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281" r:id="rId7"/>
    <p:sldId id="323" r:id="rId8"/>
    <p:sldId id="324" r:id="rId9"/>
    <p:sldId id="326" r:id="rId10"/>
    <p:sldId id="327" r:id="rId11"/>
    <p:sldId id="314" r:id="rId12"/>
    <p:sldId id="325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7" d="100"/>
          <a:sy n="77" d="100"/>
        </p:scale>
        <p:origin x="912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Insurance analytics </a:t>
            </a:r>
            <a:br>
              <a:rPr lang="en-US" dirty="0"/>
            </a:br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062" y="2818041"/>
            <a:ext cx="2832651" cy="129675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Ranjith Ramesh</a:t>
            </a:r>
          </a:p>
          <a:p>
            <a:r>
              <a:rPr lang="en-US" dirty="0"/>
              <a:t>Bhavana Chavan</a:t>
            </a:r>
          </a:p>
          <a:p>
            <a:r>
              <a:rPr lang="en-US" dirty="0" err="1"/>
              <a:t>Bassamma</a:t>
            </a:r>
            <a:r>
              <a:rPr lang="en-US" dirty="0"/>
              <a:t> </a:t>
            </a:r>
            <a:r>
              <a:rPr lang="en-US" dirty="0" err="1"/>
              <a:t>Myaleshi</a:t>
            </a:r>
            <a:endParaRPr lang="en-US" dirty="0"/>
          </a:p>
          <a:p>
            <a:r>
              <a:rPr lang="en-US" dirty="0"/>
              <a:t>Dipti</a:t>
            </a:r>
          </a:p>
          <a:p>
            <a:r>
              <a:rPr lang="en-US" dirty="0"/>
              <a:t>Karan</a:t>
            </a:r>
          </a:p>
          <a:p>
            <a:r>
              <a:rPr lang="en-US" dirty="0"/>
              <a:t>Aakash Dwivedi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313" y="318052"/>
            <a:ext cx="5327373" cy="745435"/>
          </a:xfrm>
        </p:spPr>
        <p:txBody>
          <a:bodyPr/>
          <a:lstStyle/>
          <a:p>
            <a:r>
              <a:rPr lang="en-US" dirty="0"/>
              <a:t>Excel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B1F15-B7EE-B8F2-ACD3-1DCE40148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04" y="1222513"/>
            <a:ext cx="9062138" cy="54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 txBox="1">
            <a:spLocks/>
          </p:cNvSpPr>
          <p:nvPr/>
        </p:nvSpPr>
        <p:spPr>
          <a:xfrm>
            <a:off x="3029778" y="198783"/>
            <a:ext cx="6132444" cy="78519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Powerbi</a:t>
            </a:r>
            <a:r>
              <a:rPr lang="en-US" dirty="0"/>
              <a:t>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CAB7C-FF6C-7B88-3E1D-F1EDF0B7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1" y="1077301"/>
            <a:ext cx="11180977" cy="53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0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2DD209-F348-1E9C-B2B6-EC02D9A2FD44}"/>
              </a:ext>
            </a:extLst>
          </p:cNvPr>
          <p:cNvSpPr txBox="1">
            <a:spLocks/>
          </p:cNvSpPr>
          <p:nvPr/>
        </p:nvSpPr>
        <p:spPr>
          <a:xfrm>
            <a:off x="3029778" y="198783"/>
            <a:ext cx="6132444" cy="78519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tableau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DA6F0-6E7C-2DFD-522F-1A7118DE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0" y="1126301"/>
            <a:ext cx="10016402" cy="56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8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18B2E1-914B-9ED7-4281-111BE9DE050D}"/>
              </a:ext>
            </a:extLst>
          </p:cNvPr>
          <p:cNvSpPr txBox="1">
            <a:spLocks/>
          </p:cNvSpPr>
          <p:nvPr/>
        </p:nvSpPr>
        <p:spPr>
          <a:xfrm>
            <a:off x="4660623" y="467140"/>
            <a:ext cx="3997187" cy="62616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kpi</a:t>
            </a:r>
            <a:r>
              <a:rPr lang="en-US" dirty="0"/>
              <a:t>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B3B20F-9D2F-388A-42D8-DE3B7384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84" y="1413269"/>
            <a:ext cx="10766517" cy="46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2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638408-6067-0D0C-47FB-136D4738CABF}"/>
              </a:ext>
            </a:extLst>
          </p:cNvPr>
          <p:cNvSpPr txBox="1">
            <a:spLocks/>
          </p:cNvSpPr>
          <p:nvPr/>
        </p:nvSpPr>
        <p:spPr>
          <a:xfrm>
            <a:off x="4660623" y="467140"/>
            <a:ext cx="3997187" cy="62616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kpi</a:t>
            </a:r>
            <a:r>
              <a:rPr lang="en-US" dirty="0"/>
              <a:t>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4F126-6F1F-BB72-3E48-1AB41785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1308311"/>
            <a:ext cx="1108864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8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53" y="501369"/>
            <a:ext cx="5852617" cy="629296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67853" y="1679714"/>
            <a:ext cx="7540573" cy="43622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32DD-B93F-59D2-7554-A4CABC27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305" y="357808"/>
            <a:ext cx="6737200" cy="1450517"/>
          </a:xfrm>
        </p:spPr>
        <p:txBody>
          <a:bodyPr/>
          <a:lstStyle/>
          <a:p>
            <a:r>
              <a:rPr lang="en-IN" dirty="0"/>
              <a:t>How did we overcome the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D1D66-0724-BCB7-075D-7272903FE71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7305" y="2107096"/>
            <a:ext cx="7451121" cy="393488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022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{BC8CE9B5-23AB-4D0D-B5AD-6B0628A4237F}tf78438558_win32</Template>
  <TotalTime>27</TotalTime>
  <Words>44</Words>
  <Application>Microsoft Office PowerPoint</Application>
  <PresentationFormat>Widescreen</PresentationFormat>
  <Paragraphs>16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Insurance analytics  presentation  by group 6</vt:lpstr>
      <vt:lpstr>Group members</vt:lpstr>
      <vt:lpstr>Excel Dashboard</vt:lpstr>
      <vt:lpstr>PowerPoint Presentation</vt:lpstr>
      <vt:lpstr>PowerPoint Presentation</vt:lpstr>
      <vt:lpstr>PowerPoint Presentation</vt:lpstr>
      <vt:lpstr>PowerPoint Presentation</vt:lpstr>
      <vt:lpstr>Challenges faced</vt:lpstr>
      <vt:lpstr>How did we overcome the challenges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bhavana c</dc:creator>
  <cp:lastModifiedBy>bhavana c</cp:lastModifiedBy>
  <cp:revision>1</cp:revision>
  <dcterms:created xsi:type="dcterms:W3CDTF">2025-01-27T11:54:31Z</dcterms:created>
  <dcterms:modified xsi:type="dcterms:W3CDTF">2025-01-27T12:21:46Z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