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2" r:id="rId7"/>
    <p:sldId id="263" r:id="rId8"/>
    <p:sldId id="264" r:id="rId9"/>
    <p:sldId id="265" r:id="rId10"/>
    <p:sldId id="267"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6B9CE1-086E-4C23-85CC-1124D86C665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3EE2A93-A624-4A4E-89F1-4F5EAE6D8DCD}">
      <dgm:prSet/>
      <dgm:spPr/>
      <dgm:t>
        <a:bodyPr/>
        <a:lstStyle/>
        <a:p>
          <a:pPr>
            <a:lnSpc>
              <a:spcPct val="100000"/>
            </a:lnSpc>
          </a:pPr>
          <a:r>
            <a:rPr lang="en-US"/>
            <a:t>Low quality customer service</a:t>
          </a:r>
        </a:p>
      </dgm:t>
    </dgm:pt>
    <dgm:pt modelId="{6F4E9211-6F7A-4F49-8F12-FDBF5FD72A28}" type="parTrans" cxnId="{E720D776-F051-40EA-AAD6-FC78877021D9}">
      <dgm:prSet/>
      <dgm:spPr/>
      <dgm:t>
        <a:bodyPr/>
        <a:lstStyle/>
        <a:p>
          <a:endParaRPr lang="en-US"/>
        </a:p>
      </dgm:t>
    </dgm:pt>
    <dgm:pt modelId="{9B0F6D9C-6E52-457C-9D38-184B0F1DEE43}" type="sibTrans" cxnId="{E720D776-F051-40EA-AAD6-FC78877021D9}">
      <dgm:prSet/>
      <dgm:spPr/>
      <dgm:t>
        <a:bodyPr/>
        <a:lstStyle/>
        <a:p>
          <a:endParaRPr lang="en-US"/>
        </a:p>
      </dgm:t>
    </dgm:pt>
    <dgm:pt modelId="{EABA2AB1-D9EE-4A47-80CC-B93C58BC7AF5}">
      <dgm:prSet/>
      <dgm:spPr/>
      <dgm:t>
        <a:bodyPr/>
        <a:lstStyle/>
        <a:p>
          <a:pPr>
            <a:lnSpc>
              <a:spcPct val="100000"/>
            </a:lnSpc>
          </a:pPr>
          <a:r>
            <a:rPr lang="en-US"/>
            <a:t>Slow response about refund</a:t>
          </a:r>
        </a:p>
      </dgm:t>
    </dgm:pt>
    <dgm:pt modelId="{2F2EF8B8-0C14-4750-B1F5-0CF58C12B6E5}" type="parTrans" cxnId="{E639D2E3-7F30-436B-B3A4-98C26D231772}">
      <dgm:prSet/>
      <dgm:spPr/>
      <dgm:t>
        <a:bodyPr/>
        <a:lstStyle/>
        <a:p>
          <a:endParaRPr lang="en-US"/>
        </a:p>
      </dgm:t>
    </dgm:pt>
    <dgm:pt modelId="{769DBA82-F3EC-42A9-8C41-5AC825A8CD50}" type="sibTrans" cxnId="{E639D2E3-7F30-436B-B3A4-98C26D231772}">
      <dgm:prSet/>
      <dgm:spPr/>
      <dgm:t>
        <a:bodyPr/>
        <a:lstStyle/>
        <a:p>
          <a:endParaRPr lang="en-US"/>
        </a:p>
      </dgm:t>
    </dgm:pt>
    <dgm:pt modelId="{3AE0BF5A-1A45-4BFF-B888-997C2C3FB367}">
      <dgm:prSet/>
      <dgm:spPr/>
      <dgm:t>
        <a:bodyPr/>
        <a:lstStyle/>
        <a:p>
          <a:pPr>
            <a:lnSpc>
              <a:spcPct val="100000"/>
            </a:lnSpc>
          </a:pPr>
          <a:r>
            <a:rPr lang="en-US"/>
            <a:t>They increase the bus ticket fare during festival time and public holidays</a:t>
          </a:r>
        </a:p>
      </dgm:t>
    </dgm:pt>
    <dgm:pt modelId="{DE370327-8EBA-42CB-B32E-615BA4DB3E14}" type="parTrans" cxnId="{8F0A0254-7CBB-4F8A-8B0D-C4DE07EC3487}">
      <dgm:prSet/>
      <dgm:spPr/>
      <dgm:t>
        <a:bodyPr/>
        <a:lstStyle/>
        <a:p>
          <a:endParaRPr lang="en-US"/>
        </a:p>
      </dgm:t>
    </dgm:pt>
    <dgm:pt modelId="{33F4649F-EA78-40D0-A726-CE76314ED9DB}" type="sibTrans" cxnId="{8F0A0254-7CBB-4F8A-8B0D-C4DE07EC3487}">
      <dgm:prSet/>
      <dgm:spPr/>
      <dgm:t>
        <a:bodyPr/>
        <a:lstStyle/>
        <a:p>
          <a:endParaRPr lang="en-US"/>
        </a:p>
      </dgm:t>
    </dgm:pt>
    <dgm:pt modelId="{6A89636E-C4C0-45C3-8935-0942B789083F}" type="pres">
      <dgm:prSet presAssocID="{8F6B9CE1-086E-4C23-85CC-1124D86C665B}" presName="root" presStyleCnt="0">
        <dgm:presLayoutVars>
          <dgm:dir/>
          <dgm:resizeHandles val="exact"/>
        </dgm:presLayoutVars>
      </dgm:prSet>
      <dgm:spPr/>
    </dgm:pt>
    <dgm:pt modelId="{0547E4A6-C5C0-4E8C-961D-D14D36692763}" type="pres">
      <dgm:prSet presAssocID="{43EE2A93-A624-4A4E-89F1-4F5EAE6D8DCD}" presName="compNode" presStyleCnt="0"/>
      <dgm:spPr/>
    </dgm:pt>
    <dgm:pt modelId="{B56A63E8-5393-4D50-B397-FD2ECFFD6C3D}" type="pres">
      <dgm:prSet presAssocID="{43EE2A93-A624-4A4E-89F1-4F5EAE6D8D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8379D6F4-8486-4367-B945-AFE5E8BCAFB2}" type="pres">
      <dgm:prSet presAssocID="{43EE2A93-A624-4A4E-89F1-4F5EAE6D8DCD}" presName="spaceRect" presStyleCnt="0"/>
      <dgm:spPr/>
    </dgm:pt>
    <dgm:pt modelId="{EFF8697A-6AC4-4308-BA39-10D99B0C8BD7}" type="pres">
      <dgm:prSet presAssocID="{43EE2A93-A624-4A4E-89F1-4F5EAE6D8DCD}" presName="textRect" presStyleLbl="revTx" presStyleIdx="0" presStyleCnt="3">
        <dgm:presLayoutVars>
          <dgm:chMax val="1"/>
          <dgm:chPref val="1"/>
        </dgm:presLayoutVars>
      </dgm:prSet>
      <dgm:spPr/>
    </dgm:pt>
    <dgm:pt modelId="{999C015D-2CAE-4567-9A4D-9B1A100E4885}" type="pres">
      <dgm:prSet presAssocID="{9B0F6D9C-6E52-457C-9D38-184B0F1DEE43}" presName="sibTrans" presStyleCnt="0"/>
      <dgm:spPr/>
    </dgm:pt>
    <dgm:pt modelId="{2E27FA40-CCC4-404D-99EF-E9C8B59C0957}" type="pres">
      <dgm:prSet presAssocID="{EABA2AB1-D9EE-4A47-80CC-B93C58BC7AF5}" presName="compNode" presStyleCnt="0"/>
      <dgm:spPr/>
    </dgm:pt>
    <dgm:pt modelId="{4FCB6CA5-B9FA-4707-9E74-7BCB4BE8CD6F}" type="pres">
      <dgm:prSet presAssocID="{EABA2AB1-D9EE-4A47-80CC-B93C58BC7A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F4F6E006-344A-4C43-95A4-BC4AF479864E}" type="pres">
      <dgm:prSet presAssocID="{EABA2AB1-D9EE-4A47-80CC-B93C58BC7AF5}" presName="spaceRect" presStyleCnt="0"/>
      <dgm:spPr/>
    </dgm:pt>
    <dgm:pt modelId="{8405B155-6128-47C8-9B09-58FD4A33EB22}" type="pres">
      <dgm:prSet presAssocID="{EABA2AB1-D9EE-4A47-80CC-B93C58BC7AF5}" presName="textRect" presStyleLbl="revTx" presStyleIdx="1" presStyleCnt="3">
        <dgm:presLayoutVars>
          <dgm:chMax val="1"/>
          <dgm:chPref val="1"/>
        </dgm:presLayoutVars>
      </dgm:prSet>
      <dgm:spPr/>
    </dgm:pt>
    <dgm:pt modelId="{90158A7E-330A-4FE5-BC16-230E144CA4FD}" type="pres">
      <dgm:prSet presAssocID="{769DBA82-F3EC-42A9-8C41-5AC825A8CD50}" presName="sibTrans" presStyleCnt="0"/>
      <dgm:spPr/>
    </dgm:pt>
    <dgm:pt modelId="{B1213AC4-82BD-49A1-A75A-EA469AD7B34F}" type="pres">
      <dgm:prSet presAssocID="{3AE0BF5A-1A45-4BFF-B888-997C2C3FB367}" presName="compNode" presStyleCnt="0"/>
      <dgm:spPr/>
    </dgm:pt>
    <dgm:pt modelId="{7F9DC090-6854-4C01-A2F6-797F1D55E578}" type="pres">
      <dgm:prSet presAssocID="{3AE0BF5A-1A45-4BFF-B888-997C2C3FB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
        </a:ext>
      </dgm:extLst>
    </dgm:pt>
    <dgm:pt modelId="{D56206AC-01F3-42D9-AA83-A2ECF3938DF3}" type="pres">
      <dgm:prSet presAssocID="{3AE0BF5A-1A45-4BFF-B888-997C2C3FB367}" presName="spaceRect" presStyleCnt="0"/>
      <dgm:spPr/>
    </dgm:pt>
    <dgm:pt modelId="{5B81405F-B01B-40F8-A937-E81CEE3675BA}" type="pres">
      <dgm:prSet presAssocID="{3AE0BF5A-1A45-4BFF-B888-997C2C3FB367}" presName="textRect" presStyleLbl="revTx" presStyleIdx="2" presStyleCnt="3">
        <dgm:presLayoutVars>
          <dgm:chMax val="1"/>
          <dgm:chPref val="1"/>
        </dgm:presLayoutVars>
      </dgm:prSet>
      <dgm:spPr/>
    </dgm:pt>
  </dgm:ptLst>
  <dgm:cxnLst>
    <dgm:cxn modelId="{1CA1606D-422C-4A38-BE65-7DE66C6D5D57}" type="presOf" srcId="{3AE0BF5A-1A45-4BFF-B888-997C2C3FB367}" destId="{5B81405F-B01B-40F8-A937-E81CEE3675BA}" srcOrd="0" destOrd="0" presId="urn:microsoft.com/office/officeart/2018/2/layout/IconLabelList"/>
    <dgm:cxn modelId="{7B217C4F-40AC-490F-97C4-770D7D25952F}" type="presOf" srcId="{EABA2AB1-D9EE-4A47-80CC-B93C58BC7AF5}" destId="{8405B155-6128-47C8-9B09-58FD4A33EB22}" srcOrd="0" destOrd="0" presId="urn:microsoft.com/office/officeart/2018/2/layout/IconLabelList"/>
    <dgm:cxn modelId="{8F0A0254-7CBB-4F8A-8B0D-C4DE07EC3487}" srcId="{8F6B9CE1-086E-4C23-85CC-1124D86C665B}" destId="{3AE0BF5A-1A45-4BFF-B888-997C2C3FB367}" srcOrd="2" destOrd="0" parTransId="{DE370327-8EBA-42CB-B32E-615BA4DB3E14}" sibTransId="{33F4649F-EA78-40D0-A726-CE76314ED9DB}"/>
    <dgm:cxn modelId="{E720D776-F051-40EA-AAD6-FC78877021D9}" srcId="{8F6B9CE1-086E-4C23-85CC-1124D86C665B}" destId="{43EE2A93-A624-4A4E-89F1-4F5EAE6D8DCD}" srcOrd="0" destOrd="0" parTransId="{6F4E9211-6F7A-4F49-8F12-FDBF5FD72A28}" sibTransId="{9B0F6D9C-6E52-457C-9D38-184B0F1DEE43}"/>
    <dgm:cxn modelId="{53C0CCA8-A6D3-4D8D-901F-1037CDCAFBB1}" type="presOf" srcId="{8F6B9CE1-086E-4C23-85CC-1124D86C665B}" destId="{6A89636E-C4C0-45C3-8935-0942B789083F}" srcOrd="0" destOrd="0" presId="urn:microsoft.com/office/officeart/2018/2/layout/IconLabelList"/>
    <dgm:cxn modelId="{8AD82CD2-5447-4151-BB08-90DC622CFB4B}" type="presOf" srcId="{43EE2A93-A624-4A4E-89F1-4F5EAE6D8DCD}" destId="{EFF8697A-6AC4-4308-BA39-10D99B0C8BD7}" srcOrd="0" destOrd="0" presId="urn:microsoft.com/office/officeart/2018/2/layout/IconLabelList"/>
    <dgm:cxn modelId="{E639D2E3-7F30-436B-B3A4-98C26D231772}" srcId="{8F6B9CE1-086E-4C23-85CC-1124D86C665B}" destId="{EABA2AB1-D9EE-4A47-80CC-B93C58BC7AF5}" srcOrd="1" destOrd="0" parTransId="{2F2EF8B8-0C14-4750-B1F5-0CF58C12B6E5}" sibTransId="{769DBA82-F3EC-42A9-8C41-5AC825A8CD50}"/>
    <dgm:cxn modelId="{FCBA8121-9352-4D14-8FD4-1E713FE83083}" type="presParOf" srcId="{6A89636E-C4C0-45C3-8935-0942B789083F}" destId="{0547E4A6-C5C0-4E8C-961D-D14D36692763}" srcOrd="0" destOrd="0" presId="urn:microsoft.com/office/officeart/2018/2/layout/IconLabelList"/>
    <dgm:cxn modelId="{EED2B69C-8948-43B1-8DA2-EA1B5920B85D}" type="presParOf" srcId="{0547E4A6-C5C0-4E8C-961D-D14D36692763}" destId="{B56A63E8-5393-4D50-B397-FD2ECFFD6C3D}" srcOrd="0" destOrd="0" presId="urn:microsoft.com/office/officeart/2018/2/layout/IconLabelList"/>
    <dgm:cxn modelId="{4BB00C37-EED6-43A5-84E1-B09BEF540EC0}" type="presParOf" srcId="{0547E4A6-C5C0-4E8C-961D-D14D36692763}" destId="{8379D6F4-8486-4367-B945-AFE5E8BCAFB2}" srcOrd="1" destOrd="0" presId="urn:microsoft.com/office/officeart/2018/2/layout/IconLabelList"/>
    <dgm:cxn modelId="{42DC594A-B958-401B-BD78-1B2822E8891C}" type="presParOf" srcId="{0547E4A6-C5C0-4E8C-961D-D14D36692763}" destId="{EFF8697A-6AC4-4308-BA39-10D99B0C8BD7}" srcOrd="2" destOrd="0" presId="urn:microsoft.com/office/officeart/2018/2/layout/IconLabelList"/>
    <dgm:cxn modelId="{EABB2173-9FC1-498D-A388-15E22A560750}" type="presParOf" srcId="{6A89636E-C4C0-45C3-8935-0942B789083F}" destId="{999C015D-2CAE-4567-9A4D-9B1A100E4885}" srcOrd="1" destOrd="0" presId="urn:microsoft.com/office/officeart/2018/2/layout/IconLabelList"/>
    <dgm:cxn modelId="{B7DEDAA7-E5C0-4621-942B-DAFA462EE5C0}" type="presParOf" srcId="{6A89636E-C4C0-45C3-8935-0942B789083F}" destId="{2E27FA40-CCC4-404D-99EF-E9C8B59C0957}" srcOrd="2" destOrd="0" presId="urn:microsoft.com/office/officeart/2018/2/layout/IconLabelList"/>
    <dgm:cxn modelId="{E5507586-F32B-469B-A6D1-97AC36890DF5}" type="presParOf" srcId="{2E27FA40-CCC4-404D-99EF-E9C8B59C0957}" destId="{4FCB6CA5-B9FA-4707-9E74-7BCB4BE8CD6F}" srcOrd="0" destOrd="0" presId="urn:microsoft.com/office/officeart/2018/2/layout/IconLabelList"/>
    <dgm:cxn modelId="{BE28A663-3D1C-4230-9229-EF81A81CF030}" type="presParOf" srcId="{2E27FA40-CCC4-404D-99EF-E9C8B59C0957}" destId="{F4F6E006-344A-4C43-95A4-BC4AF479864E}" srcOrd="1" destOrd="0" presId="urn:microsoft.com/office/officeart/2018/2/layout/IconLabelList"/>
    <dgm:cxn modelId="{94E588C1-4246-495A-B082-31A2B190CC98}" type="presParOf" srcId="{2E27FA40-CCC4-404D-99EF-E9C8B59C0957}" destId="{8405B155-6128-47C8-9B09-58FD4A33EB22}" srcOrd="2" destOrd="0" presId="urn:microsoft.com/office/officeart/2018/2/layout/IconLabelList"/>
    <dgm:cxn modelId="{F163920E-A3EF-4802-9764-C3806D0C00FC}" type="presParOf" srcId="{6A89636E-C4C0-45C3-8935-0942B789083F}" destId="{90158A7E-330A-4FE5-BC16-230E144CA4FD}" srcOrd="3" destOrd="0" presId="urn:microsoft.com/office/officeart/2018/2/layout/IconLabelList"/>
    <dgm:cxn modelId="{6E5F8B4B-0D39-450C-A61C-24A9F383F5F4}" type="presParOf" srcId="{6A89636E-C4C0-45C3-8935-0942B789083F}" destId="{B1213AC4-82BD-49A1-A75A-EA469AD7B34F}" srcOrd="4" destOrd="0" presId="urn:microsoft.com/office/officeart/2018/2/layout/IconLabelList"/>
    <dgm:cxn modelId="{72B1BCD9-0995-433D-B65F-753A072491D6}" type="presParOf" srcId="{B1213AC4-82BD-49A1-A75A-EA469AD7B34F}" destId="{7F9DC090-6854-4C01-A2F6-797F1D55E578}" srcOrd="0" destOrd="0" presId="urn:microsoft.com/office/officeart/2018/2/layout/IconLabelList"/>
    <dgm:cxn modelId="{7B253897-5087-4FB5-B6D3-704673EFA6F1}" type="presParOf" srcId="{B1213AC4-82BD-49A1-A75A-EA469AD7B34F}" destId="{D56206AC-01F3-42D9-AA83-A2ECF3938DF3}" srcOrd="1" destOrd="0" presId="urn:microsoft.com/office/officeart/2018/2/layout/IconLabelList"/>
    <dgm:cxn modelId="{DC287770-EB46-490E-892F-44F9A3F98F09}" type="presParOf" srcId="{B1213AC4-82BD-49A1-A75A-EA469AD7B34F}" destId="{5B81405F-B01B-40F8-A937-E81CEE3675B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018616-5B2F-436B-AB70-6B28FD2473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30A340-15C9-4D6B-AA8B-6C60CE252ECB}">
      <dgm:prSet/>
      <dgm:spPr/>
      <dgm:t>
        <a:bodyPr/>
        <a:lstStyle/>
        <a:p>
          <a:r>
            <a:rPr lang="en-US"/>
            <a:t>No third-party involvement</a:t>
          </a:r>
        </a:p>
      </dgm:t>
    </dgm:pt>
    <dgm:pt modelId="{9031C4E0-7EF1-41ED-A95A-3316FD715357}" type="parTrans" cxnId="{37BBDBDB-A627-40F9-B19B-E6BEE8A06BB2}">
      <dgm:prSet/>
      <dgm:spPr/>
      <dgm:t>
        <a:bodyPr/>
        <a:lstStyle/>
        <a:p>
          <a:endParaRPr lang="en-US"/>
        </a:p>
      </dgm:t>
    </dgm:pt>
    <dgm:pt modelId="{3C4724BE-8CCF-47BE-AE93-3AB7FB36EAB1}" type="sibTrans" cxnId="{37BBDBDB-A627-40F9-B19B-E6BEE8A06BB2}">
      <dgm:prSet/>
      <dgm:spPr/>
      <dgm:t>
        <a:bodyPr/>
        <a:lstStyle/>
        <a:p>
          <a:endParaRPr lang="en-US"/>
        </a:p>
      </dgm:t>
    </dgm:pt>
    <dgm:pt modelId="{80BF9AE4-11AF-4160-933F-9F01634B74B6}">
      <dgm:prSet/>
      <dgm:spPr/>
      <dgm:t>
        <a:bodyPr/>
        <a:lstStyle/>
        <a:p>
          <a:r>
            <a:rPr lang="en-US"/>
            <a:t>Less fare for ticket comparatively with other </a:t>
          </a:r>
        </a:p>
      </dgm:t>
    </dgm:pt>
    <dgm:pt modelId="{DFE3A221-7547-4A2B-AA70-43A3D61678AF}" type="parTrans" cxnId="{22D8EB30-3E55-4E7E-814D-069679A4D2C8}">
      <dgm:prSet/>
      <dgm:spPr/>
      <dgm:t>
        <a:bodyPr/>
        <a:lstStyle/>
        <a:p>
          <a:endParaRPr lang="en-US"/>
        </a:p>
      </dgm:t>
    </dgm:pt>
    <dgm:pt modelId="{446185C7-D15C-4951-A6A1-23D7DC0D491B}" type="sibTrans" cxnId="{22D8EB30-3E55-4E7E-814D-069679A4D2C8}">
      <dgm:prSet/>
      <dgm:spPr/>
      <dgm:t>
        <a:bodyPr/>
        <a:lstStyle/>
        <a:p>
          <a:endParaRPr lang="en-US"/>
        </a:p>
      </dgm:t>
    </dgm:pt>
    <dgm:pt modelId="{B63E184E-7C06-4843-8F42-639DDD21CBCA}">
      <dgm:prSet/>
      <dgm:spPr/>
      <dgm:t>
        <a:bodyPr/>
        <a:lstStyle/>
        <a:p>
          <a:r>
            <a:rPr lang="en-US"/>
            <a:t>Providing discount with regular customers</a:t>
          </a:r>
        </a:p>
      </dgm:t>
    </dgm:pt>
    <dgm:pt modelId="{48788D2A-521A-4613-B133-8230E0011E45}" type="parTrans" cxnId="{0AF67510-FC0D-4CDD-823D-23D5CE55A098}">
      <dgm:prSet/>
      <dgm:spPr/>
      <dgm:t>
        <a:bodyPr/>
        <a:lstStyle/>
        <a:p>
          <a:endParaRPr lang="en-US"/>
        </a:p>
      </dgm:t>
    </dgm:pt>
    <dgm:pt modelId="{AB19500E-79F8-40F2-ADDD-5A2925A5E5AF}" type="sibTrans" cxnId="{0AF67510-FC0D-4CDD-823D-23D5CE55A098}">
      <dgm:prSet/>
      <dgm:spPr/>
      <dgm:t>
        <a:bodyPr/>
        <a:lstStyle/>
        <a:p>
          <a:endParaRPr lang="en-US"/>
        </a:p>
      </dgm:t>
    </dgm:pt>
    <dgm:pt modelId="{27A57042-5CB9-4D8E-81D7-1F116D02F327}">
      <dgm:prSet/>
      <dgm:spPr/>
      <dgm:t>
        <a:bodyPr/>
        <a:lstStyle/>
        <a:p>
          <a:r>
            <a:rPr lang="en-US"/>
            <a:t>We provide 24/7 services.</a:t>
          </a:r>
        </a:p>
      </dgm:t>
    </dgm:pt>
    <dgm:pt modelId="{DCD7471A-C316-4E40-9FF3-E53799134CD6}" type="parTrans" cxnId="{13EF470F-E889-4272-A282-0B087BDCA5F0}">
      <dgm:prSet/>
      <dgm:spPr/>
      <dgm:t>
        <a:bodyPr/>
        <a:lstStyle/>
        <a:p>
          <a:endParaRPr lang="en-US"/>
        </a:p>
      </dgm:t>
    </dgm:pt>
    <dgm:pt modelId="{62CEEC5D-6B92-4076-9CD3-B3B0DC63B8CB}" type="sibTrans" cxnId="{13EF470F-E889-4272-A282-0B087BDCA5F0}">
      <dgm:prSet/>
      <dgm:spPr/>
      <dgm:t>
        <a:bodyPr/>
        <a:lstStyle/>
        <a:p>
          <a:endParaRPr lang="en-US"/>
        </a:p>
      </dgm:t>
    </dgm:pt>
    <dgm:pt modelId="{EA232192-E5DE-4702-AD4C-47503E99760E}" type="pres">
      <dgm:prSet presAssocID="{EE018616-5B2F-436B-AB70-6B28FD24735D}" presName="root" presStyleCnt="0">
        <dgm:presLayoutVars>
          <dgm:dir/>
          <dgm:resizeHandles val="exact"/>
        </dgm:presLayoutVars>
      </dgm:prSet>
      <dgm:spPr/>
    </dgm:pt>
    <dgm:pt modelId="{168B8023-3A2D-4040-BD01-E24D5E22FC85}" type="pres">
      <dgm:prSet presAssocID="{3230A340-15C9-4D6B-AA8B-6C60CE252ECB}" presName="compNode" presStyleCnt="0"/>
      <dgm:spPr/>
    </dgm:pt>
    <dgm:pt modelId="{E61B872D-21DC-4FAB-9D4C-47615B31D630}" type="pres">
      <dgm:prSet presAssocID="{3230A340-15C9-4D6B-AA8B-6C60CE252ECB}" presName="bgRect" presStyleLbl="bgShp" presStyleIdx="0" presStyleCnt="4"/>
      <dgm:spPr/>
    </dgm:pt>
    <dgm:pt modelId="{8C56E840-8851-448D-BE8A-1EE00C79BFAD}" type="pres">
      <dgm:prSet presAssocID="{3230A340-15C9-4D6B-AA8B-6C60CE252E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nce"/>
        </a:ext>
      </dgm:extLst>
    </dgm:pt>
    <dgm:pt modelId="{C0AB9370-5630-4A27-861C-E8F36EA4303C}" type="pres">
      <dgm:prSet presAssocID="{3230A340-15C9-4D6B-AA8B-6C60CE252ECB}" presName="spaceRect" presStyleCnt="0"/>
      <dgm:spPr/>
    </dgm:pt>
    <dgm:pt modelId="{1C5F0CD8-8E85-48FC-BAF8-77E4A6FDE11B}" type="pres">
      <dgm:prSet presAssocID="{3230A340-15C9-4D6B-AA8B-6C60CE252ECB}" presName="parTx" presStyleLbl="revTx" presStyleIdx="0" presStyleCnt="4">
        <dgm:presLayoutVars>
          <dgm:chMax val="0"/>
          <dgm:chPref val="0"/>
        </dgm:presLayoutVars>
      </dgm:prSet>
      <dgm:spPr/>
    </dgm:pt>
    <dgm:pt modelId="{B091BB49-3537-42D8-ACC8-3797800710F1}" type="pres">
      <dgm:prSet presAssocID="{3C4724BE-8CCF-47BE-AE93-3AB7FB36EAB1}" presName="sibTrans" presStyleCnt="0"/>
      <dgm:spPr/>
    </dgm:pt>
    <dgm:pt modelId="{5CFD9EC5-89BB-4302-9DFC-43F9197CE7BD}" type="pres">
      <dgm:prSet presAssocID="{80BF9AE4-11AF-4160-933F-9F01634B74B6}" presName="compNode" presStyleCnt="0"/>
      <dgm:spPr/>
    </dgm:pt>
    <dgm:pt modelId="{D6799D25-5D71-4973-9567-96702F59248B}" type="pres">
      <dgm:prSet presAssocID="{80BF9AE4-11AF-4160-933F-9F01634B74B6}" presName="bgRect" presStyleLbl="bgShp" presStyleIdx="1" presStyleCnt="4"/>
      <dgm:spPr/>
    </dgm:pt>
    <dgm:pt modelId="{F2E5D0B4-2DFE-4154-AFCF-8BD1F04A29B5}" type="pres">
      <dgm:prSet presAssocID="{80BF9AE4-11AF-4160-933F-9F01634B74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B2330979-4AF1-4991-90B4-16CFF382CA16}" type="pres">
      <dgm:prSet presAssocID="{80BF9AE4-11AF-4160-933F-9F01634B74B6}" presName="spaceRect" presStyleCnt="0"/>
      <dgm:spPr/>
    </dgm:pt>
    <dgm:pt modelId="{29D53CCF-4C47-44F7-A924-91CD606E538C}" type="pres">
      <dgm:prSet presAssocID="{80BF9AE4-11AF-4160-933F-9F01634B74B6}" presName="parTx" presStyleLbl="revTx" presStyleIdx="1" presStyleCnt="4">
        <dgm:presLayoutVars>
          <dgm:chMax val="0"/>
          <dgm:chPref val="0"/>
        </dgm:presLayoutVars>
      </dgm:prSet>
      <dgm:spPr/>
    </dgm:pt>
    <dgm:pt modelId="{1E5AEBE2-642C-471B-8B75-527EC62A27F1}" type="pres">
      <dgm:prSet presAssocID="{446185C7-D15C-4951-A6A1-23D7DC0D491B}" presName="sibTrans" presStyleCnt="0"/>
      <dgm:spPr/>
    </dgm:pt>
    <dgm:pt modelId="{C71AE355-8765-4A28-80A2-F288731FE30D}" type="pres">
      <dgm:prSet presAssocID="{B63E184E-7C06-4843-8F42-639DDD21CBCA}" presName="compNode" presStyleCnt="0"/>
      <dgm:spPr/>
    </dgm:pt>
    <dgm:pt modelId="{4FE931F6-2CB4-4A2E-BD6B-042E107D20B9}" type="pres">
      <dgm:prSet presAssocID="{B63E184E-7C06-4843-8F42-639DDD21CBCA}" presName="bgRect" presStyleLbl="bgShp" presStyleIdx="2" presStyleCnt="4"/>
      <dgm:spPr/>
    </dgm:pt>
    <dgm:pt modelId="{54DFA1F4-FDB9-4FD5-A01F-93BF86A4CD36}" type="pres">
      <dgm:prSet presAssocID="{B63E184E-7C06-4843-8F42-639DDD21CBC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03CD28A4-FD9E-4C70-8B2C-B2980C4A2A4E}" type="pres">
      <dgm:prSet presAssocID="{B63E184E-7C06-4843-8F42-639DDD21CBCA}" presName="spaceRect" presStyleCnt="0"/>
      <dgm:spPr/>
    </dgm:pt>
    <dgm:pt modelId="{FAB418B5-AD70-492C-A235-46443D13D6BF}" type="pres">
      <dgm:prSet presAssocID="{B63E184E-7C06-4843-8F42-639DDD21CBCA}" presName="parTx" presStyleLbl="revTx" presStyleIdx="2" presStyleCnt="4">
        <dgm:presLayoutVars>
          <dgm:chMax val="0"/>
          <dgm:chPref val="0"/>
        </dgm:presLayoutVars>
      </dgm:prSet>
      <dgm:spPr/>
    </dgm:pt>
    <dgm:pt modelId="{46F39D30-9103-499C-99A8-AF461CD4D9A6}" type="pres">
      <dgm:prSet presAssocID="{AB19500E-79F8-40F2-ADDD-5A2925A5E5AF}" presName="sibTrans" presStyleCnt="0"/>
      <dgm:spPr/>
    </dgm:pt>
    <dgm:pt modelId="{70809C61-8910-4D10-A29E-C818E6EDB4C6}" type="pres">
      <dgm:prSet presAssocID="{27A57042-5CB9-4D8E-81D7-1F116D02F327}" presName="compNode" presStyleCnt="0"/>
      <dgm:spPr/>
    </dgm:pt>
    <dgm:pt modelId="{AF716FA2-3D18-4ADB-8A52-F81F4437C6A7}" type="pres">
      <dgm:prSet presAssocID="{27A57042-5CB9-4D8E-81D7-1F116D02F327}" presName="bgRect" presStyleLbl="bgShp" presStyleIdx="3" presStyleCnt="4"/>
      <dgm:spPr/>
    </dgm:pt>
    <dgm:pt modelId="{437AE441-D2E6-4B3B-8A53-CCB638878F5A}" type="pres">
      <dgm:prSet presAssocID="{27A57042-5CB9-4D8E-81D7-1F116D02F3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ceiver"/>
        </a:ext>
      </dgm:extLst>
    </dgm:pt>
    <dgm:pt modelId="{A6495044-EC39-47B9-9801-309878BE1032}" type="pres">
      <dgm:prSet presAssocID="{27A57042-5CB9-4D8E-81D7-1F116D02F327}" presName="spaceRect" presStyleCnt="0"/>
      <dgm:spPr/>
    </dgm:pt>
    <dgm:pt modelId="{9170C51C-867F-4B1A-A5AE-FD9E0596FC66}" type="pres">
      <dgm:prSet presAssocID="{27A57042-5CB9-4D8E-81D7-1F116D02F327}" presName="parTx" presStyleLbl="revTx" presStyleIdx="3" presStyleCnt="4">
        <dgm:presLayoutVars>
          <dgm:chMax val="0"/>
          <dgm:chPref val="0"/>
        </dgm:presLayoutVars>
      </dgm:prSet>
      <dgm:spPr/>
    </dgm:pt>
  </dgm:ptLst>
  <dgm:cxnLst>
    <dgm:cxn modelId="{AB6B2E00-8628-4D54-9964-5890B842E1A8}" type="presOf" srcId="{80BF9AE4-11AF-4160-933F-9F01634B74B6}" destId="{29D53CCF-4C47-44F7-A924-91CD606E538C}" srcOrd="0" destOrd="0" presId="urn:microsoft.com/office/officeart/2018/2/layout/IconVerticalSolidList"/>
    <dgm:cxn modelId="{13EF470F-E889-4272-A282-0B087BDCA5F0}" srcId="{EE018616-5B2F-436B-AB70-6B28FD24735D}" destId="{27A57042-5CB9-4D8E-81D7-1F116D02F327}" srcOrd="3" destOrd="0" parTransId="{DCD7471A-C316-4E40-9FF3-E53799134CD6}" sibTransId="{62CEEC5D-6B92-4076-9CD3-B3B0DC63B8CB}"/>
    <dgm:cxn modelId="{0AF67510-FC0D-4CDD-823D-23D5CE55A098}" srcId="{EE018616-5B2F-436B-AB70-6B28FD24735D}" destId="{B63E184E-7C06-4843-8F42-639DDD21CBCA}" srcOrd="2" destOrd="0" parTransId="{48788D2A-521A-4613-B133-8230E0011E45}" sibTransId="{AB19500E-79F8-40F2-ADDD-5A2925A5E5AF}"/>
    <dgm:cxn modelId="{2465222B-7AFF-4ABE-9EAE-A870E0E7BDD1}" type="presOf" srcId="{B63E184E-7C06-4843-8F42-639DDD21CBCA}" destId="{FAB418B5-AD70-492C-A235-46443D13D6BF}" srcOrd="0" destOrd="0" presId="urn:microsoft.com/office/officeart/2018/2/layout/IconVerticalSolidList"/>
    <dgm:cxn modelId="{22D8EB30-3E55-4E7E-814D-069679A4D2C8}" srcId="{EE018616-5B2F-436B-AB70-6B28FD24735D}" destId="{80BF9AE4-11AF-4160-933F-9F01634B74B6}" srcOrd="1" destOrd="0" parTransId="{DFE3A221-7547-4A2B-AA70-43A3D61678AF}" sibTransId="{446185C7-D15C-4951-A6A1-23D7DC0D491B}"/>
    <dgm:cxn modelId="{D36E6A3C-F8C7-4DCB-A1E0-FCD76EEF6B8A}" type="presOf" srcId="{3230A340-15C9-4D6B-AA8B-6C60CE252ECB}" destId="{1C5F0CD8-8E85-48FC-BAF8-77E4A6FDE11B}" srcOrd="0" destOrd="0" presId="urn:microsoft.com/office/officeart/2018/2/layout/IconVerticalSolidList"/>
    <dgm:cxn modelId="{BE1EEC41-B885-484E-8295-0D72C6ECCB54}" type="presOf" srcId="{27A57042-5CB9-4D8E-81D7-1F116D02F327}" destId="{9170C51C-867F-4B1A-A5AE-FD9E0596FC66}" srcOrd="0" destOrd="0" presId="urn:microsoft.com/office/officeart/2018/2/layout/IconVerticalSolidList"/>
    <dgm:cxn modelId="{34AE1084-286F-4709-8B82-5B817D69EB70}" type="presOf" srcId="{EE018616-5B2F-436B-AB70-6B28FD24735D}" destId="{EA232192-E5DE-4702-AD4C-47503E99760E}" srcOrd="0" destOrd="0" presId="urn:microsoft.com/office/officeart/2018/2/layout/IconVerticalSolidList"/>
    <dgm:cxn modelId="{37BBDBDB-A627-40F9-B19B-E6BEE8A06BB2}" srcId="{EE018616-5B2F-436B-AB70-6B28FD24735D}" destId="{3230A340-15C9-4D6B-AA8B-6C60CE252ECB}" srcOrd="0" destOrd="0" parTransId="{9031C4E0-7EF1-41ED-A95A-3316FD715357}" sibTransId="{3C4724BE-8CCF-47BE-AE93-3AB7FB36EAB1}"/>
    <dgm:cxn modelId="{9214D079-C0B7-497C-8635-004C95FDC04A}" type="presParOf" srcId="{EA232192-E5DE-4702-AD4C-47503E99760E}" destId="{168B8023-3A2D-4040-BD01-E24D5E22FC85}" srcOrd="0" destOrd="0" presId="urn:microsoft.com/office/officeart/2018/2/layout/IconVerticalSolidList"/>
    <dgm:cxn modelId="{FC432B51-0C03-4382-875B-152E5D59A095}" type="presParOf" srcId="{168B8023-3A2D-4040-BD01-E24D5E22FC85}" destId="{E61B872D-21DC-4FAB-9D4C-47615B31D630}" srcOrd="0" destOrd="0" presId="urn:microsoft.com/office/officeart/2018/2/layout/IconVerticalSolidList"/>
    <dgm:cxn modelId="{B1EA4657-25D6-420A-B755-A7C8D17E213F}" type="presParOf" srcId="{168B8023-3A2D-4040-BD01-E24D5E22FC85}" destId="{8C56E840-8851-448D-BE8A-1EE00C79BFAD}" srcOrd="1" destOrd="0" presId="urn:microsoft.com/office/officeart/2018/2/layout/IconVerticalSolidList"/>
    <dgm:cxn modelId="{A2C13FF0-9DA1-4FA0-88BF-16BD3937A408}" type="presParOf" srcId="{168B8023-3A2D-4040-BD01-E24D5E22FC85}" destId="{C0AB9370-5630-4A27-861C-E8F36EA4303C}" srcOrd="2" destOrd="0" presId="urn:microsoft.com/office/officeart/2018/2/layout/IconVerticalSolidList"/>
    <dgm:cxn modelId="{31CC690E-3A2F-4D92-B96F-61E8FEF7851E}" type="presParOf" srcId="{168B8023-3A2D-4040-BD01-E24D5E22FC85}" destId="{1C5F0CD8-8E85-48FC-BAF8-77E4A6FDE11B}" srcOrd="3" destOrd="0" presId="urn:microsoft.com/office/officeart/2018/2/layout/IconVerticalSolidList"/>
    <dgm:cxn modelId="{1A152BBE-318C-4753-9BE8-37FB8D20F7F1}" type="presParOf" srcId="{EA232192-E5DE-4702-AD4C-47503E99760E}" destId="{B091BB49-3537-42D8-ACC8-3797800710F1}" srcOrd="1" destOrd="0" presId="urn:microsoft.com/office/officeart/2018/2/layout/IconVerticalSolidList"/>
    <dgm:cxn modelId="{A3A4F857-6ABD-4F1A-BF7A-E59973AD50DD}" type="presParOf" srcId="{EA232192-E5DE-4702-AD4C-47503E99760E}" destId="{5CFD9EC5-89BB-4302-9DFC-43F9197CE7BD}" srcOrd="2" destOrd="0" presId="urn:microsoft.com/office/officeart/2018/2/layout/IconVerticalSolidList"/>
    <dgm:cxn modelId="{1991B36B-44C8-457C-A74D-45854855562B}" type="presParOf" srcId="{5CFD9EC5-89BB-4302-9DFC-43F9197CE7BD}" destId="{D6799D25-5D71-4973-9567-96702F59248B}" srcOrd="0" destOrd="0" presId="urn:microsoft.com/office/officeart/2018/2/layout/IconVerticalSolidList"/>
    <dgm:cxn modelId="{60CBF1DE-46ED-4740-9F18-84F2B767A4C1}" type="presParOf" srcId="{5CFD9EC5-89BB-4302-9DFC-43F9197CE7BD}" destId="{F2E5D0B4-2DFE-4154-AFCF-8BD1F04A29B5}" srcOrd="1" destOrd="0" presId="urn:microsoft.com/office/officeart/2018/2/layout/IconVerticalSolidList"/>
    <dgm:cxn modelId="{A8E24FAE-133F-4906-BC01-0FE482F30D7E}" type="presParOf" srcId="{5CFD9EC5-89BB-4302-9DFC-43F9197CE7BD}" destId="{B2330979-4AF1-4991-90B4-16CFF382CA16}" srcOrd="2" destOrd="0" presId="urn:microsoft.com/office/officeart/2018/2/layout/IconVerticalSolidList"/>
    <dgm:cxn modelId="{82157ABE-C7BF-406E-9B06-8E4EE25B7F33}" type="presParOf" srcId="{5CFD9EC5-89BB-4302-9DFC-43F9197CE7BD}" destId="{29D53CCF-4C47-44F7-A924-91CD606E538C}" srcOrd="3" destOrd="0" presId="urn:microsoft.com/office/officeart/2018/2/layout/IconVerticalSolidList"/>
    <dgm:cxn modelId="{ADEB82FA-4448-4133-BCC0-90B5E53A3876}" type="presParOf" srcId="{EA232192-E5DE-4702-AD4C-47503E99760E}" destId="{1E5AEBE2-642C-471B-8B75-527EC62A27F1}" srcOrd="3" destOrd="0" presId="urn:microsoft.com/office/officeart/2018/2/layout/IconVerticalSolidList"/>
    <dgm:cxn modelId="{B8B3FB9B-0F42-415A-B484-C8DC566A047D}" type="presParOf" srcId="{EA232192-E5DE-4702-AD4C-47503E99760E}" destId="{C71AE355-8765-4A28-80A2-F288731FE30D}" srcOrd="4" destOrd="0" presId="urn:microsoft.com/office/officeart/2018/2/layout/IconVerticalSolidList"/>
    <dgm:cxn modelId="{DA752011-3FD2-4809-B1BE-837FF12E18F8}" type="presParOf" srcId="{C71AE355-8765-4A28-80A2-F288731FE30D}" destId="{4FE931F6-2CB4-4A2E-BD6B-042E107D20B9}" srcOrd="0" destOrd="0" presId="urn:microsoft.com/office/officeart/2018/2/layout/IconVerticalSolidList"/>
    <dgm:cxn modelId="{574AF71F-326F-4748-8F16-33F8076F9EBB}" type="presParOf" srcId="{C71AE355-8765-4A28-80A2-F288731FE30D}" destId="{54DFA1F4-FDB9-4FD5-A01F-93BF86A4CD36}" srcOrd="1" destOrd="0" presId="urn:microsoft.com/office/officeart/2018/2/layout/IconVerticalSolidList"/>
    <dgm:cxn modelId="{7EE3D635-09CA-4072-BCB2-5C16E5372BB6}" type="presParOf" srcId="{C71AE355-8765-4A28-80A2-F288731FE30D}" destId="{03CD28A4-FD9E-4C70-8B2C-B2980C4A2A4E}" srcOrd="2" destOrd="0" presId="urn:microsoft.com/office/officeart/2018/2/layout/IconVerticalSolidList"/>
    <dgm:cxn modelId="{2037FF98-8521-4D3B-A547-82656CD6C445}" type="presParOf" srcId="{C71AE355-8765-4A28-80A2-F288731FE30D}" destId="{FAB418B5-AD70-492C-A235-46443D13D6BF}" srcOrd="3" destOrd="0" presId="urn:microsoft.com/office/officeart/2018/2/layout/IconVerticalSolidList"/>
    <dgm:cxn modelId="{EDEFBCAD-5909-419E-8D79-F372EF36A3B8}" type="presParOf" srcId="{EA232192-E5DE-4702-AD4C-47503E99760E}" destId="{46F39D30-9103-499C-99A8-AF461CD4D9A6}" srcOrd="5" destOrd="0" presId="urn:microsoft.com/office/officeart/2018/2/layout/IconVerticalSolidList"/>
    <dgm:cxn modelId="{DC1CA104-5C55-4476-A101-71E0089B93F6}" type="presParOf" srcId="{EA232192-E5DE-4702-AD4C-47503E99760E}" destId="{70809C61-8910-4D10-A29E-C818E6EDB4C6}" srcOrd="6" destOrd="0" presId="urn:microsoft.com/office/officeart/2018/2/layout/IconVerticalSolidList"/>
    <dgm:cxn modelId="{72FD5DF1-88DB-4C03-A9E6-3888791DACDB}" type="presParOf" srcId="{70809C61-8910-4D10-A29E-C818E6EDB4C6}" destId="{AF716FA2-3D18-4ADB-8A52-F81F4437C6A7}" srcOrd="0" destOrd="0" presId="urn:microsoft.com/office/officeart/2018/2/layout/IconVerticalSolidList"/>
    <dgm:cxn modelId="{EDA33A15-1449-4776-8641-96AC9093866A}" type="presParOf" srcId="{70809C61-8910-4D10-A29E-C818E6EDB4C6}" destId="{437AE441-D2E6-4B3B-8A53-CCB638878F5A}" srcOrd="1" destOrd="0" presId="urn:microsoft.com/office/officeart/2018/2/layout/IconVerticalSolidList"/>
    <dgm:cxn modelId="{68F81214-2B1A-4F5B-8D33-DAD8F9B8023E}" type="presParOf" srcId="{70809C61-8910-4D10-A29E-C818E6EDB4C6}" destId="{A6495044-EC39-47B9-9801-309878BE1032}" srcOrd="2" destOrd="0" presId="urn:microsoft.com/office/officeart/2018/2/layout/IconVerticalSolidList"/>
    <dgm:cxn modelId="{C91D8E40-9E63-49D9-9702-5FDBE5561404}" type="presParOf" srcId="{70809C61-8910-4D10-A29E-C818E6EDB4C6}" destId="{9170C51C-867F-4B1A-A5AE-FD9E0596FC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A63E8-5393-4D50-B397-FD2ECFFD6C3D}">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8697A-6AC4-4308-BA39-10D99B0C8BD7}">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Low quality customer service</a:t>
          </a:r>
        </a:p>
      </dsp:txBody>
      <dsp:txXfrm>
        <a:off x="417971" y="2644140"/>
        <a:ext cx="2889450" cy="720000"/>
      </dsp:txXfrm>
    </dsp:sp>
    <dsp:sp modelId="{4FCB6CA5-B9FA-4707-9E74-7BCB4BE8CD6F}">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05B155-6128-47C8-9B09-58FD4A33EB22}">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Slow response about refund</a:t>
          </a:r>
        </a:p>
      </dsp:txBody>
      <dsp:txXfrm>
        <a:off x="3813075" y="2644140"/>
        <a:ext cx="2889450" cy="720000"/>
      </dsp:txXfrm>
    </dsp:sp>
    <dsp:sp modelId="{7F9DC090-6854-4C01-A2F6-797F1D55E578}">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81405F-B01B-40F8-A937-E81CEE3675BA}">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They increase the bus ticket fare during festival time and public holidays</a:t>
          </a:r>
        </a:p>
      </dsp:txBody>
      <dsp:txXfrm>
        <a:off x="7208178" y="2644140"/>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B872D-21DC-4FAB-9D4C-47615B31D630}">
      <dsp:nvSpPr>
        <dsp:cNvPr id="0" name=""/>
        <dsp:cNvSpPr/>
      </dsp:nvSpPr>
      <dsp:spPr>
        <a:xfrm>
          <a:off x="0" y="236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6E840-8851-448D-BE8A-1EE00C79BFAD}">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5F0CD8-8E85-48FC-BAF8-77E4A6FDE11B}">
      <dsp:nvSpPr>
        <dsp:cNvPr id="0" name=""/>
        <dsp:cNvSpPr/>
      </dsp:nvSpPr>
      <dsp:spPr>
        <a:xfrm>
          <a:off x="1384050" y="236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No third-party involvement</a:t>
          </a:r>
        </a:p>
      </dsp:txBody>
      <dsp:txXfrm>
        <a:off x="1384050" y="2364"/>
        <a:ext cx="4733285" cy="1198312"/>
      </dsp:txXfrm>
    </dsp:sp>
    <dsp:sp modelId="{D6799D25-5D71-4973-9567-96702F59248B}">
      <dsp:nvSpPr>
        <dsp:cNvPr id="0" name=""/>
        <dsp:cNvSpPr/>
      </dsp:nvSpPr>
      <dsp:spPr>
        <a:xfrm>
          <a:off x="0" y="150025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E5D0B4-2DFE-4154-AFCF-8BD1F04A29B5}">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D53CCF-4C47-44F7-A924-91CD606E538C}">
      <dsp:nvSpPr>
        <dsp:cNvPr id="0" name=""/>
        <dsp:cNvSpPr/>
      </dsp:nvSpPr>
      <dsp:spPr>
        <a:xfrm>
          <a:off x="1384050" y="150025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Less fare for ticket comparatively with other </a:t>
          </a:r>
        </a:p>
      </dsp:txBody>
      <dsp:txXfrm>
        <a:off x="1384050" y="1500254"/>
        <a:ext cx="4733285" cy="1198312"/>
      </dsp:txXfrm>
    </dsp:sp>
    <dsp:sp modelId="{4FE931F6-2CB4-4A2E-BD6B-042E107D20B9}">
      <dsp:nvSpPr>
        <dsp:cNvPr id="0" name=""/>
        <dsp:cNvSpPr/>
      </dsp:nvSpPr>
      <dsp:spPr>
        <a:xfrm>
          <a:off x="0" y="299814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FA1F4-FDB9-4FD5-A01F-93BF86A4CD36}">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B418B5-AD70-492C-A235-46443D13D6BF}">
      <dsp:nvSpPr>
        <dsp:cNvPr id="0" name=""/>
        <dsp:cNvSpPr/>
      </dsp:nvSpPr>
      <dsp:spPr>
        <a:xfrm>
          <a:off x="1384050" y="299814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Providing discount with regular customers</a:t>
          </a:r>
        </a:p>
      </dsp:txBody>
      <dsp:txXfrm>
        <a:off x="1384050" y="2998145"/>
        <a:ext cx="4733285" cy="1198312"/>
      </dsp:txXfrm>
    </dsp:sp>
    <dsp:sp modelId="{AF716FA2-3D18-4ADB-8A52-F81F4437C6A7}">
      <dsp:nvSpPr>
        <dsp:cNvPr id="0" name=""/>
        <dsp:cNvSpPr/>
      </dsp:nvSpPr>
      <dsp:spPr>
        <a:xfrm>
          <a:off x="0" y="449603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AE441-D2E6-4B3B-8A53-CCB638878F5A}">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0C51C-867F-4B1A-A5AE-FD9E0596FC66}">
      <dsp:nvSpPr>
        <dsp:cNvPr id="0" name=""/>
        <dsp:cNvSpPr/>
      </dsp:nvSpPr>
      <dsp:spPr>
        <a:xfrm>
          <a:off x="1384050" y="449603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We provide 24/7 services.</a:t>
          </a:r>
        </a:p>
      </dsp:txBody>
      <dsp:txXfrm>
        <a:off x="1384050" y="4496035"/>
        <a:ext cx="4733285" cy="11983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7BCF-667A-1A4B-E60A-A345D8EB7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9CC0D2-42FC-6AA9-282B-277080A7B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3A672A-544B-C028-A3F0-20794DCB163A}"/>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5" name="Footer Placeholder 4">
            <a:extLst>
              <a:ext uri="{FF2B5EF4-FFF2-40B4-BE49-F238E27FC236}">
                <a16:creationId xmlns:a16="http://schemas.microsoft.com/office/drawing/2014/main" id="{235CBA37-CD18-2521-4C07-CB06A5A2D3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7E6FF-4C99-79B6-14FC-3D20F03ACBF2}"/>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30380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B620-3E4B-28D6-7DFB-460A1D92F0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7C56A9-D718-0D07-8CDE-29F4C38BA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D5BB1-DC75-8350-4E37-38B926301A24}"/>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5" name="Footer Placeholder 4">
            <a:extLst>
              <a:ext uri="{FF2B5EF4-FFF2-40B4-BE49-F238E27FC236}">
                <a16:creationId xmlns:a16="http://schemas.microsoft.com/office/drawing/2014/main" id="{C003D66F-AFB3-244B-762D-CCF9F2FDE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0E190-9E8F-7D40-1F14-C076263EC1A6}"/>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283060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4EFFC-C1EF-7072-2F39-FBC3A49CF5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0890FE-6E56-5912-A134-05BDED7BF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F8F01-76CF-FA24-F96F-61C98EBDD963}"/>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5" name="Footer Placeholder 4">
            <a:extLst>
              <a:ext uri="{FF2B5EF4-FFF2-40B4-BE49-F238E27FC236}">
                <a16:creationId xmlns:a16="http://schemas.microsoft.com/office/drawing/2014/main" id="{E2D479B2-C1F0-DA88-FDB9-468105087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C46AE-CED1-6DC1-CBD1-91D220A700CC}"/>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6400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DF3B-53FE-441C-114F-D9ED0EF66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2C42B3-05ED-4BFD-1A73-046055E2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49385D-1E44-38F2-90A9-4C4748DF830E}"/>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5" name="Footer Placeholder 4">
            <a:extLst>
              <a:ext uri="{FF2B5EF4-FFF2-40B4-BE49-F238E27FC236}">
                <a16:creationId xmlns:a16="http://schemas.microsoft.com/office/drawing/2014/main" id="{5500699D-C586-A310-D539-641A278DD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0B15E-B486-2A46-E7B9-3972CEAEC6B0}"/>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3760989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25B6-688B-7263-ACA9-B624C60763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CFACAD-BF56-ED57-454A-6E5504F2E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729FDD-764F-E171-7890-D5B8B293FF2A}"/>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5" name="Footer Placeholder 4">
            <a:extLst>
              <a:ext uri="{FF2B5EF4-FFF2-40B4-BE49-F238E27FC236}">
                <a16:creationId xmlns:a16="http://schemas.microsoft.com/office/drawing/2014/main" id="{175EB32C-3D60-F006-0E07-23BF13F08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B9CCE-1D8D-C97A-FC6E-1B8A7B9AEAEE}"/>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340579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07B7-B5AB-97CA-42F8-85D8BFBA40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0CBD8C-FB3B-9F32-70C7-24BBE143F2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7D847B-7ACD-377F-7A56-AF8D76A78F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A4E43A-58B7-F73B-F2AC-4BEC43B822B2}"/>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6" name="Footer Placeholder 5">
            <a:extLst>
              <a:ext uri="{FF2B5EF4-FFF2-40B4-BE49-F238E27FC236}">
                <a16:creationId xmlns:a16="http://schemas.microsoft.com/office/drawing/2014/main" id="{BF00FDEB-1CAE-980E-EF21-3EF7B20A8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EEC41-A4C2-B30F-5A0B-B59EDF4FFE0A}"/>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925582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A8C6-BF0F-D6E7-62D9-850D1ED9A9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4175E-64E9-B7F3-2B35-5AF51E2745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E60AB-8F93-C4E9-C0E0-73277B8780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BC5E42-7B4B-1446-CF36-627CADABD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363D48-8970-FD4D-33CB-5918DA54FD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77EEE9-D617-471E-632E-A6E0EF19D2AF}"/>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8" name="Footer Placeholder 7">
            <a:extLst>
              <a:ext uri="{FF2B5EF4-FFF2-40B4-BE49-F238E27FC236}">
                <a16:creationId xmlns:a16="http://schemas.microsoft.com/office/drawing/2014/main" id="{98367C1C-3D32-1060-B52F-6495630A27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C346C8-363B-5BF2-F992-2A45C52081AE}"/>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138100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B172-E589-E872-357A-B87650FED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CF40A8-978B-171B-6E07-211B404F0E2B}"/>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4" name="Footer Placeholder 3">
            <a:extLst>
              <a:ext uri="{FF2B5EF4-FFF2-40B4-BE49-F238E27FC236}">
                <a16:creationId xmlns:a16="http://schemas.microsoft.com/office/drawing/2014/main" id="{95682397-8A83-9414-2D9B-D6E3001CA9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7360DB-F98C-923B-4136-B31C834D4368}"/>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47016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62DE6-F261-BE79-7965-2E43DF07AC68}"/>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3" name="Footer Placeholder 2">
            <a:extLst>
              <a:ext uri="{FF2B5EF4-FFF2-40B4-BE49-F238E27FC236}">
                <a16:creationId xmlns:a16="http://schemas.microsoft.com/office/drawing/2014/main" id="{2B2E3BD8-7BCD-2176-128D-56BEA2F78B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E7FDFD-5876-BFE0-8C45-0AB86D502396}"/>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358230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D9F1-186A-8075-457B-B6B2518A8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3FF3F2-08C1-AB19-C14A-D5C7BCAE8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2E47FF-36D5-80B4-AB85-4651A791D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BB13FF-11C0-6832-6A52-49EB5A52CA8B}"/>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6" name="Footer Placeholder 5">
            <a:extLst>
              <a:ext uri="{FF2B5EF4-FFF2-40B4-BE49-F238E27FC236}">
                <a16:creationId xmlns:a16="http://schemas.microsoft.com/office/drawing/2014/main" id="{03557D5E-22BD-A366-6F6F-AD2B1726D1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625D9-9313-72EE-A705-E8DD8F4CAD64}"/>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341251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8E93-9C05-9355-D222-D7CE5B219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EE73F8-D0D6-B7B0-5142-69FC39CF9E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84180D-383F-F3AD-7387-305F07F0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A54B7-3EE3-324B-F7A5-A37C649FF5B3}"/>
              </a:ext>
            </a:extLst>
          </p:cNvPr>
          <p:cNvSpPr>
            <a:spLocks noGrp="1"/>
          </p:cNvSpPr>
          <p:nvPr>
            <p:ph type="dt" sz="half" idx="10"/>
          </p:nvPr>
        </p:nvSpPr>
        <p:spPr/>
        <p:txBody>
          <a:bodyPr/>
          <a:lstStyle/>
          <a:p>
            <a:fld id="{B571B7D2-7738-4ED3-9AF7-1DEA0D405FD6}" type="datetimeFigureOut">
              <a:rPr lang="en-IN" smtClean="0"/>
              <a:t>31-10-2022</a:t>
            </a:fld>
            <a:endParaRPr lang="en-IN"/>
          </a:p>
        </p:txBody>
      </p:sp>
      <p:sp>
        <p:nvSpPr>
          <p:cNvPr id="6" name="Footer Placeholder 5">
            <a:extLst>
              <a:ext uri="{FF2B5EF4-FFF2-40B4-BE49-F238E27FC236}">
                <a16:creationId xmlns:a16="http://schemas.microsoft.com/office/drawing/2014/main" id="{2BFA64CD-D2CC-8136-CEE5-1A91357B03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5591D8-86C3-350A-F049-0A7C2060EC4E}"/>
              </a:ext>
            </a:extLst>
          </p:cNvPr>
          <p:cNvSpPr>
            <a:spLocks noGrp="1"/>
          </p:cNvSpPr>
          <p:nvPr>
            <p:ph type="sldNum" sz="quarter" idx="12"/>
          </p:nvPr>
        </p:nvSpPr>
        <p:spPr/>
        <p:txBody>
          <a:bodyPr/>
          <a:lstStyle/>
          <a:p>
            <a:fld id="{DC017E82-6FB3-48BE-B12C-BD669F71EB11}" type="slidenum">
              <a:rPr lang="en-IN" smtClean="0"/>
              <a:t>‹#›</a:t>
            </a:fld>
            <a:endParaRPr lang="en-IN"/>
          </a:p>
        </p:txBody>
      </p:sp>
    </p:spTree>
    <p:extLst>
      <p:ext uri="{BB962C8B-B14F-4D97-AF65-F5344CB8AC3E}">
        <p14:creationId xmlns:p14="http://schemas.microsoft.com/office/powerpoint/2010/main" val="181977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31F61-2865-41E7-7A5B-61B40474A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0F40A2-9FFF-C948-4D03-8E08F8EE3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E7209-474B-A0F1-3C14-630C326A30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1B7D2-7738-4ED3-9AF7-1DEA0D405FD6}" type="datetimeFigureOut">
              <a:rPr lang="en-IN" smtClean="0"/>
              <a:t>31-10-2022</a:t>
            </a:fld>
            <a:endParaRPr lang="en-IN"/>
          </a:p>
        </p:txBody>
      </p:sp>
      <p:sp>
        <p:nvSpPr>
          <p:cNvPr id="5" name="Footer Placeholder 4">
            <a:extLst>
              <a:ext uri="{FF2B5EF4-FFF2-40B4-BE49-F238E27FC236}">
                <a16:creationId xmlns:a16="http://schemas.microsoft.com/office/drawing/2014/main" id="{D405D0DE-E2D0-8D00-BD2E-ADADDF728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BB4388-0C7D-625A-BB21-1474B80C2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7E82-6FB3-48BE-B12C-BD669F71EB11}" type="slidenum">
              <a:rPr lang="en-IN" smtClean="0"/>
              <a:t>‹#›</a:t>
            </a:fld>
            <a:endParaRPr lang="en-IN"/>
          </a:p>
        </p:txBody>
      </p:sp>
    </p:spTree>
    <p:extLst>
      <p:ext uri="{BB962C8B-B14F-4D97-AF65-F5344CB8AC3E}">
        <p14:creationId xmlns:p14="http://schemas.microsoft.com/office/powerpoint/2010/main" val="705598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CA9414-DEAE-FB4C-2725-0B63B0D44386}"/>
              </a:ext>
            </a:extLst>
          </p:cNvPr>
          <p:cNvSpPr>
            <a:spLocks noGrp="1"/>
          </p:cNvSpPr>
          <p:nvPr>
            <p:ph type="ctrTitle"/>
          </p:nvPr>
        </p:nvSpPr>
        <p:spPr>
          <a:xfrm>
            <a:off x="773408" y="992094"/>
            <a:ext cx="3616913" cy="849958"/>
          </a:xfrm>
        </p:spPr>
        <p:txBody>
          <a:bodyPr>
            <a:normAutofit/>
          </a:bodyPr>
          <a:lstStyle/>
          <a:p>
            <a:r>
              <a:rPr lang="en-IN" sz="4400" b="1" dirty="0">
                <a:latin typeface="Times New Roman" panose="02020603050405020304" pitchFamily="18" charset="0"/>
                <a:cs typeface="Times New Roman" panose="02020603050405020304" pitchFamily="18" charset="0"/>
              </a:rPr>
              <a:t>Bhavna Corp</a:t>
            </a:r>
          </a:p>
        </p:txBody>
      </p:sp>
      <p:pic>
        <p:nvPicPr>
          <p:cNvPr id="4" name="Picture 3">
            <a:extLst>
              <a:ext uri="{FF2B5EF4-FFF2-40B4-BE49-F238E27FC236}">
                <a16:creationId xmlns:a16="http://schemas.microsoft.com/office/drawing/2014/main" id="{68F54DEE-5CA9-1994-9C4A-53D6C28A2DA1}"/>
              </a:ext>
            </a:extLst>
          </p:cNvPr>
          <p:cNvPicPr>
            <a:picLocks noChangeAspect="1"/>
          </p:cNvPicPr>
          <p:nvPr/>
        </p:nvPicPr>
        <p:blipFill>
          <a:blip r:embed="rId2"/>
          <a:stretch>
            <a:fillRect/>
          </a:stretch>
        </p:blipFill>
        <p:spPr>
          <a:xfrm>
            <a:off x="5914801" y="578738"/>
            <a:ext cx="5670549" cy="5670549"/>
          </a:xfrm>
          <a:prstGeom prst="rect">
            <a:avLst/>
          </a:prstGeom>
        </p:spPr>
      </p:pic>
      <p:sp>
        <p:nvSpPr>
          <p:cNvPr id="6" name="Subtitle 5">
            <a:extLst>
              <a:ext uri="{FF2B5EF4-FFF2-40B4-BE49-F238E27FC236}">
                <a16:creationId xmlns:a16="http://schemas.microsoft.com/office/drawing/2014/main" id="{1322ACA7-4A0D-A55C-1D88-E23D9251BD4D}"/>
              </a:ext>
            </a:extLst>
          </p:cNvPr>
          <p:cNvSpPr>
            <a:spLocks noGrp="1"/>
          </p:cNvSpPr>
          <p:nvPr>
            <p:ph type="subTitle" idx="1"/>
          </p:nvPr>
        </p:nvSpPr>
        <p:spPr>
          <a:xfrm>
            <a:off x="437322" y="4359964"/>
            <a:ext cx="4870829" cy="1643271"/>
          </a:xfrm>
        </p:spPr>
        <p:txBody>
          <a:bodyPr>
            <a:noAutofit/>
          </a:bodyPr>
          <a:lstStyle/>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02AF2A8-35A6-68E7-5435-F93F39B5A897}"/>
              </a:ext>
            </a:extLst>
          </p:cNvPr>
          <p:cNvSpPr txBox="1"/>
          <p:nvPr/>
        </p:nvSpPr>
        <p:spPr>
          <a:xfrm>
            <a:off x="2743199" y="4719714"/>
            <a:ext cx="2332383" cy="1754326"/>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By:</a:t>
            </a:r>
            <a:r>
              <a:rPr lang="en-IN" sz="1800" dirty="0">
                <a:latin typeface="Times New Roman" panose="02020603050405020304" pitchFamily="18" charset="0"/>
                <a:cs typeface="Times New Roman" panose="02020603050405020304" pitchFamily="18" charset="0"/>
              </a:rPr>
              <a:t>                                                                                      Thula Dhanasheela,                                                                                   Annavarapu Sahithi,                                                                       </a:t>
            </a:r>
            <a:r>
              <a:rPr lang="en-IN" sz="1800" dirty="0" err="1">
                <a:latin typeface="Times New Roman" panose="02020603050405020304" pitchFamily="18" charset="0"/>
                <a:cs typeface="Times New Roman" panose="02020603050405020304" pitchFamily="18" charset="0"/>
              </a:rPr>
              <a:t>Boda</a:t>
            </a:r>
            <a:r>
              <a:rPr lang="en-IN" sz="1800" dirty="0">
                <a:latin typeface="Times New Roman" panose="02020603050405020304" pitchFamily="18" charset="0"/>
                <a:cs typeface="Times New Roman" panose="02020603050405020304" pitchFamily="18" charset="0"/>
              </a:rPr>
              <a:t> Naresh,                                                                             Shaik </a:t>
            </a:r>
            <a:r>
              <a:rPr lang="en-IN" sz="1800" dirty="0" err="1">
                <a:latin typeface="Times New Roman" panose="02020603050405020304" pitchFamily="18" charset="0"/>
                <a:cs typeface="Times New Roman" panose="02020603050405020304" pitchFamily="18" charset="0"/>
              </a:rPr>
              <a:t>Shameema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Akankshi</a:t>
            </a:r>
            <a:r>
              <a:rPr lang="en-IN" sz="1800" dirty="0">
                <a:latin typeface="Times New Roman" panose="02020603050405020304" pitchFamily="18" charset="0"/>
                <a:cs typeface="Times New Roman" panose="02020603050405020304" pitchFamily="18" charset="0"/>
              </a:rPr>
              <a:t> Priya</a:t>
            </a:r>
            <a:endParaRPr lang="en-IN" dirty="0"/>
          </a:p>
        </p:txBody>
      </p:sp>
      <p:sp>
        <p:nvSpPr>
          <p:cNvPr id="10" name="TextBox 9">
            <a:extLst>
              <a:ext uri="{FF2B5EF4-FFF2-40B4-BE49-F238E27FC236}">
                <a16:creationId xmlns:a16="http://schemas.microsoft.com/office/drawing/2014/main" id="{97CA988E-3D42-E68A-0B14-B465CD68BA65}"/>
              </a:ext>
            </a:extLst>
          </p:cNvPr>
          <p:cNvSpPr txBox="1"/>
          <p:nvPr/>
        </p:nvSpPr>
        <p:spPr>
          <a:xfrm>
            <a:off x="0" y="2128704"/>
            <a:ext cx="5075582" cy="46166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KYB-Know Your Bus</a:t>
            </a:r>
            <a:endParaRPr lang="en-IN" dirty="0"/>
          </a:p>
        </p:txBody>
      </p:sp>
    </p:spTree>
    <p:extLst>
      <p:ext uri="{BB962C8B-B14F-4D97-AF65-F5344CB8AC3E}">
        <p14:creationId xmlns:p14="http://schemas.microsoft.com/office/powerpoint/2010/main" val="203963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609888-8328-0ECB-27D1-A9627C8894EF}"/>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Cancellation Module</a:t>
            </a:r>
          </a:p>
        </p:txBody>
      </p:sp>
      <p:sp>
        <p:nvSpPr>
          <p:cNvPr id="46" name="Rectangle 3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1E2B7668-9BF5-64E7-A5F7-B5BECA0B1B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611" b="55437"/>
          <a:stretch/>
        </p:blipFill>
        <p:spPr>
          <a:xfrm>
            <a:off x="576244" y="2775145"/>
            <a:ext cx="5628018" cy="1074839"/>
          </a:xfrm>
          <a:prstGeom prst="rect">
            <a:avLst/>
          </a:prstGeom>
        </p:spPr>
      </p:pic>
      <p:sp>
        <p:nvSpPr>
          <p:cNvPr id="43" name="Rectangle 4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797F561-0C8A-06D2-1C27-FCF7DF82B747}"/>
              </a:ext>
            </a:extLst>
          </p:cNvPr>
          <p:cNvSpPr>
            <a:spLocks noGrp="1"/>
          </p:cNvSpPr>
          <p:nvPr>
            <p:ph type="body" sz="half" idx="2"/>
          </p:nvPr>
        </p:nvSpPr>
        <p:spPr>
          <a:xfrm>
            <a:off x="7239012"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800"/>
              <a:t> Tickets will be available in manage booking we can cancel the ticket by deleting them.</a:t>
            </a:r>
          </a:p>
          <a:p>
            <a:pPr indent="-228600">
              <a:buFont typeface="Arial" panose="020B0604020202020204" pitchFamily="34" charset="0"/>
              <a:buChar char="•"/>
            </a:pPr>
            <a:endParaRPr lang="en-US" sz="1800" dirty="0"/>
          </a:p>
        </p:txBody>
      </p:sp>
      <p:sp>
        <p:nvSpPr>
          <p:cNvPr id="45" name="Rectangle 4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62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859212-9836-699C-0736-3D4FFF8FB896}"/>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400" kern="1200">
                <a:solidFill>
                  <a:schemeClr val="tx1"/>
                </a:solidFill>
                <a:latin typeface="+mj-lt"/>
                <a:ea typeface="+mj-ea"/>
                <a:cs typeface="+mj-cs"/>
              </a:rPr>
              <a:t>Payment Module</a:t>
            </a:r>
          </a:p>
        </p:txBody>
      </p:sp>
      <p:sp>
        <p:nvSpPr>
          <p:cNvPr id="4" name="Text Placeholder 3">
            <a:extLst>
              <a:ext uri="{FF2B5EF4-FFF2-40B4-BE49-F238E27FC236}">
                <a16:creationId xmlns:a16="http://schemas.microsoft.com/office/drawing/2014/main" id="{D7C7C2B8-BAE2-A2E8-0204-EB930332901D}"/>
              </a:ext>
            </a:extLst>
          </p:cNvPr>
          <p:cNvSpPr>
            <a:spLocks noGrp="1"/>
          </p:cNvSpPr>
          <p:nvPr>
            <p:ph type="body" sz="half" idx="2"/>
          </p:nvPr>
        </p:nvSpPr>
        <p:spPr>
          <a:xfrm>
            <a:off x="838201" y="2623381"/>
            <a:ext cx="3888528" cy="3553581"/>
          </a:xfrm>
        </p:spPr>
        <p:txBody>
          <a:bodyPr vert="horz" lIns="91440" tIns="45720" rIns="91440" bIns="45720" rtlCol="0">
            <a:normAutofit/>
          </a:bodyPr>
          <a:lstStyle/>
          <a:p>
            <a:pPr indent="-228600">
              <a:buFont typeface="Arial" panose="020B0604020202020204" pitchFamily="34" charset="0"/>
              <a:buChar char="•"/>
            </a:pPr>
            <a:r>
              <a:rPr lang="en-US" sz="2000"/>
              <a:t>Passenger will complete bus booking by completing the payment process.</a:t>
            </a:r>
          </a:p>
          <a:p>
            <a:pPr indent="-228600">
              <a:buFont typeface="Arial" panose="020B0604020202020204" pitchFamily="34" charset="0"/>
              <a:buChar char="•"/>
            </a:pPr>
            <a:r>
              <a:rPr lang="en-US" sz="2000"/>
              <a:t>The mode of payment can be either by credit or debit card.</a:t>
            </a:r>
            <a:endParaRPr lang="en-US" sz="2000" dirty="0"/>
          </a:p>
        </p:txBody>
      </p:sp>
      <p:pic>
        <p:nvPicPr>
          <p:cNvPr id="6" name="Content Placeholder 5" descr="Graphical user interface, application&#10;&#10;Description automatically generated">
            <a:extLst>
              <a:ext uri="{FF2B5EF4-FFF2-40B4-BE49-F238E27FC236}">
                <a16:creationId xmlns:a16="http://schemas.microsoft.com/office/drawing/2014/main" id="{1A08AA19-4124-C72E-7284-AEDC09EAB2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660" t="13335" r="31882" b="27267"/>
          <a:stretch/>
        </p:blipFill>
        <p:spPr>
          <a:xfrm>
            <a:off x="6654018" y="858129"/>
            <a:ext cx="4403187" cy="4965896"/>
          </a:xfrm>
          <a:prstGeom prst="rect">
            <a:avLst/>
          </a:prstGeom>
        </p:spPr>
      </p:pic>
    </p:spTree>
    <p:extLst>
      <p:ext uri="{BB962C8B-B14F-4D97-AF65-F5344CB8AC3E}">
        <p14:creationId xmlns:p14="http://schemas.microsoft.com/office/powerpoint/2010/main" val="25195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BAD3-FE88-E73B-3336-77A92D14B8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46237C7D-577F-DD96-5742-39DAD60C6CC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56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FDE3D-9A5C-3546-01AA-442A149C0687}"/>
              </a:ext>
            </a:extLst>
          </p:cNvPr>
          <p:cNvSpPr>
            <a:spLocks noGrp="1"/>
          </p:cNvSpPr>
          <p:nvPr>
            <p:ph type="title"/>
          </p:nvPr>
        </p:nvSpPr>
        <p:spPr>
          <a:xfrm>
            <a:off x="594360" y="1209086"/>
            <a:ext cx="3876848" cy="4064925"/>
          </a:xfrm>
        </p:spPr>
        <p:txBody>
          <a:bodyPr anchor="ctr">
            <a:normAutofit/>
          </a:bodyPr>
          <a:lstStyle/>
          <a:p>
            <a:r>
              <a:rPr lang="en-US" sz="5000">
                <a:latin typeface="Times New Roman" panose="02020603050405020304" pitchFamily="18" charset="0"/>
                <a:cs typeface="Times New Roman" panose="02020603050405020304" pitchFamily="18" charset="0"/>
              </a:rPr>
              <a:t>Proposed System</a:t>
            </a:r>
            <a:endParaRPr lang="en-IN" sz="500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781312F-2D08-8171-8630-F17507DE6C92}"/>
              </a:ext>
            </a:extLst>
          </p:cNvPr>
          <p:cNvGraphicFramePr>
            <a:graphicFrameLocks noGrp="1"/>
          </p:cNvGraphicFramePr>
          <p:nvPr>
            <p:ph idx="1"/>
            <p:extLst>
              <p:ext uri="{D42A27DB-BD31-4B8C-83A1-F6EECF244321}">
                <p14:modId xmlns:p14="http://schemas.microsoft.com/office/powerpoint/2010/main" val="1551249831"/>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46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95380-701B-0302-7C29-C0AB6F43E7E6}"/>
              </a:ext>
            </a:extLst>
          </p:cNvPr>
          <p:cNvSpPr>
            <a:spLocks noGrp="1"/>
          </p:cNvSpPr>
          <p:nvPr>
            <p:ph type="title"/>
          </p:nvPr>
        </p:nvSpPr>
        <p:spPr>
          <a:xfrm>
            <a:off x="581646" y="349664"/>
            <a:ext cx="5845571" cy="1638377"/>
          </a:xfrm>
        </p:spPr>
        <p:txBody>
          <a:bodyPr anchor="b">
            <a:normAutofit/>
          </a:bodyPr>
          <a:lstStyle/>
          <a:p>
            <a:r>
              <a:rPr lang="en-US"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8C77EB-E48C-4A88-15E2-140C053679CE}"/>
              </a:ext>
            </a:extLst>
          </p:cNvPr>
          <p:cNvSpPr>
            <a:spLocks noGrp="1"/>
          </p:cNvSpPr>
          <p:nvPr>
            <p:ph idx="1"/>
          </p:nvPr>
        </p:nvSpPr>
        <p:spPr>
          <a:xfrm>
            <a:off x="587988" y="2620641"/>
            <a:ext cx="5837750" cy="3023702"/>
          </a:xfrm>
        </p:spPr>
        <p:txBody>
          <a:bodyPr anchor="ct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Finally, in Online Bus Booking System, we have developed a secure, user-friendly Bus Reservation System. This Project basically provides Bus information. First of all, on our website any user or visitors view our system and search the bus and how many seats are available in our buses. The user can also register their own seats on the bus on this website.</a:t>
            </a:r>
            <a:endParaRPr lang="en-IN" sz="2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ving bus">
            <a:extLst>
              <a:ext uri="{FF2B5EF4-FFF2-40B4-BE49-F238E27FC236}">
                <a16:creationId xmlns:a16="http://schemas.microsoft.com/office/drawing/2014/main" id="{809F4F81-036D-3C31-229D-BDC8E08D74FC}"/>
              </a:ext>
            </a:extLst>
          </p:cNvPr>
          <p:cNvPicPr>
            <a:picLocks noChangeAspect="1"/>
          </p:cNvPicPr>
          <p:nvPr/>
        </p:nvPicPr>
        <p:blipFill rotWithShape="1">
          <a:blip r:embed="rId2"/>
          <a:srcRect l="37019" r="10169"/>
          <a:stretch/>
        </p:blipFill>
        <p:spPr>
          <a:xfrm>
            <a:off x="7421373" y="627954"/>
            <a:ext cx="4235516" cy="5353373"/>
          </a:xfrm>
          <a:prstGeom prst="rect">
            <a:avLst/>
          </a:prstGeom>
        </p:spPr>
      </p:pic>
      <p:sp>
        <p:nvSpPr>
          <p:cNvPr id="22" name="Rectangle 21">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50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descr="Empty train">
            <a:extLst>
              <a:ext uri="{FF2B5EF4-FFF2-40B4-BE49-F238E27FC236}">
                <a16:creationId xmlns:a16="http://schemas.microsoft.com/office/drawing/2014/main" id="{A34DE0AA-143C-336A-8960-9D6136D0BE5E}"/>
              </a:ext>
            </a:extLst>
          </p:cNvPr>
          <p:cNvPicPr>
            <a:picLocks noChangeAspect="1"/>
          </p:cNvPicPr>
          <p:nvPr/>
        </p:nvPicPr>
        <p:blipFill rotWithShape="1">
          <a:blip r:embed="rId2"/>
          <a:srcRect t="2334" b="13396"/>
          <a:stretch/>
        </p:blipFill>
        <p:spPr>
          <a:xfrm>
            <a:off x="20" y="10"/>
            <a:ext cx="12191980" cy="6857990"/>
          </a:xfrm>
          <a:prstGeom prst="rect">
            <a:avLst/>
          </a:prstGeom>
        </p:spPr>
      </p:pic>
      <p:sp>
        <p:nvSpPr>
          <p:cNvPr id="24" name="Rectangle 17">
            <a:extLst>
              <a:ext uri="{FF2B5EF4-FFF2-40B4-BE49-F238E27FC236}">
                <a16:creationId xmlns:a16="http://schemas.microsoft.com/office/drawing/2014/main" id="{C1FBCB95-389E-4A3B-A32D-E5E26CD8F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1554" y="1931495"/>
            <a:ext cx="8368893" cy="2995011"/>
          </a:xfrm>
          <a:prstGeom prst="rect">
            <a:avLst/>
          </a:prstGeom>
          <a:solidFill>
            <a:schemeClr val="bg1">
              <a:alpha val="80000"/>
            </a:schemeClr>
          </a:solidFill>
          <a:ln w="6350" cap="flat" cmpd="sng" algn="ctr">
            <a:noFill/>
            <a:prstDash val="solid"/>
          </a:ln>
          <a:effectLst>
            <a:outerShdw blurRad="50800" algn="ctr" rotWithShape="0">
              <a:prstClr val="black">
                <a:alpha val="66000"/>
              </a:prstClr>
            </a:outerShdw>
            <a:softEdge rad="0"/>
          </a:effectLst>
        </p:spPr>
      </p:sp>
      <p:sp>
        <p:nvSpPr>
          <p:cNvPr id="25" name="Rectangle 19">
            <a:extLst>
              <a:ext uri="{FF2B5EF4-FFF2-40B4-BE49-F238E27FC236}">
                <a16:creationId xmlns:a16="http://schemas.microsoft.com/office/drawing/2014/main" id="{298A4E45-233B-4B5C-B9A3-2791BF6F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212" y="2093976"/>
            <a:ext cx="8037576" cy="2670048"/>
          </a:xfrm>
          <a:prstGeom prst="rect">
            <a:avLst/>
          </a:prstGeom>
          <a:noFill/>
          <a:ln w="19050" cap="sq" cmpd="sng" algn="ctr">
            <a:solidFill>
              <a:schemeClr val="tx1"/>
            </a:solidFill>
            <a:prstDash val="solid"/>
            <a:miter lim="800000"/>
          </a:ln>
          <a:effectLst/>
        </p:spPr>
      </p:sp>
      <p:sp>
        <p:nvSpPr>
          <p:cNvPr id="2" name="Title 1">
            <a:extLst>
              <a:ext uri="{FF2B5EF4-FFF2-40B4-BE49-F238E27FC236}">
                <a16:creationId xmlns:a16="http://schemas.microsoft.com/office/drawing/2014/main" id="{193D166C-8EE5-51AB-98A2-773A114C521B}"/>
              </a:ext>
            </a:extLst>
          </p:cNvPr>
          <p:cNvSpPr>
            <a:spLocks noGrp="1"/>
          </p:cNvSpPr>
          <p:nvPr>
            <p:ph type="title"/>
          </p:nvPr>
        </p:nvSpPr>
        <p:spPr>
          <a:xfrm>
            <a:off x="2241804" y="2280543"/>
            <a:ext cx="7708392" cy="1617688"/>
          </a:xfrm>
        </p:spPr>
        <p:txBody>
          <a:bodyPr vert="horz" lIns="91440" tIns="45720" rIns="91440" bIns="45720" rtlCol="0" anchor="b">
            <a:normAutofit/>
          </a:bodyPr>
          <a:lstStyle/>
          <a:p>
            <a:pPr algn="ctr"/>
            <a:r>
              <a:rPr lang="en-US"/>
              <a:t>THANK YOU</a:t>
            </a:r>
          </a:p>
        </p:txBody>
      </p:sp>
    </p:spTree>
    <p:extLst>
      <p:ext uri="{BB962C8B-B14F-4D97-AF65-F5344CB8AC3E}">
        <p14:creationId xmlns:p14="http://schemas.microsoft.com/office/powerpoint/2010/main" val="18910276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0C304-CB62-09F8-7BB0-B8FA9AEFA8B1}"/>
              </a:ext>
            </a:extLst>
          </p:cNvPr>
          <p:cNvSpPr>
            <a:spLocks noGrp="1"/>
          </p:cNvSpPr>
          <p:nvPr>
            <p:ph type="title"/>
          </p:nvPr>
        </p:nvSpPr>
        <p:spPr>
          <a:xfrm>
            <a:off x="5297762" y="329184"/>
            <a:ext cx="6251110" cy="1783080"/>
          </a:xfrm>
        </p:spPr>
        <p:txBody>
          <a:bodyPr anchor="b">
            <a:normAutofit/>
          </a:bodyPr>
          <a:lstStyle/>
          <a:p>
            <a:r>
              <a:rPr lang="en-US" sz="5400"/>
              <a:t>TABLE OF CONTENTS</a:t>
            </a:r>
            <a:endParaRPr lang="en-IN" sz="5400"/>
          </a:p>
        </p:txBody>
      </p:sp>
      <p:pic>
        <p:nvPicPr>
          <p:cNvPr id="5" name="Picture 4" descr="People working on ideas">
            <a:extLst>
              <a:ext uri="{FF2B5EF4-FFF2-40B4-BE49-F238E27FC236}">
                <a16:creationId xmlns:a16="http://schemas.microsoft.com/office/drawing/2014/main" id="{83772B09-5B3D-52D3-1073-816A882B92A3}"/>
              </a:ext>
            </a:extLst>
          </p:cNvPr>
          <p:cNvPicPr>
            <a:picLocks noChangeAspect="1"/>
          </p:cNvPicPr>
          <p:nvPr/>
        </p:nvPicPr>
        <p:blipFill rotWithShape="1">
          <a:blip r:embed="rId2"/>
          <a:srcRect l="23773" r="31746"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3B76E8-50AF-7244-C497-EAC94EF117F4}"/>
              </a:ext>
            </a:extLst>
          </p:cNvPr>
          <p:cNvSpPr>
            <a:spLocks noGrp="1"/>
          </p:cNvSpPr>
          <p:nvPr>
            <p:ph idx="1"/>
          </p:nvPr>
        </p:nvSpPr>
        <p:spPr>
          <a:xfrm>
            <a:off x="5297762" y="2706624"/>
            <a:ext cx="6251110" cy="3483864"/>
          </a:xfrm>
        </p:spPr>
        <p:txBody>
          <a:bodyPr>
            <a:normAutofit/>
          </a:bodyPr>
          <a:lstStyle/>
          <a:p>
            <a:pPr>
              <a:buFont typeface="Wingdings" panose="05000000000000000000" pitchFamily="2" charset="2"/>
              <a:buChar char="Ø"/>
            </a:pPr>
            <a:r>
              <a:rPr lang="en-US" sz="2200"/>
              <a:t> INTRODUCTION</a:t>
            </a:r>
          </a:p>
          <a:p>
            <a:pPr>
              <a:buFont typeface="Wingdings" panose="05000000000000000000" pitchFamily="2" charset="2"/>
              <a:buChar char="Ø"/>
            </a:pPr>
            <a:r>
              <a:rPr lang="en-US" sz="2200"/>
              <a:t> OBJECTIVES</a:t>
            </a:r>
          </a:p>
          <a:p>
            <a:pPr>
              <a:buFont typeface="Wingdings" panose="05000000000000000000" pitchFamily="2" charset="2"/>
              <a:buChar char="Ø"/>
            </a:pPr>
            <a:r>
              <a:rPr lang="en-US" sz="2200"/>
              <a:t> EXISTING SYSTEM</a:t>
            </a:r>
          </a:p>
          <a:p>
            <a:pPr>
              <a:buFont typeface="Wingdings" panose="05000000000000000000" pitchFamily="2" charset="2"/>
              <a:buChar char="Ø"/>
            </a:pPr>
            <a:endParaRPr lang="en-IN" sz="2200"/>
          </a:p>
        </p:txBody>
      </p:sp>
    </p:spTree>
    <p:extLst>
      <p:ext uri="{BB962C8B-B14F-4D97-AF65-F5344CB8AC3E}">
        <p14:creationId xmlns:p14="http://schemas.microsoft.com/office/powerpoint/2010/main" val="317592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Interior of empty bus">
            <a:extLst>
              <a:ext uri="{FF2B5EF4-FFF2-40B4-BE49-F238E27FC236}">
                <a16:creationId xmlns:a16="http://schemas.microsoft.com/office/drawing/2014/main" id="{B2529DA2-BD3B-6E80-09F8-5781A69D8FB2}"/>
              </a:ext>
            </a:extLst>
          </p:cNvPr>
          <p:cNvPicPr>
            <a:picLocks noChangeAspect="1"/>
          </p:cNvPicPr>
          <p:nvPr/>
        </p:nvPicPr>
        <p:blipFill rotWithShape="1">
          <a:blip r:embed="rId2"/>
          <a:srcRect l="16576" r="15195" b="-1"/>
          <a:stretch/>
        </p:blipFill>
        <p:spPr>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9" name="Freeform: Shape 8">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Shape 10">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2A1331-9E8F-BF29-109C-BC6A1E78E05F}"/>
              </a:ext>
            </a:extLst>
          </p:cNvPr>
          <p:cNvSpPr>
            <a:spLocks noGrp="1"/>
          </p:cNvSpPr>
          <p:nvPr>
            <p:ph type="title"/>
          </p:nvPr>
        </p:nvSpPr>
        <p:spPr>
          <a:xfrm>
            <a:off x="6801436" y="1396289"/>
            <a:ext cx="4819952" cy="1325563"/>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22AAE179-3FF2-7D38-589D-F6E0E7504498}"/>
              </a:ext>
            </a:extLst>
          </p:cNvPr>
          <p:cNvSpPr>
            <a:spLocks noGrp="1"/>
          </p:cNvSpPr>
          <p:nvPr>
            <p:ph idx="1"/>
          </p:nvPr>
        </p:nvSpPr>
        <p:spPr>
          <a:xfrm>
            <a:off x="6801435" y="2871982"/>
            <a:ext cx="4819951" cy="3181684"/>
          </a:xfrm>
        </p:spPr>
        <p:txBody>
          <a:bodyPr anchor="t">
            <a:normAutofit/>
          </a:bodyPr>
          <a:lstStyle/>
          <a:p>
            <a:r>
              <a:rPr lang="en-US" sz="1800"/>
              <a:t>KYB(Know your bus) is an online bus booking system, it provides facility to reserve seats, cancellation of seats. </a:t>
            </a:r>
          </a:p>
          <a:p>
            <a:r>
              <a:rPr lang="en-US" sz="1800"/>
              <a:t>Providing the facility like customers can book their desired seats and they can check the availability of posts on a specific date.</a:t>
            </a:r>
          </a:p>
          <a:p>
            <a:r>
              <a:rPr lang="en-US" sz="1800" b="0" i="0">
                <a:effectLst/>
                <a:latin typeface="-apple-system"/>
              </a:rPr>
              <a:t>The customer can check availability, book a ticket, or cancel a ticket 24X7. The online system is available to use anytime. The user doesn’t require to visit any office.</a:t>
            </a:r>
            <a:endParaRPr lang="en-US" sz="1800"/>
          </a:p>
          <a:p>
            <a:endParaRPr lang="en-US" sz="1800"/>
          </a:p>
          <a:p>
            <a:endParaRPr lang="en-US" sz="1800"/>
          </a:p>
          <a:p>
            <a:pPr marL="0" indent="0">
              <a:buNone/>
            </a:pPr>
            <a:endParaRPr lang="en-IN" sz="1800"/>
          </a:p>
        </p:txBody>
      </p:sp>
    </p:spTree>
    <p:extLst>
      <p:ext uri="{BB962C8B-B14F-4D97-AF65-F5344CB8AC3E}">
        <p14:creationId xmlns:p14="http://schemas.microsoft.com/office/powerpoint/2010/main" val="10269922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C2C51-8EC9-9C14-59D2-A5381734251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u="sng" dirty="0"/>
              <a:t>Requirements</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C630813-DFC9-E495-FB0C-27D653CE8272}"/>
              </a:ext>
            </a:extLst>
          </p:cNvPr>
          <p:cNvSpPr>
            <a:spLocks noGrp="1"/>
          </p:cNvSpPr>
          <p:nvPr>
            <p:ph type="body" sz="half" idx="2"/>
          </p:nvPr>
        </p:nvSpPr>
        <p:spPr>
          <a:xfrm>
            <a:off x="793661" y="2612762"/>
            <a:ext cx="4530898" cy="3639450"/>
          </a:xfrm>
        </p:spPr>
        <p:txBody>
          <a:bodyPr vert="horz" lIns="91440" tIns="45720" rIns="91440" bIns="45720" rtlCol="0" anchor="ctr">
            <a:normAutofit/>
          </a:bodyPr>
          <a:lstStyle/>
          <a:p>
            <a:r>
              <a:rPr lang="en-US" sz="2000" b="1" dirty="0"/>
              <a:t> Front End :</a:t>
            </a:r>
            <a:endParaRPr lang="en-IN" sz="2400" dirty="0">
              <a:solidFill>
                <a:srgbClr val="242424"/>
              </a:solidFill>
              <a:effectLst/>
              <a:latin typeface="-apple-system"/>
            </a:endParaRPr>
          </a:p>
          <a:p>
            <a:pPr algn="l"/>
            <a:r>
              <a:rPr lang="en-IN" sz="2000" dirty="0">
                <a:solidFill>
                  <a:srgbClr val="242424"/>
                </a:solidFill>
                <a:effectLst/>
                <a:latin typeface="-apple-system"/>
              </a:rPr>
              <a:t>•</a:t>
            </a:r>
            <a:r>
              <a:rPr lang="en-IN" sz="2000" dirty="0">
                <a:solidFill>
                  <a:srgbClr val="242424"/>
                </a:solidFill>
                <a:effectLst/>
                <a:latin typeface="Times New Roman" panose="02020603050405020304" pitchFamily="18" charset="0"/>
                <a:cs typeface="Times New Roman" panose="02020603050405020304" pitchFamily="18" charset="0"/>
              </a:rPr>
              <a:t>HTML</a:t>
            </a:r>
          </a:p>
          <a:p>
            <a:pPr algn="l"/>
            <a:r>
              <a:rPr lang="en-IN" sz="2000" dirty="0">
                <a:solidFill>
                  <a:srgbClr val="242424"/>
                </a:solidFill>
                <a:effectLst/>
                <a:latin typeface="Times New Roman" panose="02020603050405020304" pitchFamily="18" charset="0"/>
                <a:cs typeface="Times New Roman" panose="02020603050405020304" pitchFamily="18" charset="0"/>
              </a:rPr>
              <a:t>• CSS,</a:t>
            </a:r>
          </a:p>
          <a:p>
            <a:pPr algn="l"/>
            <a:r>
              <a:rPr lang="en-IN" sz="2000" dirty="0">
                <a:solidFill>
                  <a:srgbClr val="242424"/>
                </a:solidFill>
                <a:effectLst/>
                <a:latin typeface="Times New Roman" panose="02020603050405020304" pitchFamily="18" charset="0"/>
                <a:cs typeface="Times New Roman" panose="02020603050405020304" pitchFamily="18" charset="0"/>
              </a:rPr>
              <a:t>•JS,</a:t>
            </a:r>
          </a:p>
          <a:p>
            <a:pPr algn="l"/>
            <a:r>
              <a:rPr lang="en-IN" sz="2000" dirty="0">
                <a:solidFill>
                  <a:srgbClr val="242424"/>
                </a:solidFill>
                <a:effectLst/>
                <a:latin typeface="Times New Roman" panose="02020603050405020304" pitchFamily="18" charset="0"/>
                <a:cs typeface="Times New Roman" panose="02020603050405020304" pitchFamily="18" charset="0"/>
              </a:rPr>
              <a:t>•Bootstrap,</a:t>
            </a:r>
          </a:p>
          <a:p>
            <a:pPr algn="l"/>
            <a:r>
              <a:rPr lang="en-IN" sz="2000" dirty="0">
                <a:solidFill>
                  <a:srgbClr val="242424"/>
                </a:solidFill>
                <a:effectLst/>
                <a:latin typeface="Times New Roman" panose="02020603050405020304" pitchFamily="18" charset="0"/>
                <a:cs typeface="Times New Roman" panose="02020603050405020304" pitchFamily="18" charset="0"/>
              </a:rPr>
              <a:t>•Angular</a:t>
            </a:r>
            <a:endParaRPr lang="en-US" sz="2000" dirty="0">
              <a:latin typeface="Times New Roman" panose="02020603050405020304" pitchFamily="18" charset="0"/>
              <a:cs typeface="Times New Roman" panose="02020603050405020304" pitchFamily="18" charset="0"/>
            </a:endParaRPr>
          </a:p>
          <a:p>
            <a:r>
              <a:rPr lang="en-US" sz="2000" b="1" dirty="0"/>
              <a:t>Backend :</a:t>
            </a:r>
          </a:p>
          <a:p>
            <a:r>
              <a:rPr lang="en-US" sz="2000" b="1" dirty="0"/>
              <a:t> </a:t>
            </a:r>
            <a:r>
              <a:rPr lang="en-IN" sz="2000" dirty="0">
                <a:solidFill>
                  <a:srgbClr val="242424"/>
                </a:solidFill>
                <a:effectLst/>
                <a:latin typeface="Times New Roman" panose="02020603050405020304" pitchFamily="18" charset="0"/>
                <a:cs typeface="Times New Roman" panose="02020603050405020304" pitchFamily="18" charset="0"/>
              </a:rPr>
              <a:t>.NET Core API,SQL Server</a:t>
            </a:r>
            <a:endParaRPr lang="en-US" sz="2000" b="1"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92D97266-40FD-4068-4B64-E00B97CF634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981" r="11914" b="-2"/>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95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F67AB-7C61-DDB6-A0B1-D0F44C8B36A6}"/>
              </a:ext>
            </a:extLst>
          </p:cNvPr>
          <p:cNvSpPr>
            <a:spLocks noGrp="1"/>
          </p:cNvSpPr>
          <p:nvPr>
            <p:ph type="title"/>
          </p:nvPr>
        </p:nvSpPr>
        <p:spPr>
          <a:xfrm>
            <a:off x="645064" y="525982"/>
            <a:ext cx="4282983" cy="1200361"/>
          </a:xfrm>
        </p:spPr>
        <p:txBody>
          <a:bodyPr anchor="b">
            <a:normAutofit/>
          </a:bodyPr>
          <a:lstStyle/>
          <a:p>
            <a:r>
              <a:rPr lang="en-US" sz="3600" dirty="0">
                <a:latin typeface="Times New Roman" panose="02020603050405020304" pitchFamily="18" charset="0"/>
                <a:cs typeface="Times New Roman" panose="02020603050405020304" pitchFamily="18" charset="0"/>
              </a:rPr>
              <a:t>Modules</a:t>
            </a:r>
            <a:endParaRPr lang="en-IN" sz="36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31DE7D-23EE-724B-762E-0E2ED68A9E0A}"/>
              </a:ext>
            </a:extLst>
          </p:cNvPr>
          <p:cNvSpPr>
            <a:spLocks noGrp="1"/>
          </p:cNvSpPr>
          <p:nvPr>
            <p:ph idx="1"/>
          </p:nvPr>
        </p:nvSpPr>
        <p:spPr>
          <a:xfrm>
            <a:off x="645066" y="2031101"/>
            <a:ext cx="4282984" cy="3511943"/>
          </a:xfrm>
        </p:spPr>
        <p:txBody>
          <a:bodyPr anchor="ctr">
            <a:normAutofit/>
          </a:bodyPr>
          <a:lstStyle/>
          <a:p>
            <a:r>
              <a:rPr lang="en-US" sz="1800">
                <a:latin typeface="Times New Roman" panose="02020603050405020304" pitchFamily="18" charset="0"/>
                <a:cs typeface="Times New Roman" panose="02020603050405020304" pitchFamily="18" charset="0"/>
              </a:rPr>
              <a:t>Login/Register Module</a:t>
            </a:r>
          </a:p>
          <a:p>
            <a:r>
              <a:rPr lang="en-US" sz="1800">
                <a:latin typeface="Times New Roman" panose="02020603050405020304" pitchFamily="18" charset="0"/>
                <a:cs typeface="Times New Roman" panose="02020603050405020304" pitchFamily="18" charset="0"/>
              </a:rPr>
              <a:t>Route Module</a:t>
            </a:r>
          </a:p>
          <a:p>
            <a:r>
              <a:rPr lang="en-US" sz="1800">
                <a:latin typeface="Times New Roman" panose="02020603050405020304" pitchFamily="18" charset="0"/>
                <a:cs typeface="Times New Roman" panose="02020603050405020304" pitchFamily="18" charset="0"/>
              </a:rPr>
              <a:t>Bus-Info Module</a:t>
            </a:r>
          </a:p>
          <a:p>
            <a:r>
              <a:rPr lang="en-US" sz="1800">
                <a:latin typeface="Times New Roman" panose="02020603050405020304" pitchFamily="18" charset="0"/>
                <a:cs typeface="Times New Roman" panose="02020603050405020304" pitchFamily="18" charset="0"/>
              </a:rPr>
              <a:t>Booking Module</a:t>
            </a:r>
          </a:p>
          <a:p>
            <a:r>
              <a:rPr lang="en-US" sz="1800">
                <a:latin typeface="Times New Roman" panose="02020603050405020304" pitchFamily="18" charset="0"/>
                <a:cs typeface="Times New Roman" panose="02020603050405020304" pitchFamily="18" charset="0"/>
              </a:rPr>
              <a:t>Payment Module</a:t>
            </a:r>
          </a:p>
          <a:p>
            <a:r>
              <a:rPr lang="en-US" sz="1800">
                <a:latin typeface="Times New Roman" panose="02020603050405020304" pitchFamily="18" charset="0"/>
                <a:cs typeface="Times New Roman" panose="02020603050405020304" pitchFamily="18" charset="0"/>
              </a:rPr>
              <a:t>Cancellation Module</a:t>
            </a:r>
          </a:p>
          <a:p>
            <a:r>
              <a:rPr lang="en-US" sz="1800">
                <a:latin typeface="Times New Roman" panose="02020603050405020304" pitchFamily="18" charset="0"/>
                <a:cs typeface="Times New Roman" panose="02020603050405020304" pitchFamily="18" charset="0"/>
              </a:rPr>
              <a:t>Passenger Module</a:t>
            </a:r>
          </a:p>
          <a:p>
            <a:endParaRPr lang="en-IN"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C0953985-0A45-84EF-8B0F-8C5BCFBF8038}"/>
              </a:ext>
            </a:extLst>
          </p:cNvPr>
          <p:cNvPicPr>
            <a:picLocks noChangeAspect="1"/>
          </p:cNvPicPr>
          <p:nvPr/>
        </p:nvPicPr>
        <p:blipFill rotWithShape="1">
          <a:blip r:embed="rId2"/>
          <a:srcRect l="15517" r="46428" b="-446"/>
          <a:stretch/>
        </p:blipFill>
        <p:spPr>
          <a:xfrm>
            <a:off x="7008763" y="650494"/>
            <a:ext cx="3585967" cy="5324142"/>
          </a:xfrm>
          <a:prstGeom prst="rect">
            <a:avLst/>
          </a:prstGeom>
        </p:spPr>
      </p:pic>
    </p:spTree>
    <p:extLst>
      <p:ext uri="{BB962C8B-B14F-4D97-AF65-F5344CB8AC3E}">
        <p14:creationId xmlns:p14="http://schemas.microsoft.com/office/powerpoint/2010/main" val="354314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30">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32"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3"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F009AD0-3986-2EA1-5D8E-69A2B80A9879}"/>
              </a:ext>
            </a:extLst>
          </p:cNvPr>
          <p:cNvSpPr>
            <a:spLocks noGrp="1"/>
          </p:cNvSpPr>
          <p:nvPr>
            <p:ph type="title"/>
          </p:nvPr>
        </p:nvSpPr>
        <p:spPr>
          <a:xfrm>
            <a:off x="965200" y="1371190"/>
            <a:ext cx="3363170" cy="2183042"/>
          </a:xfrm>
        </p:spPr>
        <p:txBody>
          <a:bodyPr vert="horz" lIns="91440" tIns="45720" rIns="91440" bIns="45720" rtlCol="0" anchor="b">
            <a:normAutofit/>
          </a:bodyPr>
          <a:lstStyle/>
          <a:p>
            <a:r>
              <a:rPr lang="en-US" sz="4000"/>
              <a:t>Login/Register Module</a:t>
            </a:r>
          </a:p>
        </p:txBody>
      </p:sp>
      <p:sp>
        <p:nvSpPr>
          <p:cNvPr id="44"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Shape 36">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6" name="Picture Placeholder 5" descr="A screenshot of a computer&#10;&#10;Description automatically generated with medium confidence">
            <a:extLst>
              <a:ext uri="{FF2B5EF4-FFF2-40B4-BE49-F238E27FC236}">
                <a16:creationId xmlns:a16="http://schemas.microsoft.com/office/drawing/2014/main" id="{3C082C39-BEAF-4CC5-3C20-2A98B72EE24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6191" t="12122" r="36448" b="42676"/>
          <a:stretch/>
        </p:blipFill>
        <p:spPr>
          <a:xfrm>
            <a:off x="5196964" y="1174234"/>
            <a:ext cx="1846470" cy="1715894"/>
          </a:xfrm>
          <a:prstGeom prst="rect">
            <a:avLst/>
          </a:prstGeom>
        </p:spPr>
      </p:pic>
      <p:sp>
        <p:nvSpPr>
          <p:cNvPr id="4" name="Text Placeholder 3">
            <a:extLst>
              <a:ext uri="{FF2B5EF4-FFF2-40B4-BE49-F238E27FC236}">
                <a16:creationId xmlns:a16="http://schemas.microsoft.com/office/drawing/2014/main" id="{7188C4D1-A90D-6DA2-0940-26B0E029917F}"/>
              </a:ext>
            </a:extLst>
          </p:cNvPr>
          <p:cNvSpPr>
            <a:spLocks noGrp="1"/>
          </p:cNvSpPr>
          <p:nvPr>
            <p:ph type="body" sz="half" idx="2"/>
          </p:nvPr>
        </p:nvSpPr>
        <p:spPr>
          <a:xfrm>
            <a:off x="965199" y="3729161"/>
            <a:ext cx="5690043" cy="2277321"/>
          </a:xfrm>
        </p:spPr>
        <p:txBody>
          <a:bodyPr vert="horz" lIns="91440" tIns="45720" rIns="91440" bIns="45720" rtlCol="0">
            <a:normAutofit/>
          </a:bodyPr>
          <a:lstStyle/>
          <a:p>
            <a:pPr indent="-228600">
              <a:buFont typeface="Arial" panose="020B0604020202020204" pitchFamily="34" charset="0"/>
              <a:buChar char="•"/>
            </a:pPr>
            <a:r>
              <a:rPr lang="en-US" sz="2200"/>
              <a:t>User can register with his/her Name, Email, Phone, Password, Gender </a:t>
            </a:r>
          </a:p>
          <a:p>
            <a:pPr indent="-228600">
              <a:buFont typeface="Arial" panose="020B0604020202020204" pitchFamily="34" charset="0"/>
              <a:buChar char="•"/>
            </a:pPr>
            <a:r>
              <a:rPr lang="en-US" sz="2200"/>
              <a:t>User can Login with his/her Registered Email and Password.</a:t>
            </a:r>
          </a:p>
          <a:p>
            <a:pPr indent="-228600">
              <a:buFont typeface="Arial" panose="020B0604020202020204" pitchFamily="34" charset="0"/>
              <a:buChar char="•"/>
            </a:pPr>
            <a:r>
              <a:rPr lang="en-US" sz="2200"/>
              <a:t>Login and Register are optional for user while searching Bus-Info.</a:t>
            </a:r>
          </a:p>
        </p:txBody>
      </p:sp>
      <p:pic>
        <p:nvPicPr>
          <p:cNvPr id="11" name="Picture 10" descr="A screenshot of a computer&#10;&#10;Description automatically generated with medium confidence">
            <a:extLst>
              <a:ext uri="{FF2B5EF4-FFF2-40B4-BE49-F238E27FC236}">
                <a16:creationId xmlns:a16="http://schemas.microsoft.com/office/drawing/2014/main" id="{CA74F240-18A3-4E86-00DC-D1355875730C}"/>
              </a:ext>
            </a:extLst>
          </p:cNvPr>
          <p:cNvPicPr>
            <a:picLocks noChangeAspect="1"/>
          </p:cNvPicPr>
          <p:nvPr/>
        </p:nvPicPr>
        <p:blipFill rotWithShape="1">
          <a:blip r:embed="rId3">
            <a:extLst>
              <a:ext uri="{28A0092B-C50C-407E-A947-70E740481C1C}">
                <a14:useLocalDpi xmlns:a14="http://schemas.microsoft.com/office/drawing/2010/main" val="0"/>
              </a:ext>
            </a:extLst>
          </a:blip>
          <a:srcRect l="31572" t="14403" r="31653" b="29024"/>
          <a:stretch/>
        </p:blipFill>
        <p:spPr>
          <a:xfrm>
            <a:off x="8050038" y="2537123"/>
            <a:ext cx="2713512" cy="2348068"/>
          </a:xfrm>
          <a:prstGeom prst="rect">
            <a:avLst/>
          </a:prstGeom>
        </p:spPr>
      </p:pic>
    </p:spTree>
    <p:extLst>
      <p:ext uri="{BB962C8B-B14F-4D97-AF65-F5344CB8AC3E}">
        <p14:creationId xmlns:p14="http://schemas.microsoft.com/office/powerpoint/2010/main" val="168940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6">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58A04-B267-6BA5-B086-B71E8DEE12B2}"/>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a:t>Route Module</a:t>
            </a:r>
          </a:p>
        </p:txBody>
      </p:sp>
      <p:sp>
        <p:nvSpPr>
          <p:cNvPr id="54" name="Rectangle 4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 website&#10;&#10;Description automatically generated">
            <a:extLst>
              <a:ext uri="{FF2B5EF4-FFF2-40B4-BE49-F238E27FC236}">
                <a16:creationId xmlns:a16="http://schemas.microsoft.com/office/drawing/2014/main" id="{0D35B1A0-59ED-74D8-95A5-96949694F62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7028" b="26659"/>
          <a:stretch/>
        </p:blipFill>
        <p:spPr>
          <a:xfrm>
            <a:off x="959205" y="350889"/>
            <a:ext cx="10369645" cy="3867993"/>
          </a:xfrm>
          <a:prstGeom prst="rect">
            <a:avLst/>
          </a:prstGeom>
        </p:spPr>
      </p:pic>
      <p:sp>
        <p:nvSpPr>
          <p:cNvPr id="53" name="Rectangle 5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BBB8A11-58EF-B82B-10E0-4FA623429749}"/>
              </a:ext>
            </a:extLst>
          </p:cNvPr>
          <p:cNvSpPr>
            <a:spLocks noGrp="1"/>
          </p:cNvSpPr>
          <p:nvPr>
            <p:ph type="body" sz="half" idx="2"/>
          </p:nvPr>
        </p:nvSpPr>
        <p:spPr>
          <a:xfrm>
            <a:off x="5162719" y="4883544"/>
            <a:ext cx="6586915" cy="1556907"/>
          </a:xfrm>
        </p:spPr>
        <p:txBody>
          <a:bodyPr vert="horz" lIns="91440" tIns="45720" rIns="91440" bIns="45720" rtlCol="0" anchor="ctr">
            <a:normAutofit/>
          </a:bodyPr>
          <a:lstStyle/>
          <a:p>
            <a:pPr indent="-228600">
              <a:buFont typeface="Arial" panose="020B0604020202020204" pitchFamily="34" charset="0"/>
              <a:buChar char="•"/>
            </a:pPr>
            <a:r>
              <a:rPr lang="en-US" sz="1800"/>
              <a:t>User can search Bus-info based on source and destination on their available date.</a:t>
            </a:r>
          </a:p>
          <a:p>
            <a:pPr indent="-228600">
              <a:buFont typeface="Arial" panose="020B0604020202020204" pitchFamily="34" charset="0"/>
              <a:buChar char="•"/>
            </a:pPr>
            <a:endParaRPr lang="en-US" sz="1800"/>
          </a:p>
        </p:txBody>
      </p:sp>
    </p:spTree>
    <p:extLst>
      <p:ext uri="{BB962C8B-B14F-4D97-AF65-F5344CB8AC3E}">
        <p14:creationId xmlns:p14="http://schemas.microsoft.com/office/powerpoint/2010/main" val="46005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758229-B59D-9E1D-818F-942E8199B137}"/>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Booking Module</a:t>
            </a:r>
          </a:p>
        </p:txBody>
      </p:sp>
      <p:sp>
        <p:nvSpPr>
          <p:cNvPr id="4" name="Text Placeholder 3">
            <a:extLst>
              <a:ext uri="{FF2B5EF4-FFF2-40B4-BE49-F238E27FC236}">
                <a16:creationId xmlns:a16="http://schemas.microsoft.com/office/drawing/2014/main" id="{09BA5350-42FA-C07E-F08C-19BAA4CECB44}"/>
              </a:ext>
            </a:extLst>
          </p:cNvPr>
          <p:cNvSpPr>
            <a:spLocks noGrp="1"/>
          </p:cNvSpPr>
          <p:nvPr>
            <p:ph type="body" sz="half" idx="2"/>
          </p:nvPr>
        </p:nvSpPr>
        <p:spPr>
          <a:xfrm>
            <a:off x="504713" y="4121253"/>
            <a:ext cx="4292370" cy="1744653"/>
          </a:xfrm>
        </p:spPr>
        <p:txBody>
          <a:bodyPr vert="horz" lIns="91440" tIns="45720" rIns="91440" bIns="45720" rtlCol="0">
            <a:normAutofit/>
          </a:bodyPr>
          <a:lstStyle/>
          <a:p>
            <a:pPr marL="342900" indent="-342900">
              <a:buFont typeface="Arial" panose="020B0604020202020204" pitchFamily="34" charset="0"/>
              <a:buChar char="•"/>
            </a:pPr>
            <a:r>
              <a:rPr lang="en-US" sz="2000" kern="1200" dirty="0">
                <a:solidFill>
                  <a:schemeClr val="tx1"/>
                </a:solidFill>
                <a:latin typeface="Times New Roman" panose="02020603050405020304" pitchFamily="18" charset="0"/>
                <a:cs typeface="Times New Roman" panose="02020603050405020304" pitchFamily="18" charset="0"/>
              </a:rPr>
              <a:t>User can select a desired seat  and can select Boarding point and Dropping point.</a:t>
            </a:r>
          </a:p>
          <a:p>
            <a:pPr marL="342900" indent="-342900">
              <a:buFont typeface="Arial" panose="020B0604020202020204" pitchFamily="34" charset="0"/>
              <a:buChar char="•"/>
            </a:pPr>
            <a:r>
              <a:rPr lang="en-US" sz="2000" kern="1200" dirty="0">
                <a:solidFill>
                  <a:schemeClr val="tx1"/>
                </a:solidFill>
                <a:latin typeface="Times New Roman" panose="02020603050405020304" pitchFamily="18" charset="0"/>
                <a:cs typeface="Times New Roman" panose="02020603050405020304" pitchFamily="18" charset="0"/>
              </a:rPr>
              <a:t>Confirming your booking details</a:t>
            </a:r>
          </a:p>
        </p:txBody>
      </p:sp>
      <p:pic>
        <p:nvPicPr>
          <p:cNvPr id="6" name="Picture Placeholder 5" descr="Graphical user interface&#10;&#10;Description automatically generated">
            <a:extLst>
              <a:ext uri="{FF2B5EF4-FFF2-40B4-BE49-F238E27FC236}">
                <a16:creationId xmlns:a16="http://schemas.microsoft.com/office/drawing/2014/main" id="{8848F5B8-6D15-7CBD-D266-4D4010F9E0A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179" r="17485" b="1"/>
          <a:stretch/>
        </p:blipFill>
        <p:spPr>
          <a:xfrm>
            <a:off x="5895751" y="1194452"/>
            <a:ext cx="5708649" cy="4439120"/>
          </a:xfrm>
          <a:prstGeom prst="rect">
            <a:avLst/>
          </a:prstGeom>
        </p:spPr>
      </p:pic>
    </p:spTree>
    <p:extLst>
      <p:ext uri="{BB962C8B-B14F-4D97-AF65-F5344CB8AC3E}">
        <p14:creationId xmlns:p14="http://schemas.microsoft.com/office/powerpoint/2010/main" val="410071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C2AFE-2E52-7105-C27D-6FC233F2EAE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Passenger Module</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7D3DBAE-57AE-E33A-7C94-DFD84616A431}"/>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800" dirty="0"/>
              <a:t>User will provide the passenger details who is going to travel with their details like </a:t>
            </a:r>
          </a:p>
          <a:p>
            <a:pPr marL="342900" indent="-228600">
              <a:buFont typeface="Arial" panose="020B0604020202020204" pitchFamily="34" charset="0"/>
              <a:buChar char="•"/>
            </a:pPr>
            <a:r>
              <a:rPr lang="en-US" sz="1800" dirty="0"/>
              <a:t>Name, </a:t>
            </a:r>
          </a:p>
          <a:p>
            <a:pPr marL="342900" indent="-228600">
              <a:buFont typeface="Arial" panose="020B0604020202020204" pitchFamily="34" charset="0"/>
              <a:buChar char="•"/>
            </a:pPr>
            <a:r>
              <a:rPr lang="en-US" sz="1800" dirty="0"/>
              <a:t>Phone,</a:t>
            </a:r>
          </a:p>
          <a:p>
            <a:pPr marL="342900" indent="-228600">
              <a:buFont typeface="Arial" panose="020B0604020202020204" pitchFamily="34" charset="0"/>
              <a:buChar char="•"/>
            </a:pPr>
            <a:r>
              <a:rPr lang="en-US" sz="1800" dirty="0"/>
              <a:t> Email, </a:t>
            </a:r>
          </a:p>
          <a:p>
            <a:pPr marL="342900" indent="-228600">
              <a:buFont typeface="Arial" panose="020B0604020202020204" pitchFamily="34" charset="0"/>
              <a:buChar char="•"/>
            </a:pPr>
            <a:r>
              <a:rPr lang="en-US" sz="1800" dirty="0"/>
              <a:t>Gender</a:t>
            </a:r>
          </a:p>
          <a:p>
            <a:pPr indent="-228600">
              <a:buFont typeface="Arial" panose="020B0604020202020204" pitchFamily="34" charset="0"/>
              <a:buChar char="•"/>
            </a:pPr>
            <a:r>
              <a:rPr lang="en-US" sz="1800" dirty="0"/>
              <a:t>The passenger and Travel details will be stored.</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a16="http://schemas.microsoft.com/office/drawing/2014/main" id="{099669C7-25E9-3EE3-01AE-CE59AF37EA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667" t="10612" r="30814" b="14898"/>
          <a:stretch/>
        </p:blipFill>
        <p:spPr>
          <a:xfrm>
            <a:off x="6354519" y="676998"/>
            <a:ext cx="4894455" cy="5324142"/>
          </a:xfrm>
          <a:prstGeom prst="rect">
            <a:avLst/>
          </a:prstGeom>
        </p:spPr>
      </p:pic>
    </p:spTree>
    <p:extLst>
      <p:ext uri="{BB962C8B-B14F-4D97-AF65-F5344CB8AC3E}">
        <p14:creationId xmlns:p14="http://schemas.microsoft.com/office/powerpoint/2010/main" val="40440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434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Times New Roman</vt:lpstr>
      <vt:lpstr>Wingdings</vt:lpstr>
      <vt:lpstr>Office Theme</vt:lpstr>
      <vt:lpstr>Bhavna Corp</vt:lpstr>
      <vt:lpstr>TABLE OF CONTENTS</vt:lpstr>
      <vt:lpstr>INTRODUCTION</vt:lpstr>
      <vt:lpstr>Requirements</vt:lpstr>
      <vt:lpstr>Modules</vt:lpstr>
      <vt:lpstr>Login/Register Module</vt:lpstr>
      <vt:lpstr>Route Module</vt:lpstr>
      <vt:lpstr>Booking Module</vt:lpstr>
      <vt:lpstr>Passenger Module</vt:lpstr>
      <vt:lpstr>Cancellation Module</vt:lpstr>
      <vt:lpstr>Payment Module</vt:lpstr>
      <vt:lpstr>Existing System</vt:lpstr>
      <vt:lpstr>Proposed System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Bhavna Corp</dc:title>
  <dc:creator>Annavarapu Sahiti Lakshmi Durga</dc:creator>
  <cp:lastModifiedBy>Annavarapu Sahiti Lakshmi Durga</cp:lastModifiedBy>
  <cp:revision>5</cp:revision>
  <dcterms:created xsi:type="dcterms:W3CDTF">2022-10-30T07:50:37Z</dcterms:created>
  <dcterms:modified xsi:type="dcterms:W3CDTF">2022-10-31T07:44:03Z</dcterms:modified>
</cp:coreProperties>
</file>