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9" r:id="rId11"/>
    <p:sldId id="257" r:id="rId12"/>
    <p:sldId id="264" r:id="rId13"/>
    <p:sldId id="265" r:id="rId14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155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2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92645"/>
            <a:ext cx="72390" cy="432434"/>
          </a:xfrm>
          <a:custGeom>
            <a:avLst/>
            <a:gdLst/>
            <a:ahLst/>
            <a:cxnLst/>
            <a:rect l="l" t="t" r="r" b="b"/>
            <a:pathLst>
              <a:path w="72390" h="432434">
                <a:moveTo>
                  <a:pt x="71999" y="432004"/>
                </a:moveTo>
                <a:lnTo>
                  <a:pt x="71999" y="0"/>
                </a:lnTo>
                <a:lnTo>
                  <a:pt x="0" y="0"/>
                </a:lnTo>
                <a:lnTo>
                  <a:pt x="0" y="432004"/>
                </a:lnTo>
                <a:lnTo>
                  <a:pt x="71999" y="432004"/>
                </a:lnTo>
                <a:close/>
              </a:path>
            </a:pathLst>
          </a:custGeom>
          <a:solidFill>
            <a:srgbClr val="28AA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2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540" y="506517"/>
            <a:ext cx="2965018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388959"/>
            <a:ext cx="3915511" cy="1052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pc="-170" dirty="0"/>
              <a:t>Traffic</a:t>
            </a:r>
            <a:r>
              <a:rPr spc="15" dirty="0"/>
              <a:t> </a:t>
            </a:r>
            <a:r>
              <a:rPr spc="-95" dirty="0"/>
              <a:t>Light</a:t>
            </a:r>
            <a:r>
              <a:rPr spc="20" dirty="0"/>
              <a:t> </a:t>
            </a:r>
            <a:r>
              <a:rPr spc="-130" dirty="0"/>
              <a:t>Simulation</a:t>
            </a:r>
            <a:endParaRPr spc="-130" dirty="0"/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200" spc="-40" dirty="0"/>
              <a:t>Batch-14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1259332" y="1459127"/>
            <a:ext cx="2089150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065" marR="5080" indent="46355" algn="ctr">
              <a:lnSpc>
                <a:spcPct val="103000"/>
              </a:lnSpc>
              <a:spcBef>
                <a:spcPts val="55"/>
              </a:spcBef>
            </a:pPr>
            <a:r>
              <a:rPr sz="11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20B01A12H1-Tanguturi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Bhavana </a:t>
            </a:r>
            <a:r>
              <a:rPr sz="11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20B01A12H0</a:t>
            </a:r>
            <a:r>
              <a:rPr sz="11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-Tamada</a:t>
            </a:r>
            <a:r>
              <a:rPr sz="11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Vidya</a:t>
            </a:r>
            <a:r>
              <a:rPr sz="11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Sri </a:t>
            </a:r>
            <a:r>
              <a:rPr sz="11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20B01A0211</a:t>
            </a:r>
            <a:r>
              <a:rPr sz="1100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-Bandaru</a:t>
            </a:r>
            <a:r>
              <a:rPr sz="11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1100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1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Tulasi </a:t>
            </a:r>
            <a:r>
              <a:rPr sz="1100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20B01A0213</a:t>
            </a:r>
            <a:r>
              <a:rPr sz="1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-</a:t>
            </a:r>
            <a:r>
              <a:rPr sz="1100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Bandarulanka</a:t>
            </a:r>
            <a:r>
              <a:rPr sz="11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Durga </a:t>
            </a:r>
            <a:r>
              <a:rPr sz="1100" spc="-3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20B01A5424</a:t>
            </a:r>
            <a:r>
              <a:rPr sz="1100" spc="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-Kolli</a:t>
            </a:r>
            <a:r>
              <a:rPr sz="11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Sneha</a:t>
            </a:r>
            <a:r>
              <a:rPr sz="11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Gowri</a:t>
            </a:r>
            <a:endParaRPr sz="11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289" y="221049"/>
            <a:ext cx="95313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50" spc="-125" dirty="0"/>
              <a:t>Gi</a:t>
            </a:r>
            <a:r>
              <a:rPr sz="2050" spc="-100" dirty="0"/>
              <a:t>t</a:t>
            </a:r>
            <a:r>
              <a:rPr sz="2050" spc="30" dirty="0"/>
              <a:t> </a:t>
            </a:r>
            <a:r>
              <a:rPr sz="2050" spc="5" dirty="0"/>
              <a:t>L</a:t>
            </a:r>
            <a:r>
              <a:rPr sz="2050" spc="-130" dirty="0"/>
              <a:t>in</a:t>
            </a:r>
            <a:r>
              <a:rPr sz="2050" spc="-90" dirty="0"/>
              <a:t>ks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347294" y="1420557"/>
            <a:ext cx="3914775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80035">
              <a:lnSpc>
                <a:spcPct val="103000"/>
              </a:lnSpc>
              <a:spcBef>
                <a:spcPts val="55"/>
              </a:spcBef>
            </a:pPr>
            <a:r>
              <a:rPr sz="11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Tanguturi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11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11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11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Bhavana</a:t>
            </a:r>
            <a:r>
              <a:rPr sz="11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-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https://gitlab.com/20b01a12h1 </a:t>
            </a:r>
            <a:r>
              <a:rPr sz="1100" spc="-3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Tamada</a:t>
            </a:r>
            <a:r>
              <a:rPr sz="11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Vidya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Sri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-https://gitlab.com/20b01a12h0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03000"/>
              </a:lnSpc>
            </a:pPr>
            <a:r>
              <a:rPr sz="1100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Bandaru</a:t>
            </a:r>
            <a:r>
              <a:rPr sz="1100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Devi</a:t>
            </a:r>
            <a:r>
              <a:rPr sz="1100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Sri</a:t>
            </a:r>
            <a:r>
              <a:rPr sz="1100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Lakshmi</a:t>
            </a:r>
            <a:r>
              <a:rPr sz="1100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Tulasi-</a:t>
            </a:r>
            <a:r>
              <a:rPr sz="1100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https://gitlab.com/bandarutulasi </a:t>
            </a:r>
            <a:r>
              <a:rPr sz="1100" spc="-3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Bandarulanka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Durga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-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https://gitlab.com/20b01a0213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Kolli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Sneha</a:t>
            </a:r>
            <a:r>
              <a:rPr sz="11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Gowri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-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https://gitlab.com/20b01a5424</a:t>
            </a:r>
            <a:endParaRPr sz="11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2645"/>
            <a:ext cx="72390" cy="432434"/>
          </a:xfrm>
          <a:custGeom>
            <a:avLst/>
            <a:gdLst/>
            <a:ahLst/>
            <a:cxnLst/>
            <a:rect l="l" t="t" r="r" b="b"/>
            <a:pathLst>
              <a:path w="72390" h="432434">
                <a:moveTo>
                  <a:pt x="71999" y="432004"/>
                </a:moveTo>
                <a:lnTo>
                  <a:pt x="71999" y="0"/>
                </a:lnTo>
                <a:lnTo>
                  <a:pt x="0" y="0"/>
                </a:lnTo>
                <a:lnTo>
                  <a:pt x="0" y="432004"/>
                </a:lnTo>
                <a:lnTo>
                  <a:pt x="71999" y="432004"/>
                </a:lnTo>
                <a:close/>
              </a:path>
            </a:pathLst>
          </a:custGeom>
          <a:solidFill>
            <a:srgbClr val="28AA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289" y="195535"/>
            <a:ext cx="9455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50" spc="-114" dirty="0"/>
              <a:t>Git</a:t>
            </a:r>
            <a:r>
              <a:rPr sz="2050" spc="-35" dirty="0"/>
              <a:t> </a:t>
            </a:r>
            <a:r>
              <a:rPr sz="2050" spc="-110" dirty="0"/>
              <a:t>Repo</a:t>
            </a:r>
            <a:endParaRPr sz="2050"/>
          </a:p>
        </p:txBody>
      </p:sp>
      <p:sp>
        <p:nvSpPr>
          <p:cNvPr id="4" name="object 4"/>
          <p:cNvSpPr txBox="1"/>
          <p:nvPr/>
        </p:nvSpPr>
        <p:spPr>
          <a:xfrm>
            <a:off x="476250" y="739775"/>
            <a:ext cx="34080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https://gitlab.com/20b01a12h0/traffic-light-simulation.git</a:t>
            </a:r>
            <a:endParaRPr sz="11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5" name="Picture 4" descr="Screenshot (4).png"/>
          <p:cNvPicPr>
            <a:picLocks noChangeAspect="1"/>
          </p:cNvPicPr>
          <p:nvPr/>
        </p:nvPicPr>
        <p:blipFill>
          <a:blip r:embed="rId1"/>
          <a:srcRect t="14721" b="5901"/>
          <a:stretch>
            <a:fillRect/>
          </a:stretch>
        </p:blipFill>
        <p:spPr>
          <a:xfrm>
            <a:off x="171450" y="1120775"/>
            <a:ext cx="4286250" cy="191287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1251" y="1226750"/>
            <a:ext cx="134556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50" b="1" spc="-5" dirty="0">
                <a:latin typeface="Arial" panose="020B0604020202020204"/>
                <a:cs typeface="Arial" panose="020B0604020202020204"/>
              </a:rPr>
              <a:t>Thank</a:t>
            </a:r>
            <a:r>
              <a:rPr sz="2050" b="1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2050" b="1" spc="-85" dirty="0">
                <a:latin typeface="Arial" panose="020B0604020202020204"/>
                <a:cs typeface="Arial" panose="020B0604020202020204"/>
              </a:rPr>
              <a:t>You</a:t>
            </a:r>
            <a:endParaRPr sz="20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2645"/>
            <a:ext cx="72390" cy="432434"/>
          </a:xfrm>
          <a:custGeom>
            <a:avLst/>
            <a:gdLst/>
            <a:ahLst/>
            <a:cxnLst/>
            <a:rect l="l" t="t" r="r" b="b"/>
            <a:pathLst>
              <a:path w="72390" h="432434">
                <a:moveTo>
                  <a:pt x="71999" y="432004"/>
                </a:moveTo>
                <a:lnTo>
                  <a:pt x="71999" y="0"/>
                </a:lnTo>
                <a:lnTo>
                  <a:pt x="0" y="0"/>
                </a:lnTo>
                <a:lnTo>
                  <a:pt x="0" y="432004"/>
                </a:lnTo>
                <a:lnTo>
                  <a:pt x="71999" y="432004"/>
                </a:lnTo>
                <a:close/>
              </a:path>
            </a:pathLst>
          </a:custGeom>
          <a:solidFill>
            <a:srgbClr val="28AA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289" y="195535"/>
            <a:ext cx="118554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50" spc="-114" dirty="0"/>
              <a:t>Description</a:t>
            </a:r>
            <a:endParaRPr sz="2050"/>
          </a:p>
        </p:txBody>
      </p:sp>
      <p:sp>
        <p:nvSpPr>
          <p:cNvPr id="4" name="object 4"/>
          <p:cNvSpPr txBox="1"/>
          <p:nvPr/>
        </p:nvSpPr>
        <p:spPr>
          <a:xfrm>
            <a:off x="347294" y="1640902"/>
            <a:ext cx="384873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55"/>
              </a:spcBef>
            </a:pPr>
            <a:r>
              <a:rPr sz="11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Traffic</a:t>
            </a:r>
            <a:r>
              <a:rPr sz="11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Light</a:t>
            </a:r>
            <a:r>
              <a:rPr sz="11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Simulation</a:t>
            </a:r>
            <a:r>
              <a:rPr sz="11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1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four</a:t>
            </a:r>
            <a:r>
              <a:rPr sz="11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way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intersection</a:t>
            </a:r>
            <a:r>
              <a:rPr sz="11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road</a:t>
            </a:r>
            <a:r>
              <a:rPr sz="11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controls</a:t>
            </a:r>
            <a:r>
              <a:rPr sz="11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 </a:t>
            </a:r>
            <a:r>
              <a:rPr sz="1100" spc="-3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flow</a:t>
            </a:r>
            <a:r>
              <a:rPr sz="11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1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Traffic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each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direction.</a:t>
            </a:r>
            <a:endParaRPr sz="11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289" y="221049"/>
            <a:ext cx="19685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50" spc="-30" dirty="0"/>
              <a:t>T</a:t>
            </a:r>
            <a:r>
              <a:rPr sz="2050" spc="-190" dirty="0"/>
              <a:t>eam</a:t>
            </a:r>
            <a:r>
              <a:rPr sz="2050" spc="30" dirty="0"/>
              <a:t> </a:t>
            </a:r>
            <a:r>
              <a:rPr sz="2050" spc="-120" dirty="0"/>
              <a:t>Contribution</a:t>
            </a:r>
            <a:endParaRPr sz="205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7294" y="1388959"/>
            <a:ext cx="3915511" cy="1049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003935">
              <a:lnSpc>
                <a:spcPct val="103000"/>
              </a:lnSpc>
              <a:spcBef>
                <a:spcPts val="55"/>
              </a:spcBef>
            </a:pPr>
            <a:r>
              <a:rPr spc="-25" dirty="0"/>
              <a:t>20B01A12H1-</a:t>
            </a:r>
            <a:r>
              <a:rPr spc="15" dirty="0"/>
              <a:t> </a:t>
            </a:r>
            <a:r>
              <a:rPr spc="-55" dirty="0"/>
              <a:t>classes</a:t>
            </a:r>
            <a:r>
              <a:rPr spc="20" dirty="0"/>
              <a:t> </a:t>
            </a:r>
            <a:r>
              <a:rPr spc="-35" dirty="0"/>
              <a:t>like</a:t>
            </a:r>
            <a:r>
              <a:rPr spc="20" dirty="0"/>
              <a:t> </a:t>
            </a:r>
            <a:r>
              <a:rPr spc="-20" dirty="0"/>
              <a:t>traffic</a:t>
            </a:r>
            <a:r>
              <a:rPr spc="20" dirty="0"/>
              <a:t> </a:t>
            </a:r>
            <a:r>
              <a:rPr spc="-40" dirty="0"/>
              <a:t>lights,vehicles </a:t>
            </a:r>
            <a:r>
              <a:rPr spc="-35" dirty="0"/>
              <a:t> </a:t>
            </a:r>
            <a:r>
              <a:rPr spc="-25" dirty="0"/>
              <a:t>20B01A12H0</a:t>
            </a:r>
            <a:r>
              <a:rPr spc="20" dirty="0"/>
              <a:t> </a:t>
            </a:r>
            <a:r>
              <a:rPr spc="-40" dirty="0"/>
              <a:t>-</a:t>
            </a:r>
            <a:r>
              <a:rPr spc="30" dirty="0"/>
              <a:t> </a:t>
            </a:r>
            <a:r>
              <a:rPr spc="-50" dirty="0"/>
              <a:t>methods</a:t>
            </a:r>
            <a:r>
              <a:rPr spc="25" dirty="0"/>
              <a:t> </a:t>
            </a:r>
            <a:r>
              <a:rPr spc="-15" dirty="0"/>
              <a:t>initialize()</a:t>
            </a:r>
            <a:r>
              <a:rPr spc="30" dirty="0"/>
              <a:t> </a:t>
            </a:r>
            <a:r>
              <a:rPr spc="-50" dirty="0"/>
              <a:t>and</a:t>
            </a:r>
            <a:r>
              <a:rPr spc="30" dirty="0"/>
              <a:t> </a:t>
            </a:r>
            <a:r>
              <a:rPr spc="-35" dirty="0"/>
              <a:t>repeat()</a:t>
            </a:r>
            <a:endParaRPr spc="-35" dirty="0"/>
          </a:p>
          <a:p>
            <a:pPr marL="12700" marR="5080">
              <a:lnSpc>
                <a:spcPct val="103000"/>
              </a:lnSpc>
            </a:pPr>
            <a:r>
              <a:rPr spc="-30" dirty="0"/>
              <a:t>20B01A0211</a:t>
            </a:r>
            <a:r>
              <a:rPr spc="20" dirty="0"/>
              <a:t> </a:t>
            </a:r>
            <a:r>
              <a:rPr spc="-45" dirty="0"/>
              <a:t>-methods</a:t>
            </a:r>
            <a:r>
              <a:rPr spc="25" dirty="0"/>
              <a:t> </a:t>
            </a:r>
            <a:r>
              <a:rPr spc="-35" dirty="0"/>
              <a:t>like</a:t>
            </a:r>
            <a:r>
              <a:rPr spc="30" dirty="0"/>
              <a:t> </a:t>
            </a:r>
            <a:r>
              <a:rPr spc="-40" dirty="0"/>
              <a:t>updatevalues()</a:t>
            </a:r>
            <a:r>
              <a:rPr spc="25" dirty="0"/>
              <a:t> </a:t>
            </a:r>
            <a:r>
              <a:rPr spc="-50" dirty="0"/>
              <a:t>and</a:t>
            </a:r>
            <a:r>
              <a:rPr spc="30" dirty="0"/>
              <a:t> </a:t>
            </a:r>
            <a:r>
              <a:rPr spc="-50" dirty="0"/>
              <a:t>generatevehicles() </a:t>
            </a:r>
            <a:r>
              <a:rPr spc="-330" dirty="0"/>
              <a:t> </a:t>
            </a:r>
            <a:r>
              <a:rPr spc="-30" dirty="0"/>
              <a:t>20B01A0213</a:t>
            </a:r>
            <a:r>
              <a:rPr spc="10" dirty="0"/>
              <a:t> </a:t>
            </a:r>
            <a:r>
              <a:rPr spc="-40" dirty="0"/>
              <a:t>-</a:t>
            </a:r>
            <a:r>
              <a:rPr spc="20" dirty="0"/>
              <a:t> </a:t>
            </a:r>
            <a:r>
              <a:rPr dirty="0"/>
              <a:t>Main</a:t>
            </a:r>
            <a:r>
              <a:rPr spc="15" dirty="0"/>
              <a:t> </a:t>
            </a:r>
            <a:r>
              <a:rPr spc="-45" dirty="0"/>
              <a:t>class</a:t>
            </a:r>
            <a:endParaRPr spc="-45" dirty="0"/>
          </a:p>
          <a:p>
            <a:pPr marL="12700" marR="286385">
              <a:lnSpc>
                <a:spcPct val="103000"/>
              </a:lnSpc>
            </a:pPr>
            <a:r>
              <a:rPr spc="-30" dirty="0"/>
              <a:t>20B01A5424</a:t>
            </a:r>
            <a:r>
              <a:rPr spc="10" dirty="0"/>
              <a:t> </a:t>
            </a:r>
            <a:r>
              <a:rPr spc="-40" dirty="0"/>
              <a:t>-</a:t>
            </a:r>
            <a:r>
              <a:rPr spc="20" dirty="0"/>
              <a:t> </a:t>
            </a:r>
            <a:r>
              <a:rPr spc="-30" dirty="0"/>
              <a:t>getting</a:t>
            </a:r>
            <a:r>
              <a:rPr spc="15" dirty="0"/>
              <a:t> </a:t>
            </a:r>
            <a:r>
              <a:rPr spc="-60" dirty="0"/>
              <a:t>resources</a:t>
            </a:r>
            <a:r>
              <a:rPr spc="15" dirty="0"/>
              <a:t> </a:t>
            </a:r>
            <a:r>
              <a:rPr spc="-35" dirty="0"/>
              <a:t>,</a:t>
            </a:r>
            <a:r>
              <a:rPr spc="20" dirty="0"/>
              <a:t> </a:t>
            </a:r>
            <a:r>
              <a:rPr spc="-40" dirty="0"/>
              <a:t>defining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15" dirty="0"/>
              <a:t> </a:t>
            </a:r>
            <a:r>
              <a:rPr spc="-40" dirty="0"/>
              <a:t>constants</a:t>
            </a:r>
            <a:r>
              <a:rPr spc="15" dirty="0"/>
              <a:t> </a:t>
            </a:r>
            <a:r>
              <a:rPr spc="-50" dirty="0"/>
              <a:t>and </a:t>
            </a:r>
            <a:r>
              <a:rPr spc="-330" dirty="0"/>
              <a:t> </a:t>
            </a:r>
            <a:r>
              <a:rPr spc="-35" dirty="0"/>
              <a:t>finding</a:t>
            </a:r>
            <a:r>
              <a:rPr spc="10" dirty="0"/>
              <a:t> </a:t>
            </a:r>
            <a:r>
              <a:rPr spc="-40" dirty="0"/>
              <a:t>the</a:t>
            </a:r>
            <a:r>
              <a:rPr spc="20" dirty="0"/>
              <a:t> </a:t>
            </a:r>
            <a:r>
              <a:rPr spc="-40" dirty="0"/>
              <a:t>coordinates</a:t>
            </a:r>
            <a:r>
              <a:rPr spc="20" dirty="0"/>
              <a:t> </a:t>
            </a:r>
            <a:r>
              <a:rPr spc="-45" dirty="0"/>
              <a:t>for</a:t>
            </a:r>
            <a:r>
              <a:rPr spc="20" dirty="0"/>
              <a:t> </a:t>
            </a:r>
            <a:r>
              <a:rPr spc="-40" dirty="0"/>
              <a:t>the</a:t>
            </a:r>
            <a:r>
              <a:rPr spc="20" dirty="0"/>
              <a:t> </a:t>
            </a:r>
            <a:r>
              <a:rPr spc="-50" dirty="0"/>
              <a:t>vehicles</a:t>
            </a:r>
            <a:r>
              <a:rPr lang="en-US" spc="-50" dirty="0"/>
              <a:t>,prepared latex</a:t>
            </a:r>
            <a:endParaRPr lang="en-US" spc="-50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2645"/>
            <a:ext cx="72390" cy="432434"/>
          </a:xfrm>
          <a:custGeom>
            <a:avLst/>
            <a:gdLst/>
            <a:ahLst/>
            <a:cxnLst/>
            <a:rect l="l" t="t" r="r" b="b"/>
            <a:pathLst>
              <a:path w="72390" h="432434">
                <a:moveTo>
                  <a:pt x="71999" y="432004"/>
                </a:moveTo>
                <a:lnTo>
                  <a:pt x="71999" y="0"/>
                </a:lnTo>
                <a:lnTo>
                  <a:pt x="0" y="0"/>
                </a:lnTo>
                <a:lnTo>
                  <a:pt x="0" y="432004"/>
                </a:lnTo>
                <a:lnTo>
                  <a:pt x="71999" y="432004"/>
                </a:lnTo>
                <a:close/>
              </a:path>
            </a:pathLst>
          </a:custGeom>
          <a:solidFill>
            <a:srgbClr val="28AA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289" y="195535"/>
            <a:ext cx="154876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50" spc="-65" dirty="0"/>
              <a:t>Day</a:t>
            </a:r>
            <a:r>
              <a:rPr sz="2050" spc="5" dirty="0"/>
              <a:t> </a:t>
            </a:r>
            <a:r>
              <a:rPr sz="2050" spc="-100" dirty="0"/>
              <a:t>Wise</a:t>
            </a:r>
            <a:r>
              <a:rPr sz="2050" spc="5" dirty="0"/>
              <a:t> </a:t>
            </a:r>
            <a:r>
              <a:rPr sz="2050" spc="-85" dirty="0"/>
              <a:t>Plan</a:t>
            </a:r>
            <a:endParaRPr sz="2050"/>
          </a:p>
        </p:txBody>
      </p:sp>
      <p:pic>
        <p:nvPicPr>
          <p:cNvPr id="4" name="Picture 3" descr="Screenshot (6).png"/>
          <p:cNvPicPr>
            <a:picLocks noChangeAspect="1"/>
          </p:cNvPicPr>
          <p:nvPr/>
        </p:nvPicPr>
        <p:blipFill>
          <a:blip r:embed="rId1"/>
          <a:srcRect l="5713" r="2875"/>
          <a:stretch>
            <a:fillRect/>
          </a:stretch>
        </p:blipFill>
        <p:spPr>
          <a:xfrm>
            <a:off x="1847850" y="511175"/>
            <a:ext cx="1219200" cy="288360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289" y="195535"/>
            <a:ext cx="178816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50" spc="-140" dirty="0"/>
              <a:t>Challenges</a:t>
            </a:r>
            <a:r>
              <a:rPr sz="2050" spc="-10" dirty="0"/>
              <a:t> </a:t>
            </a:r>
            <a:r>
              <a:rPr sz="2050" spc="-150" dirty="0"/>
              <a:t>Faced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06247" y="134979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6247" y="1731899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247" y="211400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4395" y="1260118"/>
            <a:ext cx="3432175" cy="1300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55"/>
              </a:spcBef>
            </a:pPr>
            <a:r>
              <a:rPr sz="11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faced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problem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1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calculate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area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equal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1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what</a:t>
            </a:r>
            <a:r>
              <a:rPr sz="11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we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want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sz="1100" spc="-3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vehicle</a:t>
            </a:r>
            <a:r>
              <a:rPr sz="11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look</a:t>
            </a:r>
            <a:r>
              <a:rPr sz="11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like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5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100" spc="2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5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our</a:t>
            </a:r>
            <a:r>
              <a:rPr sz="1100" spc="15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final</a:t>
            </a:r>
            <a:r>
              <a:rPr sz="11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simulation.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 marL="12700" marR="83185">
              <a:lnSpc>
                <a:spcPct val="103000"/>
              </a:lnSpc>
              <a:spcBef>
                <a:spcPts val="300"/>
              </a:spcBef>
            </a:pPr>
            <a:r>
              <a:rPr sz="1100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vehicles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were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colliding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initially</a:t>
            </a:r>
            <a:r>
              <a:rPr sz="11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1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resolve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we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have </a:t>
            </a:r>
            <a:r>
              <a:rPr sz="1100" spc="-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introduced</a:t>
            </a:r>
            <a:r>
              <a:rPr sz="11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two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variables</a:t>
            </a:r>
            <a:r>
              <a:rPr sz="11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named</a:t>
            </a:r>
            <a:r>
              <a:rPr sz="11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starting</a:t>
            </a:r>
            <a:r>
              <a:rPr sz="11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1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stoping</a:t>
            </a:r>
            <a:r>
              <a:rPr sz="1100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gap.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 marL="12700" marR="233045">
              <a:lnSpc>
                <a:spcPct val="103000"/>
              </a:lnSpc>
              <a:spcBef>
                <a:spcPts val="300"/>
              </a:spcBef>
            </a:pPr>
            <a:r>
              <a:rPr sz="1100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output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wind</a:t>
            </a:r>
            <a:r>
              <a:rPr sz="1100" spc="-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100" spc="-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11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1100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asn’t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closing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1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resolve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1100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11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used  </a:t>
            </a:r>
            <a:r>
              <a:rPr sz="1100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pygame.quit();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sys.exit();</a:t>
            </a:r>
            <a:endParaRPr sz="11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289" y="221049"/>
            <a:ext cx="225615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50" spc="-140" dirty="0"/>
              <a:t>Technical</a:t>
            </a:r>
            <a:r>
              <a:rPr sz="2050" spc="-15" dirty="0"/>
              <a:t> </a:t>
            </a:r>
            <a:r>
              <a:rPr sz="2050" spc="-135" dirty="0"/>
              <a:t>Information</a:t>
            </a:r>
            <a:endParaRPr sz="2050"/>
          </a:p>
        </p:txBody>
      </p:sp>
      <p:sp>
        <p:nvSpPr>
          <p:cNvPr id="3" name="object 3"/>
          <p:cNvSpPr/>
          <p:nvPr/>
        </p:nvSpPr>
        <p:spPr>
          <a:xfrm>
            <a:off x="506247" y="1628190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6247" y="1838223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247" y="204825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69" y="0"/>
                </a:moveTo>
                <a:lnTo>
                  <a:pt x="0" y="0"/>
                </a:lnTo>
                <a:lnTo>
                  <a:pt x="0" y="61569"/>
                </a:lnTo>
                <a:lnTo>
                  <a:pt x="61569" y="61569"/>
                </a:lnTo>
                <a:lnTo>
                  <a:pt x="6156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4205" y="1494790"/>
            <a:ext cx="337439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00200">
              <a:lnSpc>
                <a:spcPct val="125000"/>
              </a:lnSpc>
              <a:spcBef>
                <a:spcPts val="100"/>
              </a:spcBef>
            </a:pPr>
            <a:r>
              <a:rPr sz="1100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Languages</a:t>
            </a:r>
            <a:r>
              <a:rPr sz="11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:</a:t>
            </a:r>
            <a:r>
              <a:rPr sz="1100" spc="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Python </a:t>
            </a:r>
            <a:r>
              <a:rPr sz="11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endParaRPr sz="1100" spc="-10" dirty="0">
              <a:solidFill>
                <a:srgbClr val="FFFFFF"/>
              </a:solidFill>
              <a:latin typeface="Tahoma" panose="020B0604030504040204"/>
              <a:cs typeface="Tahoma" panose="020B0604030504040204"/>
            </a:endParaRPr>
          </a:p>
          <a:p>
            <a:pPr marL="12700" marR="1600200">
              <a:lnSpc>
                <a:spcPct val="125000"/>
              </a:lnSpc>
              <a:spcBef>
                <a:spcPts val="100"/>
              </a:spcBef>
            </a:pPr>
            <a:r>
              <a:rPr sz="1100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Tools:</a:t>
            </a:r>
            <a:r>
              <a:rPr sz="1100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Jupyte</a:t>
            </a:r>
            <a:r>
              <a:rPr lang="en-US" sz="1100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1100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Notebook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Packages</a:t>
            </a:r>
            <a:r>
              <a:rPr sz="11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Used:</a:t>
            </a:r>
            <a:r>
              <a:rPr sz="1100" spc="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random</a:t>
            </a:r>
            <a:r>
              <a:rPr sz="11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,time</a:t>
            </a:r>
            <a:r>
              <a:rPr sz="11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,threading,pygame,sys</a:t>
            </a:r>
            <a:endParaRPr sz="11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2645"/>
            <a:ext cx="72390" cy="432434"/>
          </a:xfrm>
          <a:custGeom>
            <a:avLst/>
            <a:gdLst/>
            <a:ahLst/>
            <a:cxnLst/>
            <a:rect l="l" t="t" r="r" b="b"/>
            <a:pathLst>
              <a:path w="72390" h="432434">
                <a:moveTo>
                  <a:pt x="71999" y="432004"/>
                </a:moveTo>
                <a:lnTo>
                  <a:pt x="71999" y="0"/>
                </a:lnTo>
                <a:lnTo>
                  <a:pt x="0" y="0"/>
                </a:lnTo>
                <a:lnTo>
                  <a:pt x="0" y="432004"/>
                </a:lnTo>
                <a:lnTo>
                  <a:pt x="71999" y="432004"/>
                </a:lnTo>
                <a:close/>
              </a:path>
            </a:pathLst>
          </a:custGeom>
          <a:solidFill>
            <a:srgbClr val="28AA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289" y="221049"/>
            <a:ext cx="1230630" cy="3289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50" spc="-125" dirty="0"/>
              <a:t>Screenshots</a:t>
            </a:r>
            <a:r>
              <a:rPr lang="en-US" sz="2050" spc="-125" dirty="0"/>
              <a:t>  </a:t>
            </a:r>
            <a:endParaRPr lang="en-US" sz="2050" spc="-125" dirty="0"/>
          </a:p>
        </p:txBody>
      </p:sp>
      <p:pic>
        <p:nvPicPr>
          <p:cNvPr id="4" name="Picture 3" descr="Screenshot (2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0" y="739775"/>
            <a:ext cx="3963242" cy="21336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)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6525" y="434417"/>
            <a:ext cx="4338042" cy="24389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967" y="130492"/>
            <a:ext cx="3918585" cy="753745"/>
          </a:xfrm>
        </p:spPr>
        <p:txBody>
          <a:bodyPr/>
          <a:p>
            <a:r>
              <a:rPr lang="en-US"/>
              <a:t>Statistics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476250" y="1196975"/>
            <a:ext cx="3227070" cy="507365"/>
          </a:xfrm>
        </p:spPr>
        <p:txBody>
          <a:bodyPr/>
          <a:p>
            <a:r>
              <a:rPr lang="en-US"/>
              <a:t>- no of lines of code: 480</a:t>
            </a:r>
            <a:endParaRPr lang="en-US"/>
          </a:p>
          <a:p>
            <a:r>
              <a:rPr lang="en-US"/>
              <a:t>- no of classes:3</a:t>
            </a:r>
            <a:endParaRPr lang="en-US"/>
          </a:p>
          <a:p>
            <a:r>
              <a:rPr lang="en-US"/>
              <a:t>- no of functions:6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1500</Words>
  <Application>WPS Presentation</Application>
  <PresentationFormat>Custom</PresentationFormat>
  <Paragraphs>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Tahoma</vt:lpstr>
      <vt:lpstr>Arial</vt:lpstr>
      <vt:lpstr>Calibri</vt:lpstr>
      <vt:lpstr>Microsoft YaHei</vt:lpstr>
      <vt:lpstr>Arial Unicode MS</vt:lpstr>
      <vt:lpstr>Office Theme</vt:lpstr>
      <vt:lpstr>Batch-14</vt:lpstr>
      <vt:lpstr>Description</vt:lpstr>
      <vt:lpstr>Team Contribution</vt:lpstr>
      <vt:lpstr>Day Wise Plan</vt:lpstr>
      <vt:lpstr>Challenges Faced</vt:lpstr>
      <vt:lpstr>Technical Information</vt:lpstr>
      <vt:lpstr>Screenshots</vt:lpstr>
      <vt:lpstr>PowerPoint 演示文稿</vt:lpstr>
      <vt:lpstr>PowerPoint 演示文稿</vt:lpstr>
      <vt:lpstr>Git Links</vt:lpstr>
      <vt:lpstr>Git Repo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 Simulation - Batch-14</dc:title>
  <dc:creator> 20B01A12H1-Tanguturi Bhavana 20B01A12H0 -Tamada Vidya Sri20B01A0211 -Bandaru D L Tulasi20B01A0213 - Bandarulanka Durga20B01A5424 -Kolli Sneha Gowri  </dc:creator>
  <cp:lastModifiedBy>Bhavana Tanguturi</cp:lastModifiedBy>
  <cp:revision>6</cp:revision>
  <dcterms:created xsi:type="dcterms:W3CDTF">2022-04-15T15:21:00Z</dcterms:created>
  <dcterms:modified xsi:type="dcterms:W3CDTF">2022-04-16T08:23:06Z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2022-04-15T11:00:00Z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2022-04-15T11:00:00Z</vt:filetime>
  </property>
  <property fmtid="{D5CDD505-2E9C-101B-9397-08002B2CF9AE}" pid="5" name="ICV">
    <vt:lpwstr>86446839359C498F84431E68D4703161</vt:lpwstr>
  </property>
  <property fmtid="{D5CDD505-2E9C-101B-9397-08002B2CF9AE}" pid="6" name="KSOProductBuildVer">
    <vt:lpwstr>1033-11.2.0.11074</vt:lpwstr>
  </property>
</Properties>
</file>