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9"/>
  </p:notesMasterIdLst>
  <p:sldIdLst>
    <p:sldId id="256" r:id="rId2"/>
    <p:sldId id="257" r:id="rId3"/>
    <p:sldId id="258" r:id="rId4"/>
    <p:sldId id="269" r:id="rId5"/>
    <p:sldId id="261" r:id="rId6"/>
    <p:sldId id="274" r:id="rId7"/>
    <p:sldId id="262" r:id="rId8"/>
    <p:sldId id="275" r:id="rId9"/>
    <p:sldId id="263" r:id="rId10"/>
    <p:sldId id="264" r:id="rId11"/>
    <p:sldId id="259" r:id="rId12"/>
    <p:sldId id="260" r:id="rId13"/>
    <p:sldId id="272" r:id="rId14"/>
    <p:sldId id="265" r:id="rId15"/>
    <p:sldId id="276" r:id="rId16"/>
    <p:sldId id="266"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2F65F-70C6-DE4B-D29D-4DA3D559F9F7}" v="2" dt="2019-04-07T13:15:54.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1" d="100"/>
          <a:sy n="61" d="100"/>
        </p:scale>
        <p:origin x="142"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C00B4-1CE7-4669-839B-D5C3957DE62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CA226CD-2674-479A-BAA2-49945174C66C}">
      <dgm:prSet/>
      <dgm:spPr/>
      <dgm:t>
        <a:bodyPr/>
        <a:lstStyle/>
        <a:p>
          <a:r>
            <a:rPr lang="en-CA"/>
            <a:t>INTRODUCTION</a:t>
          </a:r>
          <a:endParaRPr lang="en-US"/>
        </a:p>
      </dgm:t>
    </dgm:pt>
    <dgm:pt modelId="{DE50EABD-DDB7-468E-96F4-83B6BCFE09C3}" type="parTrans" cxnId="{CA9EFC2C-09A9-4066-AEAD-867F9AA4BDEF}">
      <dgm:prSet/>
      <dgm:spPr/>
      <dgm:t>
        <a:bodyPr/>
        <a:lstStyle/>
        <a:p>
          <a:endParaRPr lang="en-US"/>
        </a:p>
      </dgm:t>
    </dgm:pt>
    <dgm:pt modelId="{44B30EC6-9E23-4136-B72A-7CF65A3BD1C5}" type="sibTrans" cxnId="{CA9EFC2C-09A9-4066-AEAD-867F9AA4BDEF}">
      <dgm:prSet/>
      <dgm:spPr/>
      <dgm:t>
        <a:bodyPr/>
        <a:lstStyle/>
        <a:p>
          <a:endParaRPr lang="en-US"/>
        </a:p>
      </dgm:t>
    </dgm:pt>
    <dgm:pt modelId="{38CD56F4-12B4-4F50-9C47-024693B6AE0D}">
      <dgm:prSet/>
      <dgm:spPr/>
      <dgm:t>
        <a:bodyPr/>
        <a:lstStyle/>
        <a:p>
          <a:r>
            <a:rPr lang="en-CA"/>
            <a:t>PROJECT TIMELINE</a:t>
          </a:r>
          <a:endParaRPr lang="en-US"/>
        </a:p>
      </dgm:t>
    </dgm:pt>
    <dgm:pt modelId="{66BEFFC7-2648-4CAC-921E-1C383F5938DF}" type="parTrans" cxnId="{184F8304-BD19-42A4-8446-47313B4856C9}">
      <dgm:prSet/>
      <dgm:spPr/>
      <dgm:t>
        <a:bodyPr/>
        <a:lstStyle/>
        <a:p>
          <a:endParaRPr lang="en-US"/>
        </a:p>
      </dgm:t>
    </dgm:pt>
    <dgm:pt modelId="{DDFBA0E6-933A-4689-BF9A-FFEFBCE52BBA}" type="sibTrans" cxnId="{184F8304-BD19-42A4-8446-47313B4856C9}">
      <dgm:prSet/>
      <dgm:spPr/>
      <dgm:t>
        <a:bodyPr/>
        <a:lstStyle/>
        <a:p>
          <a:endParaRPr lang="en-US"/>
        </a:p>
      </dgm:t>
    </dgm:pt>
    <dgm:pt modelId="{11A3EC84-C5C9-4C2B-AC44-42FC5227FCAE}">
      <dgm:prSet/>
      <dgm:spPr/>
      <dgm:t>
        <a:bodyPr/>
        <a:lstStyle/>
        <a:p>
          <a:r>
            <a:rPr lang="en-CA"/>
            <a:t>DATASET</a:t>
          </a:r>
          <a:endParaRPr lang="en-US"/>
        </a:p>
      </dgm:t>
    </dgm:pt>
    <dgm:pt modelId="{5427F70C-EC40-4085-9B7D-46BD4E3F2FB2}" type="parTrans" cxnId="{A8781A65-FFD5-4A24-B9DA-3D04EDADE30E}">
      <dgm:prSet/>
      <dgm:spPr/>
      <dgm:t>
        <a:bodyPr/>
        <a:lstStyle/>
        <a:p>
          <a:endParaRPr lang="en-US"/>
        </a:p>
      </dgm:t>
    </dgm:pt>
    <dgm:pt modelId="{A213E120-BADF-4943-AE33-772B76404231}" type="sibTrans" cxnId="{A8781A65-FFD5-4A24-B9DA-3D04EDADE30E}">
      <dgm:prSet/>
      <dgm:spPr/>
      <dgm:t>
        <a:bodyPr/>
        <a:lstStyle/>
        <a:p>
          <a:endParaRPr lang="en-US"/>
        </a:p>
      </dgm:t>
    </dgm:pt>
    <dgm:pt modelId="{584CA686-8D9A-4EF1-8839-7BDE2D1D13F7}">
      <dgm:prSet/>
      <dgm:spPr/>
      <dgm:t>
        <a:bodyPr/>
        <a:lstStyle/>
        <a:p>
          <a:r>
            <a:rPr lang="en-CA"/>
            <a:t>DATA CLEANING</a:t>
          </a:r>
          <a:endParaRPr lang="en-US"/>
        </a:p>
      </dgm:t>
    </dgm:pt>
    <dgm:pt modelId="{9AE47D32-C016-4A0D-B988-E53BED82A14C}" type="parTrans" cxnId="{8C9BDB9D-80DA-4F0B-ADDE-E27EF11487A2}">
      <dgm:prSet/>
      <dgm:spPr/>
      <dgm:t>
        <a:bodyPr/>
        <a:lstStyle/>
        <a:p>
          <a:endParaRPr lang="en-US"/>
        </a:p>
      </dgm:t>
    </dgm:pt>
    <dgm:pt modelId="{3166F33B-9AA6-4B31-9C16-A791053F35EE}" type="sibTrans" cxnId="{8C9BDB9D-80DA-4F0B-ADDE-E27EF11487A2}">
      <dgm:prSet/>
      <dgm:spPr/>
      <dgm:t>
        <a:bodyPr/>
        <a:lstStyle/>
        <a:p>
          <a:endParaRPr lang="en-US"/>
        </a:p>
      </dgm:t>
    </dgm:pt>
    <dgm:pt modelId="{75D48047-7A8B-46CD-97A3-7C04404E1DD2}">
      <dgm:prSet/>
      <dgm:spPr/>
      <dgm:t>
        <a:bodyPr/>
        <a:lstStyle/>
        <a:p>
          <a:r>
            <a:rPr lang="en-CA"/>
            <a:t>METHOD</a:t>
          </a:r>
          <a:endParaRPr lang="en-US"/>
        </a:p>
      </dgm:t>
    </dgm:pt>
    <dgm:pt modelId="{F13C98C9-BF57-4306-A14C-768A26E2B9D1}" type="parTrans" cxnId="{10790910-228C-40D8-A223-54CF895DC52D}">
      <dgm:prSet/>
      <dgm:spPr/>
      <dgm:t>
        <a:bodyPr/>
        <a:lstStyle/>
        <a:p>
          <a:endParaRPr lang="en-US"/>
        </a:p>
      </dgm:t>
    </dgm:pt>
    <dgm:pt modelId="{B1762EC0-ED2A-422F-844A-87045113D757}" type="sibTrans" cxnId="{10790910-228C-40D8-A223-54CF895DC52D}">
      <dgm:prSet/>
      <dgm:spPr/>
      <dgm:t>
        <a:bodyPr/>
        <a:lstStyle/>
        <a:p>
          <a:endParaRPr lang="en-US"/>
        </a:p>
      </dgm:t>
    </dgm:pt>
    <dgm:pt modelId="{4CA3DBF4-ECA0-41A4-ABC2-A9F004A331D3}">
      <dgm:prSet/>
      <dgm:spPr/>
      <dgm:t>
        <a:bodyPr/>
        <a:lstStyle/>
        <a:p>
          <a:r>
            <a:rPr lang="en-CA"/>
            <a:t>RANDOM FOREST CLASSIFIER</a:t>
          </a:r>
          <a:endParaRPr lang="en-US"/>
        </a:p>
      </dgm:t>
    </dgm:pt>
    <dgm:pt modelId="{78EFCDCF-6AD3-47D2-9B40-5CFEFF46653B}" type="parTrans" cxnId="{B2657F9D-C383-4831-9E78-4FF4F1F37E86}">
      <dgm:prSet/>
      <dgm:spPr/>
      <dgm:t>
        <a:bodyPr/>
        <a:lstStyle/>
        <a:p>
          <a:endParaRPr lang="en-US"/>
        </a:p>
      </dgm:t>
    </dgm:pt>
    <dgm:pt modelId="{7747585D-457A-4B60-91A6-5B209D045FD0}" type="sibTrans" cxnId="{B2657F9D-C383-4831-9E78-4FF4F1F37E86}">
      <dgm:prSet/>
      <dgm:spPr/>
      <dgm:t>
        <a:bodyPr/>
        <a:lstStyle/>
        <a:p>
          <a:endParaRPr lang="en-US"/>
        </a:p>
      </dgm:t>
    </dgm:pt>
    <dgm:pt modelId="{AC252A44-7356-4B8A-A19A-35EE0D51488C}">
      <dgm:prSet/>
      <dgm:spPr/>
      <dgm:t>
        <a:bodyPr/>
        <a:lstStyle/>
        <a:p>
          <a:r>
            <a:rPr lang="en-CA"/>
            <a:t>LOGISTIC REGRESSION</a:t>
          </a:r>
          <a:endParaRPr lang="en-US"/>
        </a:p>
      </dgm:t>
    </dgm:pt>
    <dgm:pt modelId="{88AAFFAD-9F38-449D-B0E2-E82D5A866145}" type="parTrans" cxnId="{7D482DBA-E10B-432E-A8FE-4B5AB45DA4DD}">
      <dgm:prSet/>
      <dgm:spPr/>
      <dgm:t>
        <a:bodyPr/>
        <a:lstStyle/>
        <a:p>
          <a:endParaRPr lang="en-US"/>
        </a:p>
      </dgm:t>
    </dgm:pt>
    <dgm:pt modelId="{65E5EBFD-8035-4A4B-8890-5AA689296FA1}" type="sibTrans" cxnId="{7D482DBA-E10B-432E-A8FE-4B5AB45DA4DD}">
      <dgm:prSet/>
      <dgm:spPr/>
      <dgm:t>
        <a:bodyPr/>
        <a:lstStyle/>
        <a:p>
          <a:endParaRPr lang="en-US"/>
        </a:p>
      </dgm:t>
    </dgm:pt>
    <dgm:pt modelId="{D0CEB8AF-023C-42C6-8182-112A985C1B52}">
      <dgm:prSet/>
      <dgm:spPr/>
      <dgm:t>
        <a:bodyPr/>
        <a:lstStyle/>
        <a:p>
          <a:r>
            <a:rPr lang="en-CA"/>
            <a:t>DECISION TREE</a:t>
          </a:r>
          <a:endParaRPr lang="en-US"/>
        </a:p>
      </dgm:t>
    </dgm:pt>
    <dgm:pt modelId="{8581772F-17C0-4B0E-BB36-9A6DBF93092E}" type="parTrans" cxnId="{BAD3D15F-4714-4D00-9AB4-09096046FF41}">
      <dgm:prSet/>
      <dgm:spPr/>
      <dgm:t>
        <a:bodyPr/>
        <a:lstStyle/>
        <a:p>
          <a:endParaRPr lang="en-US"/>
        </a:p>
      </dgm:t>
    </dgm:pt>
    <dgm:pt modelId="{EE4BF3CC-222D-450B-A8DC-D7230D6BD241}" type="sibTrans" cxnId="{BAD3D15F-4714-4D00-9AB4-09096046FF41}">
      <dgm:prSet/>
      <dgm:spPr/>
      <dgm:t>
        <a:bodyPr/>
        <a:lstStyle/>
        <a:p>
          <a:endParaRPr lang="en-US"/>
        </a:p>
      </dgm:t>
    </dgm:pt>
    <dgm:pt modelId="{CF23730D-BDD5-400D-AED9-3BF6A77BDBC6}">
      <dgm:prSet/>
      <dgm:spPr/>
      <dgm:t>
        <a:bodyPr/>
        <a:lstStyle/>
        <a:p>
          <a:r>
            <a:rPr lang="en-CA"/>
            <a:t>RESULTS</a:t>
          </a:r>
          <a:endParaRPr lang="en-US"/>
        </a:p>
      </dgm:t>
    </dgm:pt>
    <dgm:pt modelId="{3321DFE7-1D5C-41BE-8343-CE9905A95A68}" type="parTrans" cxnId="{AE528A14-B64A-43CE-A5FF-852D1E7C5244}">
      <dgm:prSet/>
      <dgm:spPr/>
      <dgm:t>
        <a:bodyPr/>
        <a:lstStyle/>
        <a:p>
          <a:endParaRPr lang="en-US"/>
        </a:p>
      </dgm:t>
    </dgm:pt>
    <dgm:pt modelId="{5BFBDA6F-32A9-41D6-9B88-59528810D1B4}" type="sibTrans" cxnId="{AE528A14-B64A-43CE-A5FF-852D1E7C5244}">
      <dgm:prSet/>
      <dgm:spPr/>
      <dgm:t>
        <a:bodyPr/>
        <a:lstStyle/>
        <a:p>
          <a:endParaRPr lang="en-US"/>
        </a:p>
      </dgm:t>
    </dgm:pt>
    <dgm:pt modelId="{371F6C92-D202-41E2-A88A-3483A8910438}">
      <dgm:prSet/>
      <dgm:spPr/>
      <dgm:t>
        <a:bodyPr/>
        <a:lstStyle/>
        <a:p>
          <a:r>
            <a:rPr lang="en-CA"/>
            <a:t>ANALYSIS AND CONCLUSION</a:t>
          </a:r>
          <a:endParaRPr lang="en-US"/>
        </a:p>
      </dgm:t>
    </dgm:pt>
    <dgm:pt modelId="{598F6208-DA87-4F17-BCE1-DB3E0943B035}" type="parTrans" cxnId="{82239412-C9F9-43C9-8078-52F02480FB20}">
      <dgm:prSet/>
      <dgm:spPr/>
      <dgm:t>
        <a:bodyPr/>
        <a:lstStyle/>
        <a:p>
          <a:endParaRPr lang="en-US"/>
        </a:p>
      </dgm:t>
    </dgm:pt>
    <dgm:pt modelId="{00D4E514-57AB-4808-AE9C-59D5974040F3}" type="sibTrans" cxnId="{82239412-C9F9-43C9-8078-52F02480FB20}">
      <dgm:prSet/>
      <dgm:spPr/>
      <dgm:t>
        <a:bodyPr/>
        <a:lstStyle/>
        <a:p>
          <a:endParaRPr lang="en-US"/>
        </a:p>
      </dgm:t>
    </dgm:pt>
    <dgm:pt modelId="{B04D102F-C084-4C74-8E06-42F594902094}">
      <dgm:prSet/>
      <dgm:spPr/>
      <dgm:t>
        <a:bodyPr/>
        <a:lstStyle/>
        <a:p>
          <a:r>
            <a:rPr lang="en-CA"/>
            <a:t>REFERENCES</a:t>
          </a:r>
          <a:endParaRPr lang="en-US"/>
        </a:p>
      </dgm:t>
    </dgm:pt>
    <dgm:pt modelId="{E94550B9-C2BF-4F68-8C2F-B2DA62CBDF35}" type="parTrans" cxnId="{67A067AB-53CB-4D4D-AE13-E12919F0B5FD}">
      <dgm:prSet/>
      <dgm:spPr/>
      <dgm:t>
        <a:bodyPr/>
        <a:lstStyle/>
        <a:p>
          <a:endParaRPr lang="en-US"/>
        </a:p>
      </dgm:t>
    </dgm:pt>
    <dgm:pt modelId="{30408BC6-CCC0-46E8-8236-BEF4E5C0E816}" type="sibTrans" cxnId="{67A067AB-53CB-4D4D-AE13-E12919F0B5FD}">
      <dgm:prSet/>
      <dgm:spPr/>
      <dgm:t>
        <a:bodyPr/>
        <a:lstStyle/>
        <a:p>
          <a:endParaRPr lang="en-US"/>
        </a:p>
      </dgm:t>
    </dgm:pt>
    <dgm:pt modelId="{58B87909-657C-4A39-B559-34879DD503D8}" type="pres">
      <dgm:prSet presAssocID="{365C00B4-1CE7-4669-839B-D5C3957DE622}" presName="vert0" presStyleCnt="0">
        <dgm:presLayoutVars>
          <dgm:dir/>
          <dgm:animOne val="branch"/>
          <dgm:animLvl val="lvl"/>
        </dgm:presLayoutVars>
      </dgm:prSet>
      <dgm:spPr/>
    </dgm:pt>
    <dgm:pt modelId="{8AEF99EE-C0F8-4736-AAB0-50CF8D9A85B5}" type="pres">
      <dgm:prSet presAssocID="{2CA226CD-2674-479A-BAA2-49945174C66C}" presName="thickLine" presStyleLbl="alignNode1" presStyleIdx="0" presStyleCnt="11"/>
      <dgm:spPr/>
    </dgm:pt>
    <dgm:pt modelId="{C77D8376-6A0B-4C36-83DA-15118346FE4C}" type="pres">
      <dgm:prSet presAssocID="{2CA226CD-2674-479A-BAA2-49945174C66C}" presName="horz1" presStyleCnt="0"/>
      <dgm:spPr/>
    </dgm:pt>
    <dgm:pt modelId="{789B2F0F-7EEF-4A7C-8C67-B039EFD4C912}" type="pres">
      <dgm:prSet presAssocID="{2CA226CD-2674-479A-BAA2-49945174C66C}" presName="tx1" presStyleLbl="revTx" presStyleIdx="0" presStyleCnt="11"/>
      <dgm:spPr/>
    </dgm:pt>
    <dgm:pt modelId="{A7C2A51D-94AE-4D63-A7FE-19742FA8D206}" type="pres">
      <dgm:prSet presAssocID="{2CA226CD-2674-479A-BAA2-49945174C66C}" presName="vert1" presStyleCnt="0"/>
      <dgm:spPr/>
    </dgm:pt>
    <dgm:pt modelId="{608F2213-D95B-481E-8369-30126D468008}" type="pres">
      <dgm:prSet presAssocID="{38CD56F4-12B4-4F50-9C47-024693B6AE0D}" presName="thickLine" presStyleLbl="alignNode1" presStyleIdx="1" presStyleCnt="11"/>
      <dgm:spPr/>
    </dgm:pt>
    <dgm:pt modelId="{B6D6F8CD-4464-4F59-8FDF-C66ABD8C522F}" type="pres">
      <dgm:prSet presAssocID="{38CD56F4-12B4-4F50-9C47-024693B6AE0D}" presName="horz1" presStyleCnt="0"/>
      <dgm:spPr/>
    </dgm:pt>
    <dgm:pt modelId="{74022DE3-69F9-4C1B-85C5-4EAFB255D22B}" type="pres">
      <dgm:prSet presAssocID="{38CD56F4-12B4-4F50-9C47-024693B6AE0D}" presName="tx1" presStyleLbl="revTx" presStyleIdx="1" presStyleCnt="11"/>
      <dgm:spPr/>
    </dgm:pt>
    <dgm:pt modelId="{AA8F07AC-3DB2-43CF-A850-DBB04F642598}" type="pres">
      <dgm:prSet presAssocID="{38CD56F4-12B4-4F50-9C47-024693B6AE0D}" presName="vert1" presStyleCnt="0"/>
      <dgm:spPr/>
    </dgm:pt>
    <dgm:pt modelId="{13EFF1DD-BB1E-4AC3-9FFA-B5170B43E416}" type="pres">
      <dgm:prSet presAssocID="{11A3EC84-C5C9-4C2B-AC44-42FC5227FCAE}" presName="thickLine" presStyleLbl="alignNode1" presStyleIdx="2" presStyleCnt="11"/>
      <dgm:spPr/>
    </dgm:pt>
    <dgm:pt modelId="{638B94EF-2128-4F94-96F5-DAA51FAB3D78}" type="pres">
      <dgm:prSet presAssocID="{11A3EC84-C5C9-4C2B-AC44-42FC5227FCAE}" presName="horz1" presStyleCnt="0"/>
      <dgm:spPr/>
    </dgm:pt>
    <dgm:pt modelId="{D6A3E38B-C1F9-4CE4-B8CD-B54B04DD11B5}" type="pres">
      <dgm:prSet presAssocID="{11A3EC84-C5C9-4C2B-AC44-42FC5227FCAE}" presName="tx1" presStyleLbl="revTx" presStyleIdx="2" presStyleCnt="11"/>
      <dgm:spPr/>
    </dgm:pt>
    <dgm:pt modelId="{23A8C7AF-E6FD-4518-B194-6D6F0BFDFD5F}" type="pres">
      <dgm:prSet presAssocID="{11A3EC84-C5C9-4C2B-AC44-42FC5227FCAE}" presName="vert1" presStyleCnt="0"/>
      <dgm:spPr/>
    </dgm:pt>
    <dgm:pt modelId="{13351875-053C-443B-9479-6FC397C3F011}" type="pres">
      <dgm:prSet presAssocID="{584CA686-8D9A-4EF1-8839-7BDE2D1D13F7}" presName="thickLine" presStyleLbl="alignNode1" presStyleIdx="3" presStyleCnt="11"/>
      <dgm:spPr/>
    </dgm:pt>
    <dgm:pt modelId="{CD44B995-45AD-4000-AA16-FA730F4FCCFC}" type="pres">
      <dgm:prSet presAssocID="{584CA686-8D9A-4EF1-8839-7BDE2D1D13F7}" presName="horz1" presStyleCnt="0"/>
      <dgm:spPr/>
    </dgm:pt>
    <dgm:pt modelId="{33D924E0-C738-4929-8557-5287A5B8199D}" type="pres">
      <dgm:prSet presAssocID="{584CA686-8D9A-4EF1-8839-7BDE2D1D13F7}" presName="tx1" presStyleLbl="revTx" presStyleIdx="3" presStyleCnt="11"/>
      <dgm:spPr/>
    </dgm:pt>
    <dgm:pt modelId="{C9821969-8989-4FF8-8B10-041C9937BD99}" type="pres">
      <dgm:prSet presAssocID="{584CA686-8D9A-4EF1-8839-7BDE2D1D13F7}" presName="vert1" presStyleCnt="0"/>
      <dgm:spPr/>
    </dgm:pt>
    <dgm:pt modelId="{712ECC79-70AC-4956-B6BD-851EEC3B6980}" type="pres">
      <dgm:prSet presAssocID="{75D48047-7A8B-46CD-97A3-7C04404E1DD2}" presName="thickLine" presStyleLbl="alignNode1" presStyleIdx="4" presStyleCnt="11"/>
      <dgm:spPr/>
    </dgm:pt>
    <dgm:pt modelId="{E806D2B4-1928-4F94-8BAF-95F2C1CDAD85}" type="pres">
      <dgm:prSet presAssocID="{75D48047-7A8B-46CD-97A3-7C04404E1DD2}" presName="horz1" presStyleCnt="0"/>
      <dgm:spPr/>
    </dgm:pt>
    <dgm:pt modelId="{6BA48088-6651-4AEE-A2B7-6BB249B54425}" type="pres">
      <dgm:prSet presAssocID="{75D48047-7A8B-46CD-97A3-7C04404E1DD2}" presName="tx1" presStyleLbl="revTx" presStyleIdx="4" presStyleCnt="11"/>
      <dgm:spPr/>
    </dgm:pt>
    <dgm:pt modelId="{7D960248-4B38-4FFF-BAD7-4FD5EBA59928}" type="pres">
      <dgm:prSet presAssocID="{75D48047-7A8B-46CD-97A3-7C04404E1DD2}" presName="vert1" presStyleCnt="0"/>
      <dgm:spPr/>
    </dgm:pt>
    <dgm:pt modelId="{66CA3131-F6C5-46C4-A5A1-DDF8E41BBE94}" type="pres">
      <dgm:prSet presAssocID="{4CA3DBF4-ECA0-41A4-ABC2-A9F004A331D3}" presName="thickLine" presStyleLbl="alignNode1" presStyleIdx="5" presStyleCnt="11"/>
      <dgm:spPr/>
    </dgm:pt>
    <dgm:pt modelId="{31C43084-2731-4C73-B008-82DF8D9EDBDE}" type="pres">
      <dgm:prSet presAssocID="{4CA3DBF4-ECA0-41A4-ABC2-A9F004A331D3}" presName="horz1" presStyleCnt="0"/>
      <dgm:spPr/>
    </dgm:pt>
    <dgm:pt modelId="{AF9F3088-0EA2-4AF9-BBD9-70A3175A5D34}" type="pres">
      <dgm:prSet presAssocID="{4CA3DBF4-ECA0-41A4-ABC2-A9F004A331D3}" presName="tx1" presStyleLbl="revTx" presStyleIdx="5" presStyleCnt="11"/>
      <dgm:spPr/>
    </dgm:pt>
    <dgm:pt modelId="{8B6A3A68-8FCC-449A-8E76-69D3A9802FE2}" type="pres">
      <dgm:prSet presAssocID="{4CA3DBF4-ECA0-41A4-ABC2-A9F004A331D3}" presName="vert1" presStyleCnt="0"/>
      <dgm:spPr/>
    </dgm:pt>
    <dgm:pt modelId="{CAE038D8-4F6A-4C6D-9B0F-772E85691BAC}" type="pres">
      <dgm:prSet presAssocID="{AC252A44-7356-4B8A-A19A-35EE0D51488C}" presName="thickLine" presStyleLbl="alignNode1" presStyleIdx="6" presStyleCnt="11"/>
      <dgm:spPr/>
    </dgm:pt>
    <dgm:pt modelId="{06DA4E17-D853-4A1C-A56D-12B82FE76A11}" type="pres">
      <dgm:prSet presAssocID="{AC252A44-7356-4B8A-A19A-35EE0D51488C}" presName="horz1" presStyleCnt="0"/>
      <dgm:spPr/>
    </dgm:pt>
    <dgm:pt modelId="{DE6F1620-8D44-42E0-A318-2AE2CB8739D5}" type="pres">
      <dgm:prSet presAssocID="{AC252A44-7356-4B8A-A19A-35EE0D51488C}" presName="tx1" presStyleLbl="revTx" presStyleIdx="6" presStyleCnt="11"/>
      <dgm:spPr/>
    </dgm:pt>
    <dgm:pt modelId="{2D82BE44-9E17-4CDF-BA64-E1F7EAEB6147}" type="pres">
      <dgm:prSet presAssocID="{AC252A44-7356-4B8A-A19A-35EE0D51488C}" presName="vert1" presStyleCnt="0"/>
      <dgm:spPr/>
    </dgm:pt>
    <dgm:pt modelId="{65314A2F-4912-4889-BC8C-38396AD5E5BB}" type="pres">
      <dgm:prSet presAssocID="{D0CEB8AF-023C-42C6-8182-112A985C1B52}" presName="thickLine" presStyleLbl="alignNode1" presStyleIdx="7" presStyleCnt="11"/>
      <dgm:spPr/>
    </dgm:pt>
    <dgm:pt modelId="{EF6828A5-5571-4AF1-B201-3C173BAE81CF}" type="pres">
      <dgm:prSet presAssocID="{D0CEB8AF-023C-42C6-8182-112A985C1B52}" presName="horz1" presStyleCnt="0"/>
      <dgm:spPr/>
    </dgm:pt>
    <dgm:pt modelId="{9A1CD111-81ED-4C20-BBE8-A9CAF816C7B5}" type="pres">
      <dgm:prSet presAssocID="{D0CEB8AF-023C-42C6-8182-112A985C1B52}" presName="tx1" presStyleLbl="revTx" presStyleIdx="7" presStyleCnt="11"/>
      <dgm:spPr/>
    </dgm:pt>
    <dgm:pt modelId="{E761698E-EBC1-4217-9B25-93FE28D4ADAD}" type="pres">
      <dgm:prSet presAssocID="{D0CEB8AF-023C-42C6-8182-112A985C1B52}" presName="vert1" presStyleCnt="0"/>
      <dgm:spPr/>
    </dgm:pt>
    <dgm:pt modelId="{B57B9BEA-5C96-45D1-9348-A74AEEF8AB54}" type="pres">
      <dgm:prSet presAssocID="{CF23730D-BDD5-400D-AED9-3BF6A77BDBC6}" presName="thickLine" presStyleLbl="alignNode1" presStyleIdx="8" presStyleCnt="11"/>
      <dgm:spPr/>
    </dgm:pt>
    <dgm:pt modelId="{35D6DAF7-C169-4961-9C13-167A25702F02}" type="pres">
      <dgm:prSet presAssocID="{CF23730D-BDD5-400D-AED9-3BF6A77BDBC6}" presName="horz1" presStyleCnt="0"/>
      <dgm:spPr/>
    </dgm:pt>
    <dgm:pt modelId="{3237CDF3-92D1-4192-B187-5646AEDDCF89}" type="pres">
      <dgm:prSet presAssocID="{CF23730D-BDD5-400D-AED9-3BF6A77BDBC6}" presName="tx1" presStyleLbl="revTx" presStyleIdx="8" presStyleCnt="11"/>
      <dgm:spPr/>
    </dgm:pt>
    <dgm:pt modelId="{F2D4099F-DBE0-4ED5-8629-62681404DC4D}" type="pres">
      <dgm:prSet presAssocID="{CF23730D-BDD5-400D-AED9-3BF6A77BDBC6}" presName="vert1" presStyleCnt="0"/>
      <dgm:spPr/>
    </dgm:pt>
    <dgm:pt modelId="{37690885-D816-4D17-A8AF-A8A72A840AC2}" type="pres">
      <dgm:prSet presAssocID="{371F6C92-D202-41E2-A88A-3483A8910438}" presName="thickLine" presStyleLbl="alignNode1" presStyleIdx="9" presStyleCnt="11"/>
      <dgm:spPr/>
    </dgm:pt>
    <dgm:pt modelId="{0E58FBCB-286A-4A92-A784-0D9A8FAECAC2}" type="pres">
      <dgm:prSet presAssocID="{371F6C92-D202-41E2-A88A-3483A8910438}" presName="horz1" presStyleCnt="0"/>
      <dgm:spPr/>
    </dgm:pt>
    <dgm:pt modelId="{AE29BE62-6ACB-48EE-B77F-84B68B818366}" type="pres">
      <dgm:prSet presAssocID="{371F6C92-D202-41E2-A88A-3483A8910438}" presName="tx1" presStyleLbl="revTx" presStyleIdx="9" presStyleCnt="11"/>
      <dgm:spPr/>
    </dgm:pt>
    <dgm:pt modelId="{BFAA1BFD-FEC6-4A50-8359-35CB0B69B712}" type="pres">
      <dgm:prSet presAssocID="{371F6C92-D202-41E2-A88A-3483A8910438}" presName="vert1" presStyleCnt="0"/>
      <dgm:spPr/>
    </dgm:pt>
    <dgm:pt modelId="{DAB55BA8-1801-4DC8-A9EC-65001DA18BED}" type="pres">
      <dgm:prSet presAssocID="{B04D102F-C084-4C74-8E06-42F594902094}" presName="thickLine" presStyleLbl="alignNode1" presStyleIdx="10" presStyleCnt="11"/>
      <dgm:spPr/>
    </dgm:pt>
    <dgm:pt modelId="{01AD5712-5F03-4AE1-B339-0776A3281826}" type="pres">
      <dgm:prSet presAssocID="{B04D102F-C084-4C74-8E06-42F594902094}" presName="horz1" presStyleCnt="0"/>
      <dgm:spPr/>
    </dgm:pt>
    <dgm:pt modelId="{5CB0C9F7-5649-4FBB-AF84-3AEB3E45A4B9}" type="pres">
      <dgm:prSet presAssocID="{B04D102F-C084-4C74-8E06-42F594902094}" presName="tx1" presStyleLbl="revTx" presStyleIdx="10" presStyleCnt="11"/>
      <dgm:spPr/>
    </dgm:pt>
    <dgm:pt modelId="{ABF66071-D9C2-40B9-9D11-684FC71A448C}" type="pres">
      <dgm:prSet presAssocID="{B04D102F-C084-4C74-8E06-42F594902094}" presName="vert1" presStyleCnt="0"/>
      <dgm:spPr/>
    </dgm:pt>
  </dgm:ptLst>
  <dgm:cxnLst>
    <dgm:cxn modelId="{184F8304-BD19-42A4-8446-47313B4856C9}" srcId="{365C00B4-1CE7-4669-839B-D5C3957DE622}" destId="{38CD56F4-12B4-4F50-9C47-024693B6AE0D}" srcOrd="1" destOrd="0" parTransId="{66BEFFC7-2648-4CAC-921E-1C383F5938DF}" sibTransId="{DDFBA0E6-933A-4689-BF9A-FFEFBCE52BBA}"/>
    <dgm:cxn modelId="{10790910-228C-40D8-A223-54CF895DC52D}" srcId="{365C00B4-1CE7-4669-839B-D5C3957DE622}" destId="{75D48047-7A8B-46CD-97A3-7C04404E1DD2}" srcOrd="4" destOrd="0" parTransId="{F13C98C9-BF57-4306-A14C-768A26E2B9D1}" sibTransId="{B1762EC0-ED2A-422F-844A-87045113D757}"/>
    <dgm:cxn modelId="{82239412-C9F9-43C9-8078-52F02480FB20}" srcId="{365C00B4-1CE7-4669-839B-D5C3957DE622}" destId="{371F6C92-D202-41E2-A88A-3483A8910438}" srcOrd="9" destOrd="0" parTransId="{598F6208-DA87-4F17-BCE1-DB3E0943B035}" sibTransId="{00D4E514-57AB-4808-AE9C-59D5974040F3}"/>
    <dgm:cxn modelId="{AE528A14-B64A-43CE-A5FF-852D1E7C5244}" srcId="{365C00B4-1CE7-4669-839B-D5C3957DE622}" destId="{CF23730D-BDD5-400D-AED9-3BF6A77BDBC6}" srcOrd="8" destOrd="0" parTransId="{3321DFE7-1D5C-41BE-8343-CE9905A95A68}" sibTransId="{5BFBDA6F-32A9-41D6-9B88-59528810D1B4}"/>
    <dgm:cxn modelId="{5D9E9C26-464C-4032-9AA8-67E4A437C0BE}" type="presOf" srcId="{371F6C92-D202-41E2-A88A-3483A8910438}" destId="{AE29BE62-6ACB-48EE-B77F-84B68B818366}" srcOrd="0" destOrd="0" presId="urn:microsoft.com/office/officeart/2008/layout/LinedList"/>
    <dgm:cxn modelId="{CA9EFC2C-09A9-4066-AEAD-867F9AA4BDEF}" srcId="{365C00B4-1CE7-4669-839B-D5C3957DE622}" destId="{2CA226CD-2674-479A-BAA2-49945174C66C}" srcOrd="0" destOrd="0" parTransId="{DE50EABD-DDB7-468E-96F4-83B6BCFE09C3}" sibTransId="{44B30EC6-9E23-4136-B72A-7CF65A3BD1C5}"/>
    <dgm:cxn modelId="{9CC2AC3F-FE2A-4719-8702-EFEC2B398F4D}" type="presOf" srcId="{2CA226CD-2674-479A-BAA2-49945174C66C}" destId="{789B2F0F-7EEF-4A7C-8C67-B039EFD4C912}" srcOrd="0" destOrd="0" presId="urn:microsoft.com/office/officeart/2008/layout/LinedList"/>
    <dgm:cxn modelId="{835CCB5B-9D6C-4B8D-A3E4-B0A49AECE673}" type="presOf" srcId="{AC252A44-7356-4B8A-A19A-35EE0D51488C}" destId="{DE6F1620-8D44-42E0-A318-2AE2CB8739D5}" srcOrd="0" destOrd="0" presId="urn:microsoft.com/office/officeart/2008/layout/LinedList"/>
    <dgm:cxn modelId="{BAD3D15F-4714-4D00-9AB4-09096046FF41}" srcId="{365C00B4-1CE7-4669-839B-D5C3957DE622}" destId="{D0CEB8AF-023C-42C6-8182-112A985C1B52}" srcOrd="7" destOrd="0" parTransId="{8581772F-17C0-4B0E-BB36-9A6DBF93092E}" sibTransId="{EE4BF3CC-222D-450B-A8DC-D7230D6BD241}"/>
    <dgm:cxn modelId="{F80F9160-F162-4CC7-A442-A16C570FBCAD}" type="presOf" srcId="{D0CEB8AF-023C-42C6-8182-112A985C1B52}" destId="{9A1CD111-81ED-4C20-BBE8-A9CAF816C7B5}" srcOrd="0" destOrd="0" presId="urn:microsoft.com/office/officeart/2008/layout/LinedList"/>
    <dgm:cxn modelId="{A8781A65-FFD5-4A24-B9DA-3D04EDADE30E}" srcId="{365C00B4-1CE7-4669-839B-D5C3957DE622}" destId="{11A3EC84-C5C9-4C2B-AC44-42FC5227FCAE}" srcOrd="2" destOrd="0" parTransId="{5427F70C-EC40-4085-9B7D-46BD4E3F2FB2}" sibTransId="{A213E120-BADF-4943-AE33-772B76404231}"/>
    <dgm:cxn modelId="{7D7E1080-8D2B-4000-9AAD-7C6F5F6276BE}" type="presOf" srcId="{75D48047-7A8B-46CD-97A3-7C04404E1DD2}" destId="{6BA48088-6651-4AEE-A2B7-6BB249B54425}" srcOrd="0" destOrd="0" presId="urn:microsoft.com/office/officeart/2008/layout/LinedList"/>
    <dgm:cxn modelId="{B2657F9D-C383-4831-9E78-4FF4F1F37E86}" srcId="{365C00B4-1CE7-4669-839B-D5C3957DE622}" destId="{4CA3DBF4-ECA0-41A4-ABC2-A9F004A331D3}" srcOrd="5" destOrd="0" parTransId="{78EFCDCF-6AD3-47D2-9B40-5CFEFF46653B}" sibTransId="{7747585D-457A-4B60-91A6-5B209D045FD0}"/>
    <dgm:cxn modelId="{8C9BDB9D-80DA-4F0B-ADDE-E27EF11487A2}" srcId="{365C00B4-1CE7-4669-839B-D5C3957DE622}" destId="{584CA686-8D9A-4EF1-8839-7BDE2D1D13F7}" srcOrd="3" destOrd="0" parTransId="{9AE47D32-C016-4A0D-B988-E53BED82A14C}" sibTransId="{3166F33B-9AA6-4B31-9C16-A791053F35EE}"/>
    <dgm:cxn modelId="{67A067AB-53CB-4D4D-AE13-E12919F0B5FD}" srcId="{365C00B4-1CE7-4669-839B-D5C3957DE622}" destId="{B04D102F-C084-4C74-8E06-42F594902094}" srcOrd="10" destOrd="0" parTransId="{E94550B9-C2BF-4F68-8C2F-B2DA62CBDF35}" sibTransId="{30408BC6-CCC0-46E8-8236-BEF4E5C0E816}"/>
    <dgm:cxn modelId="{7D482DBA-E10B-432E-A8FE-4B5AB45DA4DD}" srcId="{365C00B4-1CE7-4669-839B-D5C3957DE622}" destId="{AC252A44-7356-4B8A-A19A-35EE0D51488C}" srcOrd="6" destOrd="0" parTransId="{88AAFFAD-9F38-449D-B0E2-E82D5A866145}" sibTransId="{65E5EBFD-8035-4A4B-8890-5AA689296FA1}"/>
    <dgm:cxn modelId="{366E76BD-FB8E-45E2-BC71-E1B828221362}" type="presOf" srcId="{584CA686-8D9A-4EF1-8839-7BDE2D1D13F7}" destId="{33D924E0-C738-4929-8557-5287A5B8199D}" srcOrd="0" destOrd="0" presId="urn:microsoft.com/office/officeart/2008/layout/LinedList"/>
    <dgm:cxn modelId="{7CFC3EC9-3B3B-4F6A-8240-912F8AE499C3}" type="presOf" srcId="{B04D102F-C084-4C74-8E06-42F594902094}" destId="{5CB0C9F7-5649-4FBB-AF84-3AEB3E45A4B9}" srcOrd="0" destOrd="0" presId="urn:microsoft.com/office/officeart/2008/layout/LinedList"/>
    <dgm:cxn modelId="{7D226AD4-3B0C-47F9-BA14-B97156DEA89E}" type="presOf" srcId="{365C00B4-1CE7-4669-839B-D5C3957DE622}" destId="{58B87909-657C-4A39-B559-34879DD503D8}" srcOrd="0" destOrd="0" presId="urn:microsoft.com/office/officeart/2008/layout/LinedList"/>
    <dgm:cxn modelId="{EC1BD5E1-1C5E-4239-B50F-A954CBBAC32B}" type="presOf" srcId="{11A3EC84-C5C9-4C2B-AC44-42FC5227FCAE}" destId="{D6A3E38B-C1F9-4CE4-B8CD-B54B04DD11B5}" srcOrd="0" destOrd="0" presId="urn:microsoft.com/office/officeart/2008/layout/LinedList"/>
    <dgm:cxn modelId="{784BE8EF-AB3C-449B-B697-470A56578D3F}" type="presOf" srcId="{4CA3DBF4-ECA0-41A4-ABC2-A9F004A331D3}" destId="{AF9F3088-0EA2-4AF9-BBD9-70A3175A5D34}" srcOrd="0" destOrd="0" presId="urn:microsoft.com/office/officeart/2008/layout/LinedList"/>
    <dgm:cxn modelId="{83B06EF6-029D-4CFC-8747-DF5BBEE352DA}" type="presOf" srcId="{CF23730D-BDD5-400D-AED9-3BF6A77BDBC6}" destId="{3237CDF3-92D1-4192-B187-5646AEDDCF89}" srcOrd="0" destOrd="0" presId="urn:microsoft.com/office/officeart/2008/layout/LinedList"/>
    <dgm:cxn modelId="{4F0416FE-151E-4BAA-A576-FE6313DDFE92}" type="presOf" srcId="{38CD56F4-12B4-4F50-9C47-024693B6AE0D}" destId="{74022DE3-69F9-4C1B-85C5-4EAFB255D22B}" srcOrd="0" destOrd="0" presId="urn:microsoft.com/office/officeart/2008/layout/LinedList"/>
    <dgm:cxn modelId="{38F55F05-D1C9-4EEA-B106-82D6BD13366A}" type="presParOf" srcId="{58B87909-657C-4A39-B559-34879DD503D8}" destId="{8AEF99EE-C0F8-4736-AAB0-50CF8D9A85B5}" srcOrd="0" destOrd="0" presId="urn:microsoft.com/office/officeart/2008/layout/LinedList"/>
    <dgm:cxn modelId="{49D1083D-B3CB-4F45-AB0F-33556A31C787}" type="presParOf" srcId="{58B87909-657C-4A39-B559-34879DD503D8}" destId="{C77D8376-6A0B-4C36-83DA-15118346FE4C}" srcOrd="1" destOrd="0" presId="urn:microsoft.com/office/officeart/2008/layout/LinedList"/>
    <dgm:cxn modelId="{39F605D0-2DF3-43E3-A2F9-0CACD1A6D17C}" type="presParOf" srcId="{C77D8376-6A0B-4C36-83DA-15118346FE4C}" destId="{789B2F0F-7EEF-4A7C-8C67-B039EFD4C912}" srcOrd="0" destOrd="0" presId="urn:microsoft.com/office/officeart/2008/layout/LinedList"/>
    <dgm:cxn modelId="{21AAF2D0-ECC0-482D-A817-BFB46B1D6C06}" type="presParOf" srcId="{C77D8376-6A0B-4C36-83DA-15118346FE4C}" destId="{A7C2A51D-94AE-4D63-A7FE-19742FA8D206}" srcOrd="1" destOrd="0" presId="urn:microsoft.com/office/officeart/2008/layout/LinedList"/>
    <dgm:cxn modelId="{93974777-1687-4A6D-8360-2B0D042E28A9}" type="presParOf" srcId="{58B87909-657C-4A39-B559-34879DD503D8}" destId="{608F2213-D95B-481E-8369-30126D468008}" srcOrd="2" destOrd="0" presId="urn:microsoft.com/office/officeart/2008/layout/LinedList"/>
    <dgm:cxn modelId="{58C007F9-E992-424E-BBAE-84625F52C3D3}" type="presParOf" srcId="{58B87909-657C-4A39-B559-34879DD503D8}" destId="{B6D6F8CD-4464-4F59-8FDF-C66ABD8C522F}" srcOrd="3" destOrd="0" presId="urn:microsoft.com/office/officeart/2008/layout/LinedList"/>
    <dgm:cxn modelId="{9F2B9A68-A935-4473-BD40-A5FFDADB08E8}" type="presParOf" srcId="{B6D6F8CD-4464-4F59-8FDF-C66ABD8C522F}" destId="{74022DE3-69F9-4C1B-85C5-4EAFB255D22B}" srcOrd="0" destOrd="0" presId="urn:microsoft.com/office/officeart/2008/layout/LinedList"/>
    <dgm:cxn modelId="{4068341D-1FB7-48E2-B9AB-A202D6DB8DFB}" type="presParOf" srcId="{B6D6F8CD-4464-4F59-8FDF-C66ABD8C522F}" destId="{AA8F07AC-3DB2-43CF-A850-DBB04F642598}" srcOrd="1" destOrd="0" presId="urn:microsoft.com/office/officeart/2008/layout/LinedList"/>
    <dgm:cxn modelId="{2ACE2FF5-F29A-466E-982F-CFDB800E37A8}" type="presParOf" srcId="{58B87909-657C-4A39-B559-34879DD503D8}" destId="{13EFF1DD-BB1E-4AC3-9FFA-B5170B43E416}" srcOrd="4" destOrd="0" presId="urn:microsoft.com/office/officeart/2008/layout/LinedList"/>
    <dgm:cxn modelId="{A47A796A-5BFE-4606-A071-7B9A0F686BB7}" type="presParOf" srcId="{58B87909-657C-4A39-B559-34879DD503D8}" destId="{638B94EF-2128-4F94-96F5-DAA51FAB3D78}" srcOrd="5" destOrd="0" presId="urn:microsoft.com/office/officeart/2008/layout/LinedList"/>
    <dgm:cxn modelId="{389A95B4-46C9-47F3-9068-A625EE023E51}" type="presParOf" srcId="{638B94EF-2128-4F94-96F5-DAA51FAB3D78}" destId="{D6A3E38B-C1F9-4CE4-B8CD-B54B04DD11B5}" srcOrd="0" destOrd="0" presId="urn:microsoft.com/office/officeart/2008/layout/LinedList"/>
    <dgm:cxn modelId="{8AE0DC82-2AA3-4159-83D3-F9E57F72481E}" type="presParOf" srcId="{638B94EF-2128-4F94-96F5-DAA51FAB3D78}" destId="{23A8C7AF-E6FD-4518-B194-6D6F0BFDFD5F}" srcOrd="1" destOrd="0" presId="urn:microsoft.com/office/officeart/2008/layout/LinedList"/>
    <dgm:cxn modelId="{C9D0075B-FB93-4F95-B890-F5F8DA732A15}" type="presParOf" srcId="{58B87909-657C-4A39-B559-34879DD503D8}" destId="{13351875-053C-443B-9479-6FC397C3F011}" srcOrd="6" destOrd="0" presId="urn:microsoft.com/office/officeart/2008/layout/LinedList"/>
    <dgm:cxn modelId="{8179E272-3566-4B0C-9D50-C9D5D4447078}" type="presParOf" srcId="{58B87909-657C-4A39-B559-34879DD503D8}" destId="{CD44B995-45AD-4000-AA16-FA730F4FCCFC}" srcOrd="7" destOrd="0" presId="urn:microsoft.com/office/officeart/2008/layout/LinedList"/>
    <dgm:cxn modelId="{A432F9BD-E9B5-46CA-8573-AA053BAE134F}" type="presParOf" srcId="{CD44B995-45AD-4000-AA16-FA730F4FCCFC}" destId="{33D924E0-C738-4929-8557-5287A5B8199D}" srcOrd="0" destOrd="0" presId="urn:microsoft.com/office/officeart/2008/layout/LinedList"/>
    <dgm:cxn modelId="{7EA24111-7E1D-4334-9397-97BA5A25FC12}" type="presParOf" srcId="{CD44B995-45AD-4000-AA16-FA730F4FCCFC}" destId="{C9821969-8989-4FF8-8B10-041C9937BD99}" srcOrd="1" destOrd="0" presId="urn:microsoft.com/office/officeart/2008/layout/LinedList"/>
    <dgm:cxn modelId="{324A64B6-09E0-4707-9195-BD479C1D2503}" type="presParOf" srcId="{58B87909-657C-4A39-B559-34879DD503D8}" destId="{712ECC79-70AC-4956-B6BD-851EEC3B6980}" srcOrd="8" destOrd="0" presId="urn:microsoft.com/office/officeart/2008/layout/LinedList"/>
    <dgm:cxn modelId="{2F393747-E775-4C89-A9CC-99B97AA9BCEF}" type="presParOf" srcId="{58B87909-657C-4A39-B559-34879DD503D8}" destId="{E806D2B4-1928-4F94-8BAF-95F2C1CDAD85}" srcOrd="9" destOrd="0" presId="urn:microsoft.com/office/officeart/2008/layout/LinedList"/>
    <dgm:cxn modelId="{C9FACE50-1F05-4AB0-A5AC-82764C6CE72D}" type="presParOf" srcId="{E806D2B4-1928-4F94-8BAF-95F2C1CDAD85}" destId="{6BA48088-6651-4AEE-A2B7-6BB249B54425}" srcOrd="0" destOrd="0" presId="urn:microsoft.com/office/officeart/2008/layout/LinedList"/>
    <dgm:cxn modelId="{8AD09187-1CC6-4F28-A088-C24B0D2DE114}" type="presParOf" srcId="{E806D2B4-1928-4F94-8BAF-95F2C1CDAD85}" destId="{7D960248-4B38-4FFF-BAD7-4FD5EBA59928}" srcOrd="1" destOrd="0" presId="urn:microsoft.com/office/officeart/2008/layout/LinedList"/>
    <dgm:cxn modelId="{8A16D6CF-8984-4FA9-9710-215414027BE8}" type="presParOf" srcId="{58B87909-657C-4A39-B559-34879DD503D8}" destId="{66CA3131-F6C5-46C4-A5A1-DDF8E41BBE94}" srcOrd="10" destOrd="0" presId="urn:microsoft.com/office/officeart/2008/layout/LinedList"/>
    <dgm:cxn modelId="{DB12F952-B674-4DDC-BF3C-A41101DD5083}" type="presParOf" srcId="{58B87909-657C-4A39-B559-34879DD503D8}" destId="{31C43084-2731-4C73-B008-82DF8D9EDBDE}" srcOrd="11" destOrd="0" presId="urn:microsoft.com/office/officeart/2008/layout/LinedList"/>
    <dgm:cxn modelId="{96DF78C0-4421-4D35-89A4-07B472AA6CDE}" type="presParOf" srcId="{31C43084-2731-4C73-B008-82DF8D9EDBDE}" destId="{AF9F3088-0EA2-4AF9-BBD9-70A3175A5D34}" srcOrd="0" destOrd="0" presId="urn:microsoft.com/office/officeart/2008/layout/LinedList"/>
    <dgm:cxn modelId="{0E96C826-B276-4135-9C52-84AF4666F4D5}" type="presParOf" srcId="{31C43084-2731-4C73-B008-82DF8D9EDBDE}" destId="{8B6A3A68-8FCC-449A-8E76-69D3A9802FE2}" srcOrd="1" destOrd="0" presId="urn:microsoft.com/office/officeart/2008/layout/LinedList"/>
    <dgm:cxn modelId="{3E4CD94D-7CCB-44FD-A6D1-9702A1DD2F05}" type="presParOf" srcId="{58B87909-657C-4A39-B559-34879DD503D8}" destId="{CAE038D8-4F6A-4C6D-9B0F-772E85691BAC}" srcOrd="12" destOrd="0" presId="urn:microsoft.com/office/officeart/2008/layout/LinedList"/>
    <dgm:cxn modelId="{7B85DD73-8E4F-4C0C-B6F0-46563781BC2F}" type="presParOf" srcId="{58B87909-657C-4A39-B559-34879DD503D8}" destId="{06DA4E17-D853-4A1C-A56D-12B82FE76A11}" srcOrd="13" destOrd="0" presId="urn:microsoft.com/office/officeart/2008/layout/LinedList"/>
    <dgm:cxn modelId="{75DE8675-2C0E-4C76-8138-3662963E4C82}" type="presParOf" srcId="{06DA4E17-D853-4A1C-A56D-12B82FE76A11}" destId="{DE6F1620-8D44-42E0-A318-2AE2CB8739D5}" srcOrd="0" destOrd="0" presId="urn:microsoft.com/office/officeart/2008/layout/LinedList"/>
    <dgm:cxn modelId="{E185E5C4-FF87-4D24-9952-CE2FEE0E8BEB}" type="presParOf" srcId="{06DA4E17-D853-4A1C-A56D-12B82FE76A11}" destId="{2D82BE44-9E17-4CDF-BA64-E1F7EAEB6147}" srcOrd="1" destOrd="0" presId="urn:microsoft.com/office/officeart/2008/layout/LinedList"/>
    <dgm:cxn modelId="{3F0BDE96-4590-4D75-8B0E-6055AA5D432B}" type="presParOf" srcId="{58B87909-657C-4A39-B559-34879DD503D8}" destId="{65314A2F-4912-4889-BC8C-38396AD5E5BB}" srcOrd="14" destOrd="0" presId="urn:microsoft.com/office/officeart/2008/layout/LinedList"/>
    <dgm:cxn modelId="{67D7F2DA-3C19-461E-9336-AAEA2BED67DE}" type="presParOf" srcId="{58B87909-657C-4A39-B559-34879DD503D8}" destId="{EF6828A5-5571-4AF1-B201-3C173BAE81CF}" srcOrd="15" destOrd="0" presId="urn:microsoft.com/office/officeart/2008/layout/LinedList"/>
    <dgm:cxn modelId="{5D28A552-E8E1-455C-9226-11832E318434}" type="presParOf" srcId="{EF6828A5-5571-4AF1-B201-3C173BAE81CF}" destId="{9A1CD111-81ED-4C20-BBE8-A9CAF816C7B5}" srcOrd="0" destOrd="0" presId="urn:microsoft.com/office/officeart/2008/layout/LinedList"/>
    <dgm:cxn modelId="{6EC1B967-3648-4694-90D6-D6A64FF1B521}" type="presParOf" srcId="{EF6828A5-5571-4AF1-B201-3C173BAE81CF}" destId="{E761698E-EBC1-4217-9B25-93FE28D4ADAD}" srcOrd="1" destOrd="0" presId="urn:microsoft.com/office/officeart/2008/layout/LinedList"/>
    <dgm:cxn modelId="{8AC62F60-FF01-47B0-9B04-552F9C6CB003}" type="presParOf" srcId="{58B87909-657C-4A39-B559-34879DD503D8}" destId="{B57B9BEA-5C96-45D1-9348-A74AEEF8AB54}" srcOrd="16" destOrd="0" presId="urn:microsoft.com/office/officeart/2008/layout/LinedList"/>
    <dgm:cxn modelId="{960315C5-6AC9-4BEF-8B71-403F1EE67072}" type="presParOf" srcId="{58B87909-657C-4A39-B559-34879DD503D8}" destId="{35D6DAF7-C169-4961-9C13-167A25702F02}" srcOrd="17" destOrd="0" presId="urn:microsoft.com/office/officeart/2008/layout/LinedList"/>
    <dgm:cxn modelId="{AF47D6C5-FAEA-4CF3-8C86-3234FC0ABB9A}" type="presParOf" srcId="{35D6DAF7-C169-4961-9C13-167A25702F02}" destId="{3237CDF3-92D1-4192-B187-5646AEDDCF89}" srcOrd="0" destOrd="0" presId="urn:microsoft.com/office/officeart/2008/layout/LinedList"/>
    <dgm:cxn modelId="{434DE20C-4D09-40A9-899F-214356EAC1AD}" type="presParOf" srcId="{35D6DAF7-C169-4961-9C13-167A25702F02}" destId="{F2D4099F-DBE0-4ED5-8629-62681404DC4D}" srcOrd="1" destOrd="0" presId="urn:microsoft.com/office/officeart/2008/layout/LinedList"/>
    <dgm:cxn modelId="{6E9F002D-6A21-4D0E-9658-F3716A8FBF8D}" type="presParOf" srcId="{58B87909-657C-4A39-B559-34879DD503D8}" destId="{37690885-D816-4D17-A8AF-A8A72A840AC2}" srcOrd="18" destOrd="0" presId="urn:microsoft.com/office/officeart/2008/layout/LinedList"/>
    <dgm:cxn modelId="{39DE5026-58CF-437F-B3BE-09BD5533CB86}" type="presParOf" srcId="{58B87909-657C-4A39-B559-34879DD503D8}" destId="{0E58FBCB-286A-4A92-A784-0D9A8FAECAC2}" srcOrd="19" destOrd="0" presId="urn:microsoft.com/office/officeart/2008/layout/LinedList"/>
    <dgm:cxn modelId="{C2416882-0415-4AC1-A35C-03DA41A5BFE2}" type="presParOf" srcId="{0E58FBCB-286A-4A92-A784-0D9A8FAECAC2}" destId="{AE29BE62-6ACB-48EE-B77F-84B68B818366}" srcOrd="0" destOrd="0" presId="urn:microsoft.com/office/officeart/2008/layout/LinedList"/>
    <dgm:cxn modelId="{45108B31-B776-4965-8429-3037F7B6FC9E}" type="presParOf" srcId="{0E58FBCB-286A-4A92-A784-0D9A8FAECAC2}" destId="{BFAA1BFD-FEC6-4A50-8359-35CB0B69B712}" srcOrd="1" destOrd="0" presId="urn:microsoft.com/office/officeart/2008/layout/LinedList"/>
    <dgm:cxn modelId="{3D05E095-D70D-4C64-BF78-E16794F73E4E}" type="presParOf" srcId="{58B87909-657C-4A39-B559-34879DD503D8}" destId="{DAB55BA8-1801-4DC8-A9EC-65001DA18BED}" srcOrd="20" destOrd="0" presId="urn:microsoft.com/office/officeart/2008/layout/LinedList"/>
    <dgm:cxn modelId="{165FFDCF-460D-4B6B-94B5-76E5CD49B31C}" type="presParOf" srcId="{58B87909-657C-4A39-B559-34879DD503D8}" destId="{01AD5712-5F03-4AE1-B339-0776A3281826}" srcOrd="21" destOrd="0" presId="urn:microsoft.com/office/officeart/2008/layout/LinedList"/>
    <dgm:cxn modelId="{A3E72FC0-FAB3-4224-8D05-538AAE13FEB3}" type="presParOf" srcId="{01AD5712-5F03-4AE1-B339-0776A3281826}" destId="{5CB0C9F7-5649-4FBB-AF84-3AEB3E45A4B9}" srcOrd="0" destOrd="0" presId="urn:microsoft.com/office/officeart/2008/layout/LinedList"/>
    <dgm:cxn modelId="{96F500E9-7436-4670-BFC2-B5931E2DBE32}" type="presParOf" srcId="{01AD5712-5F03-4AE1-B339-0776A3281826}" destId="{ABF66071-D9C2-40B9-9D11-684FC71A448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476E6B-9742-4DDB-A3C9-2169B706A3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77F255F-F1F4-4788-9F33-DF612BEF0208}">
      <dgm:prSet/>
      <dgm:spPr/>
      <dgm:t>
        <a:bodyPr/>
        <a:lstStyle/>
        <a:p>
          <a:r>
            <a:rPr lang="en-CA"/>
            <a:t>Elections: </a:t>
          </a:r>
          <a:r>
            <a:rPr lang="en-US"/>
            <a:t>A formal group decision-making process by which a population chooses an individual to hold public office.</a:t>
          </a:r>
        </a:p>
      </dgm:t>
    </dgm:pt>
    <dgm:pt modelId="{69A54B78-A79D-4698-BAB4-1189471E483A}" type="parTrans" cxnId="{F91D839C-B2EF-4184-B903-EBC4EAB0C724}">
      <dgm:prSet/>
      <dgm:spPr/>
      <dgm:t>
        <a:bodyPr/>
        <a:lstStyle/>
        <a:p>
          <a:endParaRPr lang="en-US"/>
        </a:p>
      </dgm:t>
    </dgm:pt>
    <dgm:pt modelId="{BF1757C5-198C-4862-9F7F-986A70C51D7C}" type="sibTrans" cxnId="{F91D839C-B2EF-4184-B903-EBC4EAB0C724}">
      <dgm:prSet/>
      <dgm:spPr/>
      <dgm:t>
        <a:bodyPr/>
        <a:lstStyle/>
        <a:p>
          <a:endParaRPr lang="en-US"/>
        </a:p>
      </dgm:t>
    </dgm:pt>
    <dgm:pt modelId="{841CC86E-1627-478F-BE3F-3231AF9CA2CC}">
      <dgm:prSet/>
      <dgm:spPr/>
      <dgm:t>
        <a:bodyPr/>
        <a:lstStyle/>
        <a:p>
          <a:r>
            <a:rPr lang="en-US" b="1"/>
            <a:t>Elections</a:t>
          </a:r>
          <a:r>
            <a:rPr lang="en-US"/>
            <a:t> Canada is the independent, non-partisan agency responsible for conducting federal </a:t>
          </a:r>
          <a:r>
            <a:rPr lang="en-US" b="1"/>
            <a:t>elections</a:t>
          </a:r>
          <a:r>
            <a:rPr lang="en-US"/>
            <a:t> and referendums</a:t>
          </a:r>
        </a:p>
      </dgm:t>
    </dgm:pt>
    <dgm:pt modelId="{A94176CB-FE87-48AF-90F6-015355AED340}" type="parTrans" cxnId="{3453922B-7F8D-41A5-8277-61F7AB88FEA3}">
      <dgm:prSet/>
      <dgm:spPr/>
      <dgm:t>
        <a:bodyPr/>
        <a:lstStyle/>
        <a:p>
          <a:endParaRPr lang="en-US"/>
        </a:p>
      </dgm:t>
    </dgm:pt>
    <dgm:pt modelId="{D5E5A965-E024-4996-B99F-A711B874E6F0}" type="sibTrans" cxnId="{3453922B-7F8D-41A5-8277-61F7AB88FEA3}">
      <dgm:prSet/>
      <dgm:spPr/>
      <dgm:t>
        <a:bodyPr/>
        <a:lstStyle/>
        <a:p>
          <a:endParaRPr lang="en-US"/>
        </a:p>
      </dgm:t>
    </dgm:pt>
    <dgm:pt modelId="{93364EF5-DE5C-46F3-A296-90F971975304}">
      <dgm:prSet/>
      <dgm:spPr/>
      <dgm:t>
        <a:bodyPr/>
        <a:lstStyle/>
        <a:p>
          <a:r>
            <a:rPr lang="en-US" b="1"/>
            <a:t>Algorithms Used:</a:t>
          </a:r>
          <a:endParaRPr lang="en-US"/>
        </a:p>
      </dgm:t>
    </dgm:pt>
    <dgm:pt modelId="{EDA1817C-56DE-488D-9CDC-CDF0D0F1A0BC}" type="parTrans" cxnId="{D926F019-78A9-4E8C-9B60-6A4E7BC9F3F9}">
      <dgm:prSet/>
      <dgm:spPr/>
      <dgm:t>
        <a:bodyPr/>
        <a:lstStyle/>
        <a:p>
          <a:endParaRPr lang="en-US"/>
        </a:p>
      </dgm:t>
    </dgm:pt>
    <dgm:pt modelId="{898CFE81-2D01-4F54-99BA-705754C119DC}" type="sibTrans" cxnId="{D926F019-78A9-4E8C-9B60-6A4E7BC9F3F9}">
      <dgm:prSet/>
      <dgm:spPr/>
      <dgm:t>
        <a:bodyPr/>
        <a:lstStyle/>
        <a:p>
          <a:endParaRPr lang="en-US"/>
        </a:p>
      </dgm:t>
    </dgm:pt>
    <dgm:pt modelId="{DFDAFE1C-DB68-45D7-9A20-AEFCCDB235C2}">
      <dgm:prSet/>
      <dgm:spPr/>
      <dgm:t>
        <a:bodyPr/>
        <a:lstStyle/>
        <a:p>
          <a:r>
            <a:rPr lang="en-US"/>
            <a:t>Random Forest Classifier</a:t>
          </a:r>
        </a:p>
      </dgm:t>
    </dgm:pt>
    <dgm:pt modelId="{2FD5E779-1CD4-4E76-A6F5-F576A638C910}" type="parTrans" cxnId="{437AC325-CB7F-4DBE-AB5D-71440FB8A551}">
      <dgm:prSet/>
      <dgm:spPr/>
      <dgm:t>
        <a:bodyPr/>
        <a:lstStyle/>
        <a:p>
          <a:endParaRPr lang="en-US"/>
        </a:p>
      </dgm:t>
    </dgm:pt>
    <dgm:pt modelId="{2F201220-1CBB-4D76-9901-C63906A9AA7D}" type="sibTrans" cxnId="{437AC325-CB7F-4DBE-AB5D-71440FB8A551}">
      <dgm:prSet/>
      <dgm:spPr/>
      <dgm:t>
        <a:bodyPr/>
        <a:lstStyle/>
        <a:p>
          <a:endParaRPr lang="en-US"/>
        </a:p>
      </dgm:t>
    </dgm:pt>
    <dgm:pt modelId="{5F4B3EBD-4403-40D4-88AD-E450CBE6847E}">
      <dgm:prSet/>
      <dgm:spPr/>
      <dgm:t>
        <a:bodyPr/>
        <a:lstStyle/>
        <a:p>
          <a:r>
            <a:rPr lang="en-US"/>
            <a:t>Logistic Regression</a:t>
          </a:r>
        </a:p>
      </dgm:t>
    </dgm:pt>
    <dgm:pt modelId="{090CBE22-487E-49CF-BEA3-BF283C5ACA3D}" type="parTrans" cxnId="{94C19E02-3A8A-4B62-B733-1062D1A31BF7}">
      <dgm:prSet/>
      <dgm:spPr/>
      <dgm:t>
        <a:bodyPr/>
        <a:lstStyle/>
        <a:p>
          <a:endParaRPr lang="en-US"/>
        </a:p>
      </dgm:t>
    </dgm:pt>
    <dgm:pt modelId="{0273358B-C6F0-4E11-8DAE-15AB1554A0D7}" type="sibTrans" cxnId="{94C19E02-3A8A-4B62-B733-1062D1A31BF7}">
      <dgm:prSet/>
      <dgm:spPr/>
      <dgm:t>
        <a:bodyPr/>
        <a:lstStyle/>
        <a:p>
          <a:endParaRPr lang="en-US"/>
        </a:p>
      </dgm:t>
    </dgm:pt>
    <dgm:pt modelId="{B321E3E5-6EC2-46A7-AC7B-9E46B70A03A4}">
      <dgm:prSet/>
      <dgm:spPr/>
      <dgm:t>
        <a:bodyPr/>
        <a:lstStyle/>
        <a:p>
          <a:r>
            <a:rPr lang="en-US"/>
            <a:t>Decision Tree</a:t>
          </a:r>
        </a:p>
      </dgm:t>
    </dgm:pt>
    <dgm:pt modelId="{84BE9420-3C1F-4101-89CA-71415DD6A070}" type="parTrans" cxnId="{97503429-92A5-4D75-A98E-2E47E9994C3D}">
      <dgm:prSet/>
      <dgm:spPr/>
      <dgm:t>
        <a:bodyPr/>
        <a:lstStyle/>
        <a:p>
          <a:endParaRPr lang="en-US"/>
        </a:p>
      </dgm:t>
    </dgm:pt>
    <dgm:pt modelId="{7B1222A8-CA0B-4C02-8299-0DDF6E5ECE0F}" type="sibTrans" cxnId="{97503429-92A5-4D75-A98E-2E47E9994C3D}">
      <dgm:prSet/>
      <dgm:spPr/>
      <dgm:t>
        <a:bodyPr/>
        <a:lstStyle/>
        <a:p>
          <a:endParaRPr lang="en-US"/>
        </a:p>
      </dgm:t>
    </dgm:pt>
    <dgm:pt modelId="{10C85772-3423-4AC9-B79D-BF00AEC57B4E}">
      <dgm:prSet/>
      <dgm:spPr/>
      <dgm:t>
        <a:bodyPr/>
        <a:lstStyle/>
        <a:p>
          <a:r>
            <a:rPr lang="en-US" b="1"/>
            <a:t>Libraries Used in Python:</a:t>
          </a:r>
          <a:r>
            <a:rPr lang="en-US"/>
            <a:t> </a:t>
          </a:r>
        </a:p>
      </dgm:t>
    </dgm:pt>
    <dgm:pt modelId="{1DF52769-F99E-49CD-B8FF-729C15E3DCBA}" type="parTrans" cxnId="{EDAF6B57-7615-46E8-89D5-FDAE4864B5D7}">
      <dgm:prSet/>
      <dgm:spPr/>
      <dgm:t>
        <a:bodyPr/>
        <a:lstStyle/>
        <a:p>
          <a:endParaRPr lang="en-US"/>
        </a:p>
      </dgm:t>
    </dgm:pt>
    <dgm:pt modelId="{0E30B149-3B75-458A-A21C-59208CCFAEA9}" type="sibTrans" cxnId="{EDAF6B57-7615-46E8-89D5-FDAE4864B5D7}">
      <dgm:prSet/>
      <dgm:spPr/>
      <dgm:t>
        <a:bodyPr/>
        <a:lstStyle/>
        <a:p>
          <a:endParaRPr lang="en-US"/>
        </a:p>
      </dgm:t>
    </dgm:pt>
    <dgm:pt modelId="{2C434C14-5D12-448A-88CD-B9FF98139727}">
      <dgm:prSet/>
      <dgm:spPr/>
      <dgm:t>
        <a:bodyPr/>
        <a:lstStyle/>
        <a:p>
          <a:r>
            <a:rPr lang="en-US"/>
            <a:t>Pandas</a:t>
          </a:r>
        </a:p>
      </dgm:t>
    </dgm:pt>
    <dgm:pt modelId="{6E4F979B-A79C-43ED-85D5-806BFEE32889}" type="parTrans" cxnId="{ED801C66-680E-4390-AC5E-56A00DC60127}">
      <dgm:prSet/>
      <dgm:spPr/>
      <dgm:t>
        <a:bodyPr/>
        <a:lstStyle/>
        <a:p>
          <a:endParaRPr lang="en-US"/>
        </a:p>
      </dgm:t>
    </dgm:pt>
    <dgm:pt modelId="{DFCCE563-985F-44B7-AD45-5849F17A846D}" type="sibTrans" cxnId="{ED801C66-680E-4390-AC5E-56A00DC60127}">
      <dgm:prSet/>
      <dgm:spPr/>
      <dgm:t>
        <a:bodyPr/>
        <a:lstStyle/>
        <a:p>
          <a:endParaRPr lang="en-US"/>
        </a:p>
      </dgm:t>
    </dgm:pt>
    <dgm:pt modelId="{68794676-E9FB-4178-9C19-947452DF37EE}">
      <dgm:prSet/>
      <dgm:spPr/>
      <dgm:t>
        <a:bodyPr/>
        <a:lstStyle/>
        <a:p>
          <a:r>
            <a:rPr lang="en-US"/>
            <a:t>Google-translate</a:t>
          </a:r>
        </a:p>
      </dgm:t>
    </dgm:pt>
    <dgm:pt modelId="{2D16BEBC-FCDE-481B-8F6D-BC2F36B84C2F}" type="parTrans" cxnId="{1B31CACD-3C8D-4CD4-88A6-445290AFA7CA}">
      <dgm:prSet/>
      <dgm:spPr/>
      <dgm:t>
        <a:bodyPr/>
        <a:lstStyle/>
        <a:p>
          <a:endParaRPr lang="en-US"/>
        </a:p>
      </dgm:t>
    </dgm:pt>
    <dgm:pt modelId="{684761FF-0ADB-4E5A-814A-14D25C36EC17}" type="sibTrans" cxnId="{1B31CACD-3C8D-4CD4-88A6-445290AFA7CA}">
      <dgm:prSet/>
      <dgm:spPr/>
      <dgm:t>
        <a:bodyPr/>
        <a:lstStyle/>
        <a:p>
          <a:endParaRPr lang="en-US"/>
        </a:p>
      </dgm:t>
    </dgm:pt>
    <dgm:pt modelId="{6D398911-57C8-4170-BA0B-28DB2EE1AB7C}">
      <dgm:prSet/>
      <dgm:spPr/>
      <dgm:t>
        <a:bodyPr/>
        <a:lstStyle/>
        <a:p>
          <a:r>
            <a:rPr lang="en-US"/>
            <a:t>Scikit-learn</a:t>
          </a:r>
        </a:p>
      </dgm:t>
    </dgm:pt>
    <dgm:pt modelId="{26EE2E31-BF8E-467A-8CE8-055D7F1FAE98}" type="parTrans" cxnId="{6FEFE7AD-5F03-4FBA-AC8D-3B65AB63C638}">
      <dgm:prSet/>
      <dgm:spPr/>
      <dgm:t>
        <a:bodyPr/>
        <a:lstStyle/>
        <a:p>
          <a:endParaRPr lang="en-US"/>
        </a:p>
      </dgm:t>
    </dgm:pt>
    <dgm:pt modelId="{2F641D41-C849-4E1C-B5F8-78BB65CC0FE0}" type="sibTrans" cxnId="{6FEFE7AD-5F03-4FBA-AC8D-3B65AB63C638}">
      <dgm:prSet/>
      <dgm:spPr/>
      <dgm:t>
        <a:bodyPr/>
        <a:lstStyle/>
        <a:p>
          <a:endParaRPr lang="en-US"/>
        </a:p>
      </dgm:t>
    </dgm:pt>
    <dgm:pt modelId="{868E992E-DC3A-4052-A5E3-3E32967EF33F}">
      <dgm:prSet/>
      <dgm:spPr/>
      <dgm:t>
        <a:bodyPr/>
        <a:lstStyle/>
        <a:p>
          <a:r>
            <a:rPr lang="en-US"/>
            <a:t>Numpy</a:t>
          </a:r>
        </a:p>
      </dgm:t>
    </dgm:pt>
    <dgm:pt modelId="{76AD2E3E-9B22-42FC-9C78-3A8D5FC374CC}" type="parTrans" cxnId="{695827B5-4FAE-4EAC-8A74-1183EC45D249}">
      <dgm:prSet/>
      <dgm:spPr/>
      <dgm:t>
        <a:bodyPr/>
        <a:lstStyle/>
        <a:p>
          <a:endParaRPr lang="en-US"/>
        </a:p>
      </dgm:t>
    </dgm:pt>
    <dgm:pt modelId="{D0818F38-9FD5-426A-994B-A7B4386D747B}" type="sibTrans" cxnId="{695827B5-4FAE-4EAC-8A74-1183EC45D249}">
      <dgm:prSet/>
      <dgm:spPr/>
      <dgm:t>
        <a:bodyPr/>
        <a:lstStyle/>
        <a:p>
          <a:endParaRPr lang="en-US"/>
        </a:p>
      </dgm:t>
    </dgm:pt>
    <dgm:pt modelId="{08A7B9A2-7564-417F-A6AF-E083B5856F46}" type="pres">
      <dgm:prSet presAssocID="{B8476E6B-9742-4DDB-A3C9-2169B706A3F0}" presName="root" presStyleCnt="0">
        <dgm:presLayoutVars>
          <dgm:dir/>
          <dgm:resizeHandles val="exact"/>
        </dgm:presLayoutVars>
      </dgm:prSet>
      <dgm:spPr/>
    </dgm:pt>
    <dgm:pt modelId="{2455617D-FB31-40BF-9A84-F4885918E1C7}" type="pres">
      <dgm:prSet presAssocID="{D77F255F-F1F4-4788-9F33-DF612BEF0208}" presName="compNode" presStyleCnt="0"/>
      <dgm:spPr/>
    </dgm:pt>
    <dgm:pt modelId="{9D8A08DE-19AC-43CA-BB1B-232AA2FD1561}" type="pres">
      <dgm:prSet presAssocID="{D77F255F-F1F4-4788-9F33-DF612BEF0208}" presName="bgRect" presStyleLbl="bgShp" presStyleIdx="0" presStyleCnt="4"/>
      <dgm:spPr/>
    </dgm:pt>
    <dgm:pt modelId="{776B6C5E-4939-4B25-B95D-9BF404FA7BF9}" type="pres">
      <dgm:prSet presAssocID="{D77F255F-F1F4-4788-9F33-DF612BEF02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5194DC6D-8C81-4977-AB22-28C6B9681BDE}" type="pres">
      <dgm:prSet presAssocID="{D77F255F-F1F4-4788-9F33-DF612BEF0208}" presName="spaceRect" presStyleCnt="0"/>
      <dgm:spPr/>
    </dgm:pt>
    <dgm:pt modelId="{CEF4AF68-3942-4121-B851-E5A402589D46}" type="pres">
      <dgm:prSet presAssocID="{D77F255F-F1F4-4788-9F33-DF612BEF0208}" presName="parTx" presStyleLbl="revTx" presStyleIdx="0" presStyleCnt="6">
        <dgm:presLayoutVars>
          <dgm:chMax val="0"/>
          <dgm:chPref val="0"/>
        </dgm:presLayoutVars>
      </dgm:prSet>
      <dgm:spPr/>
    </dgm:pt>
    <dgm:pt modelId="{83D0405D-02AA-47A1-B70A-AB124A6BFDE5}" type="pres">
      <dgm:prSet presAssocID="{BF1757C5-198C-4862-9F7F-986A70C51D7C}" presName="sibTrans" presStyleCnt="0"/>
      <dgm:spPr/>
    </dgm:pt>
    <dgm:pt modelId="{14CEE3B9-4217-4CDE-9A35-786DD3A7E207}" type="pres">
      <dgm:prSet presAssocID="{841CC86E-1627-478F-BE3F-3231AF9CA2CC}" presName="compNode" presStyleCnt="0"/>
      <dgm:spPr/>
    </dgm:pt>
    <dgm:pt modelId="{CF0E82E0-90A1-4608-9790-F22740BADA24}" type="pres">
      <dgm:prSet presAssocID="{841CC86E-1627-478F-BE3F-3231AF9CA2CC}" presName="bgRect" presStyleLbl="bgShp" presStyleIdx="1" presStyleCnt="4"/>
      <dgm:spPr/>
    </dgm:pt>
    <dgm:pt modelId="{40304D59-4BD5-4BEC-8C3D-2B012BDC2026}" type="pres">
      <dgm:prSet presAssocID="{841CC86E-1627-478F-BE3F-3231AF9CA2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C4055F45-4119-41D5-B968-DA9F1FF4FD50}" type="pres">
      <dgm:prSet presAssocID="{841CC86E-1627-478F-BE3F-3231AF9CA2CC}" presName="spaceRect" presStyleCnt="0"/>
      <dgm:spPr/>
    </dgm:pt>
    <dgm:pt modelId="{53777B18-2005-495E-8545-2CB89CE1CFCE}" type="pres">
      <dgm:prSet presAssocID="{841CC86E-1627-478F-BE3F-3231AF9CA2CC}" presName="parTx" presStyleLbl="revTx" presStyleIdx="1" presStyleCnt="6">
        <dgm:presLayoutVars>
          <dgm:chMax val="0"/>
          <dgm:chPref val="0"/>
        </dgm:presLayoutVars>
      </dgm:prSet>
      <dgm:spPr/>
    </dgm:pt>
    <dgm:pt modelId="{29C82085-F288-4A3A-979A-208A9343DC0E}" type="pres">
      <dgm:prSet presAssocID="{D5E5A965-E024-4996-B99F-A711B874E6F0}" presName="sibTrans" presStyleCnt="0"/>
      <dgm:spPr/>
    </dgm:pt>
    <dgm:pt modelId="{44B60F74-F879-473F-BBC0-26E03824A4DB}" type="pres">
      <dgm:prSet presAssocID="{93364EF5-DE5C-46F3-A296-90F971975304}" presName="compNode" presStyleCnt="0"/>
      <dgm:spPr/>
    </dgm:pt>
    <dgm:pt modelId="{75ECE04D-5AFB-45A4-BC00-2F6F1052D763}" type="pres">
      <dgm:prSet presAssocID="{93364EF5-DE5C-46F3-A296-90F971975304}" presName="bgRect" presStyleLbl="bgShp" presStyleIdx="2" presStyleCnt="4"/>
      <dgm:spPr/>
    </dgm:pt>
    <dgm:pt modelId="{FC765F91-DBA8-4B6D-AB2B-3ACBD6FA03EC}" type="pres">
      <dgm:prSet presAssocID="{93364EF5-DE5C-46F3-A296-90F9719753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 tree"/>
        </a:ext>
      </dgm:extLst>
    </dgm:pt>
    <dgm:pt modelId="{63D5BBF3-4DAA-4E25-BBF5-D47079AF20B8}" type="pres">
      <dgm:prSet presAssocID="{93364EF5-DE5C-46F3-A296-90F971975304}" presName="spaceRect" presStyleCnt="0"/>
      <dgm:spPr/>
    </dgm:pt>
    <dgm:pt modelId="{E4D73993-8733-43C1-9D72-676C1628B454}" type="pres">
      <dgm:prSet presAssocID="{93364EF5-DE5C-46F3-A296-90F971975304}" presName="parTx" presStyleLbl="revTx" presStyleIdx="2" presStyleCnt="6">
        <dgm:presLayoutVars>
          <dgm:chMax val="0"/>
          <dgm:chPref val="0"/>
        </dgm:presLayoutVars>
      </dgm:prSet>
      <dgm:spPr/>
    </dgm:pt>
    <dgm:pt modelId="{5F556EFC-E076-4833-94A4-3C5C8D9216C9}" type="pres">
      <dgm:prSet presAssocID="{93364EF5-DE5C-46F3-A296-90F971975304}" presName="desTx" presStyleLbl="revTx" presStyleIdx="3" presStyleCnt="6">
        <dgm:presLayoutVars/>
      </dgm:prSet>
      <dgm:spPr/>
    </dgm:pt>
    <dgm:pt modelId="{88B3983E-8BFD-4A5C-B0FF-CE5162694B33}" type="pres">
      <dgm:prSet presAssocID="{898CFE81-2D01-4F54-99BA-705754C119DC}" presName="sibTrans" presStyleCnt="0"/>
      <dgm:spPr/>
    </dgm:pt>
    <dgm:pt modelId="{DDEE5D7A-6FF2-434D-8145-66CE4241D01F}" type="pres">
      <dgm:prSet presAssocID="{10C85772-3423-4AC9-B79D-BF00AEC57B4E}" presName="compNode" presStyleCnt="0"/>
      <dgm:spPr/>
    </dgm:pt>
    <dgm:pt modelId="{8DA94B84-FB67-4848-B41A-0EF666CB04ED}" type="pres">
      <dgm:prSet presAssocID="{10C85772-3423-4AC9-B79D-BF00AEC57B4E}" presName="bgRect" presStyleLbl="bgShp" presStyleIdx="3" presStyleCnt="4"/>
      <dgm:spPr/>
    </dgm:pt>
    <dgm:pt modelId="{81DCF93A-BA9A-4C46-A9D3-E7B03B4DC573}" type="pres">
      <dgm:prSet presAssocID="{10C85772-3423-4AC9-B79D-BF00AEC57B4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F9811DDD-C2E0-4D22-9B33-620AACEA90AF}" type="pres">
      <dgm:prSet presAssocID="{10C85772-3423-4AC9-B79D-BF00AEC57B4E}" presName="spaceRect" presStyleCnt="0"/>
      <dgm:spPr/>
    </dgm:pt>
    <dgm:pt modelId="{E1C6888D-5231-4306-865B-55274C210D80}" type="pres">
      <dgm:prSet presAssocID="{10C85772-3423-4AC9-B79D-BF00AEC57B4E}" presName="parTx" presStyleLbl="revTx" presStyleIdx="4" presStyleCnt="6">
        <dgm:presLayoutVars>
          <dgm:chMax val="0"/>
          <dgm:chPref val="0"/>
        </dgm:presLayoutVars>
      </dgm:prSet>
      <dgm:spPr/>
    </dgm:pt>
    <dgm:pt modelId="{AB4F5CDA-77D1-41BC-8A1D-CDD867154BBC}" type="pres">
      <dgm:prSet presAssocID="{10C85772-3423-4AC9-B79D-BF00AEC57B4E}" presName="desTx" presStyleLbl="revTx" presStyleIdx="5" presStyleCnt="6">
        <dgm:presLayoutVars/>
      </dgm:prSet>
      <dgm:spPr/>
    </dgm:pt>
  </dgm:ptLst>
  <dgm:cxnLst>
    <dgm:cxn modelId="{5D3A2001-943B-40AE-80CA-D0C7C4EA9248}" type="presOf" srcId="{B8476E6B-9742-4DDB-A3C9-2169B706A3F0}" destId="{08A7B9A2-7564-417F-A6AF-E083B5856F46}" srcOrd="0" destOrd="0" presId="urn:microsoft.com/office/officeart/2018/2/layout/IconVerticalSolidList"/>
    <dgm:cxn modelId="{94C19E02-3A8A-4B62-B733-1062D1A31BF7}" srcId="{93364EF5-DE5C-46F3-A296-90F971975304}" destId="{5F4B3EBD-4403-40D4-88AD-E450CBE6847E}" srcOrd="1" destOrd="0" parTransId="{090CBE22-487E-49CF-BEA3-BF283C5ACA3D}" sibTransId="{0273358B-C6F0-4E11-8DAE-15AB1554A0D7}"/>
    <dgm:cxn modelId="{4B458017-86B7-42A6-86DA-5E2ACD391A32}" type="presOf" srcId="{868E992E-DC3A-4052-A5E3-3E32967EF33F}" destId="{AB4F5CDA-77D1-41BC-8A1D-CDD867154BBC}" srcOrd="0" destOrd="3" presId="urn:microsoft.com/office/officeart/2018/2/layout/IconVerticalSolidList"/>
    <dgm:cxn modelId="{D926F019-78A9-4E8C-9B60-6A4E7BC9F3F9}" srcId="{B8476E6B-9742-4DDB-A3C9-2169B706A3F0}" destId="{93364EF5-DE5C-46F3-A296-90F971975304}" srcOrd="2" destOrd="0" parTransId="{EDA1817C-56DE-488D-9CDC-CDF0D0F1A0BC}" sibTransId="{898CFE81-2D01-4F54-99BA-705754C119DC}"/>
    <dgm:cxn modelId="{437AC325-CB7F-4DBE-AB5D-71440FB8A551}" srcId="{93364EF5-DE5C-46F3-A296-90F971975304}" destId="{DFDAFE1C-DB68-45D7-9A20-AEFCCDB235C2}" srcOrd="0" destOrd="0" parTransId="{2FD5E779-1CD4-4E76-A6F5-F576A638C910}" sibTransId="{2F201220-1CBB-4D76-9901-C63906A9AA7D}"/>
    <dgm:cxn modelId="{97503429-92A5-4D75-A98E-2E47E9994C3D}" srcId="{93364EF5-DE5C-46F3-A296-90F971975304}" destId="{B321E3E5-6EC2-46A7-AC7B-9E46B70A03A4}" srcOrd="2" destOrd="0" parTransId="{84BE9420-3C1F-4101-89CA-71415DD6A070}" sibTransId="{7B1222A8-CA0B-4C02-8299-0DDF6E5ECE0F}"/>
    <dgm:cxn modelId="{3453922B-7F8D-41A5-8277-61F7AB88FEA3}" srcId="{B8476E6B-9742-4DDB-A3C9-2169B706A3F0}" destId="{841CC86E-1627-478F-BE3F-3231AF9CA2CC}" srcOrd="1" destOrd="0" parTransId="{A94176CB-FE87-48AF-90F6-015355AED340}" sibTransId="{D5E5A965-E024-4996-B99F-A711B874E6F0}"/>
    <dgm:cxn modelId="{1AA62332-86C8-4350-ABEF-E5A9F98120EA}" type="presOf" srcId="{5F4B3EBD-4403-40D4-88AD-E450CBE6847E}" destId="{5F556EFC-E076-4833-94A4-3C5C8D9216C9}" srcOrd="0" destOrd="1" presId="urn:microsoft.com/office/officeart/2018/2/layout/IconVerticalSolidList"/>
    <dgm:cxn modelId="{AC1A373A-040C-4980-9D01-20C786D92BE3}" type="presOf" srcId="{10C85772-3423-4AC9-B79D-BF00AEC57B4E}" destId="{E1C6888D-5231-4306-865B-55274C210D80}" srcOrd="0" destOrd="0" presId="urn:microsoft.com/office/officeart/2018/2/layout/IconVerticalSolidList"/>
    <dgm:cxn modelId="{75DA655D-ED8D-46D1-9285-EA0AA7541FA8}" type="presOf" srcId="{2C434C14-5D12-448A-88CD-B9FF98139727}" destId="{AB4F5CDA-77D1-41BC-8A1D-CDD867154BBC}" srcOrd="0" destOrd="0" presId="urn:microsoft.com/office/officeart/2018/2/layout/IconVerticalSolidList"/>
    <dgm:cxn modelId="{ED801C66-680E-4390-AC5E-56A00DC60127}" srcId="{10C85772-3423-4AC9-B79D-BF00AEC57B4E}" destId="{2C434C14-5D12-448A-88CD-B9FF98139727}" srcOrd="0" destOrd="0" parTransId="{6E4F979B-A79C-43ED-85D5-806BFEE32889}" sibTransId="{DFCCE563-985F-44B7-AD45-5849F17A846D}"/>
    <dgm:cxn modelId="{F9BE4147-E7F5-4248-B2FA-A503629697AA}" type="presOf" srcId="{841CC86E-1627-478F-BE3F-3231AF9CA2CC}" destId="{53777B18-2005-495E-8545-2CB89CE1CFCE}" srcOrd="0" destOrd="0" presId="urn:microsoft.com/office/officeart/2018/2/layout/IconVerticalSolidList"/>
    <dgm:cxn modelId="{3B60394E-1D22-4C13-9FFF-A1B0D9325891}" type="presOf" srcId="{6D398911-57C8-4170-BA0B-28DB2EE1AB7C}" destId="{AB4F5CDA-77D1-41BC-8A1D-CDD867154BBC}" srcOrd="0" destOrd="2" presId="urn:microsoft.com/office/officeart/2018/2/layout/IconVerticalSolidList"/>
    <dgm:cxn modelId="{A86A9C76-027A-4760-804C-9728B5FB33B0}" type="presOf" srcId="{B321E3E5-6EC2-46A7-AC7B-9E46B70A03A4}" destId="{5F556EFC-E076-4833-94A4-3C5C8D9216C9}" srcOrd="0" destOrd="2" presId="urn:microsoft.com/office/officeart/2018/2/layout/IconVerticalSolidList"/>
    <dgm:cxn modelId="{EDAF6B57-7615-46E8-89D5-FDAE4864B5D7}" srcId="{B8476E6B-9742-4DDB-A3C9-2169B706A3F0}" destId="{10C85772-3423-4AC9-B79D-BF00AEC57B4E}" srcOrd="3" destOrd="0" parTransId="{1DF52769-F99E-49CD-B8FF-729C15E3DCBA}" sibTransId="{0E30B149-3B75-458A-A21C-59208CCFAEA9}"/>
    <dgm:cxn modelId="{4CC6B780-18D2-4AC0-8301-06D34DE5504C}" type="presOf" srcId="{D77F255F-F1F4-4788-9F33-DF612BEF0208}" destId="{CEF4AF68-3942-4121-B851-E5A402589D46}" srcOrd="0" destOrd="0" presId="urn:microsoft.com/office/officeart/2018/2/layout/IconVerticalSolidList"/>
    <dgm:cxn modelId="{F91D839C-B2EF-4184-B903-EBC4EAB0C724}" srcId="{B8476E6B-9742-4DDB-A3C9-2169B706A3F0}" destId="{D77F255F-F1F4-4788-9F33-DF612BEF0208}" srcOrd="0" destOrd="0" parTransId="{69A54B78-A79D-4698-BAB4-1189471E483A}" sibTransId="{BF1757C5-198C-4862-9F7F-986A70C51D7C}"/>
    <dgm:cxn modelId="{9DAF02AB-7807-4526-984E-5E2950AB752D}" type="presOf" srcId="{93364EF5-DE5C-46F3-A296-90F971975304}" destId="{E4D73993-8733-43C1-9D72-676C1628B454}" srcOrd="0" destOrd="0" presId="urn:microsoft.com/office/officeart/2018/2/layout/IconVerticalSolidList"/>
    <dgm:cxn modelId="{6FEFE7AD-5F03-4FBA-AC8D-3B65AB63C638}" srcId="{10C85772-3423-4AC9-B79D-BF00AEC57B4E}" destId="{6D398911-57C8-4170-BA0B-28DB2EE1AB7C}" srcOrd="2" destOrd="0" parTransId="{26EE2E31-BF8E-467A-8CE8-055D7F1FAE98}" sibTransId="{2F641D41-C849-4E1C-B5F8-78BB65CC0FE0}"/>
    <dgm:cxn modelId="{695827B5-4FAE-4EAC-8A74-1183EC45D249}" srcId="{10C85772-3423-4AC9-B79D-BF00AEC57B4E}" destId="{868E992E-DC3A-4052-A5E3-3E32967EF33F}" srcOrd="3" destOrd="0" parTransId="{76AD2E3E-9B22-42FC-9C78-3A8D5FC374CC}" sibTransId="{D0818F38-9FD5-426A-994B-A7B4386D747B}"/>
    <dgm:cxn modelId="{5056BACB-4DDC-43A4-9172-F223EEF27631}" type="presOf" srcId="{DFDAFE1C-DB68-45D7-9A20-AEFCCDB235C2}" destId="{5F556EFC-E076-4833-94A4-3C5C8D9216C9}" srcOrd="0" destOrd="0" presId="urn:microsoft.com/office/officeart/2018/2/layout/IconVerticalSolidList"/>
    <dgm:cxn modelId="{1B31CACD-3C8D-4CD4-88A6-445290AFA7CA}" srcId="{10C85772-3423-4AC9-B79D-BF00AEC57B4E}" destId="{68794676-E9FB-4178-9C19-947452DF37EE}" srcOrd="1" destOrd="0" parTransId="{2D16BEBC-FCDE-481B-8F6D-BC2F36B84C2F}" sibTransId="{684761FF-0ADB-4E5A-814A-14D25C36EC17}"/>
    <dgm:cxn modelId="{09E936D5-FD01-4B2A-8E09-F3C8D8F3871A}" type="presOf" srcId="{68794676-E9FB-4178-9C19-947452DF37EE}" destId="{AB4F5CDA-77D1-41BC-8A1D-CDD867154BBC}" srcOrd="0" destOrd="1" presId="urn:microsoft.com/office/officeart/2018/2/layout/IconVerticalSolidList"/>
    <dgm:cxn modelId="{3B15B334-0133-4147-BDF0-F218C005B99F}" type="presParOf" srcId="{08A7B9A2-7564-417F-A6AF-E083B5856F46}" destId="{2455617D-FB31-40BF-9A84-F4885918E1C7}" srcOrd="0" destOrd="0" presId="urn:microsoft.com/office/officeart/2018/2/layout/IconVerticalSolidList"/>
    <dgm:cxn modelId="{6BABDE79-BC7B-4454-9050-C40D50C6790A}" type="presParOf" srcId="{2455617D-FB31-40BF-9A84-F4885918E1C7}" destId="{9D8A08DE-19AC-43CA-BB1B-232AA2FD1561}" srcOrd="0" destOrd="0" presId="urn:microsoft.com/office/officeart/2018/2/layout/IconVerticalSolidList"/>
    <dgm:cxn modelId="{274816C1-834A-4564-B1D7-4C3014D8816B}" type="presParOf" srcId="{2455617D-FB31-40BF-9A84-F4885918E1C7}" destId="{776B6C5E-4939-4B25-B95D-9BF404FA7BF9}" srcOrd="1" destOrd="0" presId="urn:microsoft.com/office/officeart/2018/2/layout/IconVerticalSolidList"/>
    <dgm:cxn modelId="{68E5C31D-1B45-4165-B3DB-C1A6FBF85097}" type="presParOf" srcId="{2455617D-FB31-40BF-9A84-F4885918E1C7}" destId="{5194DC6D-8C81-4977-AB22-28C6B9681BDE}" srcOrd="2" destOrd="0" presId="urn:microsoft.com/office/officeart/2018/2/layout/IconVerticalSolidList"/>
    <dgm:cxn modelId="{9124DBFC-DA53-4034-98B6-24E66407419C}" type="presParOf" srcId="{2455617D-FB31-40BF-9A84-F4885918E1C7}" destId="{CEF4AF68-3942-4121-B851-E5A402589D46}" srcOrd="3" destOrd="0" presId="urn:microsoft.com/office/officeart/2018/2/layout/IconVerticalSolidList"/>
    <dgm:cxn modelId="{B91F6788-B6C1-4BE1-8A6C-E2A2EA4CE270}" type="presParOf" srcId="{08A7B9A2-7564-417F-A6AF-E083B5856F46}" destId="{83D0405D-02AA-47A1-B70A-AB124A6BFDE5}" srcOrd="1" destOrd="0" presId="urn:microsoft.com/office/officeart/2018/2/layout/IconVerticalSolidList"/>
    <dgm:cxn modelId="{B05CC2CF-BF6C-42C8-9228-7E9A60A13F72}" type="presParOf" srcId="{08A7B9A2-7564-417F-A6AF-E083B5856F46}" destId="{14CEE3B9-4217-4CDE-9A35-786DD3A7E207}" srcOrd="2" destOrd="0" presId="urn:microsoft.com/office/officeart/2018/2/layout/IconVerticalSolidList"/>
    <dgm:cxn modelId="{6E03EE5C-9921-49D9-A0F6-CEE0BC3B08C3}" type="presParOf" srcId="{14CEE3B9-4217-4CDE-9A35-786DD3A7E207}" destId="{CF0E82E0-90A1-4608-9790-F22740BADA24}" srcOrd="0" destOrd="0" presId="urn:microsoft.com/office/officeart/2018/2/layout/IconVerticalSolidList"/>
    <dgm:cxn modelId="{DA0DAE66-89BD-41E1-880D-E33D8CCCECFA}" type="presParOf" srcId="{14CEE3B9-4217-4CDE-9A35-786DD3A7E207}" destId="{40304D59-4BD5-4BEC-8C3D-2B012BDC2026}" srcOrd="1" destOrd="0" presId="urn:microsoft.com/office/officeart/2018/2/layout/IconVerticalSolidList"/>
    <dgm:cxn modelId="{D899FA3E-2E07-469A-B8B0-8C460014756B}" type="presParOf" srcId="{14CEE3B9-4217-4CDE-9A35-786DD3A7E207}" destId="{C4055F45-4119-41D5-B968-DA9F1FF4FD50}" srcOrd="2" destOrd="0" presId="urn:microsoft.com/office/officeart/2018/2/layout/IconVerticalSolidList"/>
    <dgm:cxn modelId="{25E6ECC8-2478-4C10-BE12-1832477C717D}" type="presParOf" srcId="{14CEE3B9-4217-4CDE-9A35-786DD3A7E207}" destId="{53777B18-2005-495E-8545-2CB89CE1CFCE}" srcOrd="3" destOrd="0" presId="urn:microsoft.com/office/officeart/2018/2/layout/IconVerticalSolidList"/>
    <dgm:cxn modelId="{DF73D7EC-B56D-4CF9-A61F-84D71AAAB447}" type="presParOf" srcId="{08A7B9A2-7564-417F-A6AF-E083B5856F46}" destId="{29C82085-F288-4A3A-979A-208A9343DC0E}" srcOrd="3" destOrd="0" presId="urn:microsoft.com/office/officeart/2018/2/layout/IconVerticalSolidList"/>
    <dgm:cxn modelId="{F7156473-CA70-4160-A58D-D08609A12157}" type="presParOf" srcId="{08A7B9A2-7564-417F-A6AF-E083B5856F46}" destId="{44B60F74-F879-473F-BBC0-26E03824A4DB}" srcOrd="4" destOrd="0" presId="urn:microsoft.com/office/officeart/2018/2/layout/IconVerticalSolidList"/>
    <dgm:cxn modelId="{372B26BF-06EA-4DA5-A85F-FC298D32CAA7}" type="presParOf" srcId="{44B60F74-F879-473F-BBC0-26E03824A4DB}" destId="{75ECE04D-5AFB-45A4-BC00-2F6F1052D763}" srcOrd="0" destOrd="0" presId="urn:microsoft.com/office/officeart/2018/2/layout/IconVerticalSolidList"/>
    <dgm:cxn modelId="{54252F15-F9B4-4261-AD82-CB17B9CC4224}" type="presParOf" srcId="{44B60F74-F879-473F-BBC0-26E03824A4DB}" destId="{FC765F91-DBA8-4B6D-AB2B-3ACBD6FA03EC}" srcOrd="1" destOrd="0" presId="urn:microsoft.com/office/officeart/2018/2/layout/IconVerticalSolidList"/>
    <dgm:cxn modelId="{0D5ED7AA-4801-4D75-9ADD-40381016C7CA}" type="presParOf" srcId="{44B60F74-F879-473F-BBC0-26E03824A4DB}" destId="{63D5BBF3-4DAA-4E25-BBF5-D47079AF20B8}" srcOrd="2" destOrd="0" presId="urn:microsoft.com/office/officeart/2018/2/layout/IconVerticalSolidList"/>
    <dgm:cxn modelId="{3B1878E1-955B-4CA3-86FD-F7950C24DDDF}" type="presParOf" srcId="{44B60F74-F879-473F-BBC0-26E03824A4DB}" destId="{E4D73993-8733-43C1-9D72-676C1628B454}" srcOrd="3" destOrd="0" presId="urn:microsoft.com/office/officeart/2018/2/layout/IconVerticalSolidList"/>
    <dgm:cxn modelId="{DBCD3A36-48AB-4431-AF1B-97A11BABDDF8}" type="presParOf" srcId="{44B60F74-F879-473F-BBC0-26E03824A4DB}" destId="{5F556EFC-E076-4833-94A4-3C5C8D9216C9}" srcOrd="4" destOrd="0" presId="urn:microsoft.com/office/officeart/2018/2/layout/IconVerticalSolidList"/>
    <dgm:cxn modelId="{27426399-5D81-4811-BB70-FFF36E3F744C}" type="presParOf" srcId="{08A7B9A2-7564-417F-A6AF-E083B5856F46}" destId="{88B3983E-8BFD-4A5C-B0FF-CE5162694B33}" srcOrd="5" destOrd="0" presId="urn:microsoft.com/office/officeart/2018/2/layout/IconVerticalSolidList"/>
    <dgm:cxn modelId="{A5978D90-69D3-4E49-9378-5FE04191E892}" type="presParOf" srcId="{08A7B9A2-7564-417F-A6AF-E083B5856F46}" destId="{DDEE5D7A-6FF2-434D-8145-66CE4241D01F}" srcOrd="6" destOrd="0" presId="urn:microsoft.com/office/officeart/2018/2/layout/IconVerticalSolidList"/>
    <dgm:cxn modelId="{1527CBFF-C0AB-4B0E-825B-6A1E05D39976}" type="presParOf" srcId="{DDEE5D7A-6FF2-434D-8145-66CE4241D01F}" destId="{8DA94B84-FB67-4848-B41A-0EF666CB04ED}" srcOrd="0" destOrd="0" presId="urn:microsoft.com/office/officeart/2018/2/layout/IconVerticalSolidList"/>
    <dgm:cxn modelId="{4702B317-3736-4089-B3D5-BAC29A4A9622}" type="presParOf" srcId="{DDEE5D7A-6FF2-434D-8145-66CE4241D01F}" destId="{81DCF93A-BA9A-4C46-A9D3-E7B03B4DC573}" srcOrd="1" destOrd="0" presId="urn:microsoft.com/office/officeart/2018/2/layout/IconVerticalSolidList"/>
    <dgm:cxn modelId="{8837C580-B23B-4259-8C79-4DD693C1C5FE}" type="presParOf" srcId="{DDEE5D7A-6FF2-434D-8145-66CE4241D01F}" destId="{F9811DDD-C2E0-4D22-9B33-620AACEA90AF}" srcOrd="2" destOrd="0" presId="urn:microsoft.com/office/officeart/2018/2/layout/IconVerticalSolidList"/>
    <dgm:cxn modelId="{82624E11-65DA-481E-A92F-3D8F466ECDF6}" type="presParOf" srcId="{DDEE5D7A-6FF2-434D-8145-66CE4241D01F}" destId="{E1C6888D-5231-4306-865B-55274C210D80}" srcOrd="3" destOrd="0" presId="urn:microsoft.com/office/officeart/2018/2/layout/IconVerticalSolidList"/>
    <dgm:cxn modelId="{CFA89C21-BD88-47EC-B04A-9187583E2E7E}" type="presParOf" srcId="{DDEE5D7A-6FF2-434D-8145-66CE4241D01F}" destId="{AB4F5CDA-77D1-41BC-8A1D-CDD867154BB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B389E6-FE68-4AA8-B023-37A76F5098C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F212863-8B5A-4A81-9BFB-0A24360B7E8D}">
      <dgm:prSet/>
      <dgm:spPr/>
      <dgm:t>
        <a:bodyPr/>
        <a:lstStyle/>
        <a:p>
          <a:r>
            <a:rPr lang="en-CA"/>
            <a:t>The dataset is obtained from Elections Canada official website. </a:t>
          </a:r>
          <a:endParaRPr lang="en-US"/>
        </a:p>
      </dgm:t>
    </dgm:pt>
    <dgm:pt modelId="{D9E621AB-896F-4AF6-A8A1-F7E1CC729AA4}" type="parTrans" cxnId="{84D731A2-CBA9-4346-B541-15D89C6F08E9}">
      <dgm:prSet/>
      <dgm:spPr/>
      <dgm:t>
        <a:bodyPr/>
        <a:lstStyle/>
        <a:p>
          <a:endParaRPr lang="en-US"/>
        </a:p>
      </dgm:t>
    </dgm:pt>
    <dgm:pt modelId="{FEFA9AF8-DAFF-4F4D-BCE7-025D86804D58}" type="sibTrans" cxnId="{84D731A2-CBA9-4346-B541-15D89C6F08E9}">
      <dgm:prSet/>
      <dgm:spPr/>
      <dgm:t>
        <a:bodyPr/>
        <a:lstStyle/>
        <a:p>
          <a:endParaRPr lang="en-US"/>
        </a:p>
      </dgm:t>
    </dgm:pt>
    <dgm:pt modelId="{D7A0C08D-93E7-4E25-9A13-888A9A9E615C}">
      <dgm:prSet/>
      <dgm:spPr/>
      <dgm:t>
        <a:bodyPr/>
        <a:lstStyle/>
        <a:p>
          <a:r>
            <a:rPr lang="en-CA"/>
            <a:t>There were multiple files from which we choose the file named table table_tableau11.</a:t>
          </a:r>
          <a:endParaRPr lang="en-US"/>
        </a:p>
      </dgm:t>
    </dgm:pt>
    <dgm:pt modelId="{81ABA562-9801-45D7-BF90-3FC78F60F885}" type="parTrans" cxnId="{6EFFE4AB-BE0B-4308-A7AB-342EE85F1460}">
      <dgm:prSet/>
      <dgm:spPr/>
      <dgm:t>
        <a:bodyPr/>
        <a:lstStyle/>
        <a:p>
          <a:endParaRPr lang="en-US"/>
        </a:p>
      </dgm:t>
    </dgm:pt>
    <dgm:pt modelId="{488361B3-C36B-40B3-9110-DA0BE76370D3}" type="sibTrans" cxnId="{6EFFE4AB-BE0B-4308-A7AB-342EE85F1460}">
      <dgm:prSet/>
      <dgm:spPr/>
      <dgm:t>
        <a:bodyPr/>
        <a:lstStyle/>
        <a:p>
          <a:endParaRPr lang="en-US"/>
        </a:p>
      </dgm:t>
    </dgm:pt>
    <dgm:pt modelId="{3FEA0F0F-C968-47ED-868C-D7427AC5757E}">
      <dgm:prSet/>
      <dgm:spPr/>
      <dgm:t>
        <a:bodyPr/>
        <a:lstStyle/>
        <a:p>
          <a:r>
            <a:rPr lang="en-CA"/>
            <a:t>The dataset had multiple columns relating to the province wise data of the party, party name, percentage of votes, etc.</a:t>
          </a:r>
          <a:endParaRPr lang="en-US"/>
        </a:p>
      </dgm:t>
    </dgm:pt>
    <dgm:pt modelId="{861FD819-8595-429C-93A3-803F34D36DEF}" type="parTrans" cxnId="{8388F2F4-C2BA-4615-BF6E-E115BC9D442F}">
      <dgm:prSet/>
      <dgm:spPr/>
      <dgm:t>
        <a:bodyPr/>
        <a:lstStyle/>
        <a:p>
          <a:endParaRPr lang="en-US"/>
        </a:p>
      </dgm:t>
    </dgm:pt>
    <dgm:pt modelId="{1570B96F-5AB7-4706-A6DB-A9E473CDC8B3}" type="sibTrans" cxnId="{8388F2F4-C2BA-4615-BF6E-E115BC9D442F}">
      <dgm:prSet/>
      <dgm:spPr/>
      <dgm:t>
        <a:bodyPr/>
        <a:lstStyle/>
        <a:p>
          <a:endParaRPr lang="en-US"/>
        </a:p>
      </dgm:t>
    </dgm:pt>
    <dgm:pt modelId="{18A14636-9E2E-4E9E-91A6-193A94A97543}">
      <dgm:prSet/>
      <dgm:spPr/>
      <dgm:t>
        <a:bodyPr/>
        <a:lstStyle/>
        <a:p>
          <a:r>
            <a:rPr lang="en-CA"/>
            <a:t>The sample dataset is shown in the next slide.</a:t>
          </a:r>
          <a:endParaRPr lang="en-US"/>
        </a:p>
      </dgm:t>
    </dgm:pt>
    <dgm:pt modelId="{66279E27-8F2E-4F02-B0B9-DAB63C79AFDC}" type="parTrans" cxnId="{267DD20B-6A71-4FAE-BC36-E1C0DBD12DF9}">
      <dgm:prSet/>
      <dgm:spPr/>
      <dgm:t>
        <a:bodyPr/>
        <a:lstStyle/>
        <a:p>
          <a:endParaRPr lang="en-US"/>
        </a:p>
      </dgm:t>
    </dgm:pt>
    <dgm:pt modelId="{096B2235-6771-4956-99F1-32CC4B814CAD}" type="sibTrans" cxnId="{267DD20B-6A71-4FAE-BC36-E1C0DBD12DF9}">
      <dgm:prSet/>
      <dgm:spPr/>
      <dgm:t>
        <a:bodyPr/>
        <a:lstStyle/>
        <a:p>
          <a:endParaRPr lang="en-US"/>
        </a:p>
      </dgm:t>
    </dgm:pt>
    <dgm:pt modelId="{A44973F0-F912-4C3B-ADAA-A68052D92BC7}" type="pres">
      <dgm:prSet presAssocID="{7BB389E6-FE68-4AA8-B023-37A76F5098C0}" presName="vert0" presStyleCnt="0">
        <dgm:presLayoutVars>
          <dgm:dir/>
          <dgm:animOne val="branch"/>
          <dgm:animLvl val="lvl"/>
        </dgm:presLayoutVars>
      </dgm:prSet>
      <dgm:spPr/>
    </dgm:pt>
    <dgm:pt modelId="{12A0845C-EFB5-4DAC-83D5-2200734CBD2A}" type="pres">
      <dgm:prSet presAssocID="{EF212863-8B5A-4A81-9BFB-0A24360B7E8D}" presName="thickLine" presStyleLbl="alignNode1" presStyleIdx="0" presStyleCnt="4"/>
      <dgm:spPr/>
    </dgm:pt>
    <dgm:pt modelId="{F4F5C94D-AA4A-4F6F-98B4-8229F0EBBF1C}" type="pres">
      <dgm:prSet presAssocID="{EF212863-8B5A-4A81-9BFB-0A24360B7E8D}" presName="horz1" presStyleCnt="0"/>
      <dgm:spPr/>
    </dgm:pt>
    <dgm:pt modelId="{46F6F56F-5E67-4F57-A88D-BC259D85FE5F}" type="pres">
      <dgm:prSet presAssocID="{EF212863-8B5A-4A81-9BFB-0A24360B7E8D}" presName="tx1" presStyleLbl="revTx" presStyleIdx="0" presStyleCnt="4"/>
      <dgm:spPr/>
    </dgm:pt>
    <dgm:pt modelId="{DE1701C4-2AA8-4920-B1A1-6B7BFEB6AB9A}" type="pres">
      <dgm:prSet presAssocID="{EF212863-8B5A-4A81-9BFB-0A24360B7E8D}" presName="vert1" presStyleCnt="0"/>
      <dgm:spPr/>
    </dgm:pt>
    <dgm:pt modelId="{CFEA9150-089F-4BAA-896D-CD7E51E78548}" type="pres">
      <dgm:prSet presAssocID="{D7A0C08D-93E7-4E25-9A13-888A9A9E615C}" presName="thickLine" presStyleLbl="alignNode1" presStyleIdx="1" presStyleCnt="4"/>
      <dgm:spPr/>
    </dgm:pt>
    <dgm:pt modelId="{7336F052-7ACC-4AF6-BF87-5AAB300676E4}" type="pres">
      <dgm:prSet presAssocID="{D7A0C08D-93E7-4E25-9A13-888A9A9E615C}" presName="horz1" presStyleCnt="0"/>
      <dgm:spPr/>
    </dgm:pt>
    <dgm:pt modelId="{C0A9F7B5-4D0D-414E-8333-4FA2DE87B25C}" type="pres">
      <dgm:prSet presAssocID="{D7A0C08D-93E7-4E25-9A13-888A9A9E615C}" presName="tx1" presStyleLbl="revTx" presStyleIdx="1" presStyleCnt="4"/>
      <dgm:spPr/>
    </dgm:pt>
    <dgm:pt modelId="{1600D1E1-4081-45FF-B4E4-1388F7673FDC}" type="pres">
      <dgm:prSet presAssocID="{D7A0C08D-93E7-4E25-9A13-888A9A9E615C}" presName="vert1" presStyleCnt="0"/>
      <dgm:spPr/>
    </dgm:pt>
    <dgm:pt modelId="{AACCA697-F04D-45F6-892A-351030610943}" type="pres">
      <dgm:prSet presAssocID="{3FEA0F0F-C968-47ED-868C-D7427AC5757E}" presName="thickLine" presStyleLbl="alignNode1" presStyleIdx="2" presStyleCnt="4"/>
      <dgm:spPr/>
    </dgm:pt>
    <dgm:pt modelId="{0352182C-E0FF-4F91-9A69-BC6009342800}" type="pres">
      <dgm:prSet presAssocID="{3FEA0F0F-C968-47ED-868C-D7427AC5757E}" presName="horz1" presStyleCnt="0"/>
      <dgm:spPr/>
    </dgm:pt>
    <dgm:pt modelId="{E9B57E46-A5AF-4852-BDC7-9ED26CC6EE58}" type="pres">
      <dgm:prSet presAssocID="{3FEA0F0F-C968-47ED-868C-D7427AC5757E}" presName="tx1" presStyleLbl="revTx" presStyleIdx="2" presStyleCnt="4"/>
      <dgm:spPr/>
    </dgm:pt>
    <dgm:pt modelId="{902B754D-4A94-4AB7-9BD5-A806D50C57BC}" type="pres">
      <dgm:prSet presAssocID="{3FEA0F0F-C968-47ED-868C-D7427AC5757E}" presName="vert1" presStyleCnt="0"/>
      <dgm:spPr/>
    </dgm:pt>
    <dgm:pt modelId="{E181B3A9-0968-472E-805E-DBCB38E485FE}" type="pres">
      <dgm:prSet presAssocID="{18A14636-9E2E-4E9E-91A6-193A94A97543}" presName="thickLine" presStyleLbl="alignNode1" presStyleIdx="3" presStyleCnt="4"/>
      <dgm:spPr/>
    </dgm:pt>
    <dgm:pt modelId="{A8785C74-EBCE-4E6C-A19F-3D30CB58A671}" type="pres">
      <dgm:prSet presAssocID="{18A14636-9E2E-4E9E-91A6-193A94A97543}" presName="horz1" presStyleCnt="0"/>
      <dgm:spPr/>
    </dgm:pt>
    <dgm:pt modelId="{18E4A0BD-0621-4BF7-AC9C-9738776A76B6}" type="pres">
      <dgm:prSet presAssocID="{18A14636-9E2E-4E9E-91A6-193A94A97543}" presName="tx1" presStyleLbl="revTx" presStyleIdx="3" presStyleCnt="4"/>
      <dgm:spPr/>
    </dgm:pt>
    <dgm:pt modelId="{2036AF4A-C99E-4F57-B610-E69D5724A957}" type="pres">
      <dgm:prSet presAssocID="{18A14636-9E2E-4E9E-91A6-193A94A97543}" presName="vert1" presStyleCnt="0"/>
      <dgm:spPr/>
    </dgm:pt>
  </dgm:ptLst>
  <dgm:cxnLst>
    <dgm:cxn modelId="{84D1FA00-E6E6-48B2-BA50-D7A643A5FAE9}" type="presOf" srcId="{EF212863-8B5A-4A81-9BFB-0A24360B7E8D}" destId="{46F6F56F-5E67-4F57-A88D-BC259D85FE5F}" srcOrd="0" destOrd="0" presId="urn:microsoft.com/office/officeart/2008/layout/LinedList"/>
    <dgm:cxn modelId="{267DD20B-6A71-4FAE-BC36-E1C0DBD12DF9}" srcId="{7BB389E6-FE68-4AA8-B023-37A76F5098C0}" destId="{18A14636-9E2E-4E9E-91A6-193A94A97543}" srcOrd="3" destOrd="0" parTransId="{66279E27-8F2E-4F02-B0B9-DAB63C79AFDC}" sibTransId="{096B2235-6771-4956-99F1-32CC4B814CAD}"/>
    <dgm:cxn modelId="{59B95D12-0C3D-443D-BDF6-D6619DB9B01C}" type="presOf" srcId="{7BB389E6-FE68-4AA8-B023-37A76F5098C0}" destId="{A44973F0-F912-4C3B-ADAA-A68052D92BC7}" srcOrd="0" destOrd="0" presId="urn:microsoft.com/office/officeart/2008/layout/LinedList"/>
    <dgm:cxn modelId="{8B3B6268-F2DC-4B00-BD2E-184E223E105E}" type="presOf" srcId="{18A14636-9E2E-4E9E-91A6-193A94A97543}" destId="{18E4A0BD-0621-4BF7-AC9C-9738776A76B6}" srcOrd="0" destOrd="0" presId="urn:microsoft.com/office/officeart/2008/layout/LinedList"/>
    <dgm:cxn modelId="{84D731A2-CBA9-4346-B541-15D89C6F08E9}" srcId="{7BB389E6-FE68-4AA8-B023-37A76F5098C0}" destId="{EF212863-8B5A-4A81-9BFB-0A24360B7E8D}" srcOrd="0" destOrd="0" parTransId="{D9E621AB-896F-4AF6-A8A1-F7E1CC729AA4}" sibTransId="{FEFA9AF8-DAFF-4F4D-BCE7-025D86804D58}"/>
    <dgm:cxn modelId="{6EFFE4AB-BE0B-4308-A7AB-342EE85F1460}" srcId="{7BB389E6-FE68-4AA8-B023-37A76F5098C0}" destId="{D7A0C08D-93E7-4E25-9A13-888A9A9E615C}" srcOrd="1" destOrd="0" parTransId="{81ABA562-9801-45D7-BF90-3FC78F60F885}" sibTransId="{488361B3-C36B-40B3-9110-DA0BE76370D3}"/>
    <dgm:cxn modelId="{09BE09CB-F19E-4FA1-9316-E0B6074FB728}" type="presOf" srcId="{D7A0C08D-93E7-4E25-9A13-888A9A9E615C}" destId="{C0A9F7B5-4D0D-414E-8333-4FA2DE87B25C}" srcOrd="0" destOrd="0" presId="urn:microsoft.com/office/officeart/2008/layout/LinedList"/>
    <dgm:cxn modelId="{059DA9DF-9EA5-401B-BFF9-F11104FCE57B}" type="presOf" srcId="{3FEA0F0F-C968-47ED-868C-D7427AC5757E}" destId="{E9B57E46-A5AF-4852-BDC7-9ED26CC6EE58}" srcOrd="0" destOrd="0" presId="urn:microsoft.com/office/officeart/2008/layout/LinedList"/>
    <dgm:cxn modelId="{8388F2F4-C2BA-4615-BF6E-E115BC9D442F}" srcId="{7BB389E6-FE68-4AA8-B023-37A76F5098C0}" destId="{3FEA0F0F-C968-47ED-868C-D7427AC5757E}" srcOrd="2" destOrd="0" parTransId="{861FD819-8595-429C-93A3-803F34D36DEF}" sibTransId="{1570B96F-5AB7-4706-A6DB-A9E473CDC8B3}"/>
    <dgm:cxn modelId="{238F2A95-43D9-461D-99EF-714A19E58940}" type="presParOf" srcId="{A44973F0-F912-4C3B-ADAA-A68052D92BC7}" destId="{12A0845C-EFB5-4DAC-83D5-2200734CBD2A}" srcOrd="0" destOrd="0" presId="urn:microsoft.com/office/officeart/2008/layout/LinedList"/>
    <dgm:cxn modelId="{BC9B2636-2736-4666-A2F8-C8B2CF80CE54}" type="presParOf" srcId="{A44973F0-F912-4C3B-ADAA-A68052D92BC7}" destId="{F4F5C94D-AA4A-4F6F-98B4-8229F0EBBF1C}" srcOrd="1" destOrd="0" presId="urn:microsoft.com/office/officeart/2008/layout/LinedList"/>
    <dgm:cxn modelId="{6630FC51-00DA-4D90-A992-0A1AAE367461}" type="presParOf" srcId="{F4F5C94D-AA4A-4F6F-98B4-8229F0EBBF1C}" destId="{46F6F56F-5E67-4F57-A88D-BC259D85FE5F}" srcOrd="0" destOrd="0" presId="urn:microsoft.com/office/officeart/2008/layout/LinedList"/>
    <dgm:cxn modelId="{7F4051BA-CF0F-4931-8CB6-B907DA6AA597}" type="presParOf" srcId="{F4F5C94D-AA4A-4F6F-98B4-8229F0EBBF1C}" destId="{DE1701C4-2AA8-4920-B1A1-6B7BFEB6AB9A}" srcOrd="1" destOrd="0" presId="urn:microsoft.com/office/officeart/2008/layout/LinedList"/>
    <dgm:cxn modelId="{19EB5C55-95CA-4E55-91B8-688667CAB488}" type="presParOf" srcId="{A44973F0-F912-4C3B-ADAA-A68052D92BC7}" destId="{CFEA9150-089F-4BAA-896D-CD7E51E78548}" srcOrd="2" destOrd="0" presId="urn:microsoft.com/office/officeart/2008/layout/LinedList"/>
    <dgm:cxn modelId="{CC4BD775-DA8E-49F7-9D80-6598DC8C4A4E}" type="presParOf" srcId="{A44973F0-F912-4C3B-ADAA-A68052D92BC7}" destId="{7336F052-7ACC-4AF6-BF87-5AAB300676E4}" srcOrd="3" destOrd="0" presId="urn:microsoft.com/office/officeart/2008/layout/LinedList"/>
    <dgm:cxn modelId="{D00207D2-B96D-4350-BCD9-15BAFD212129}" type="presParOf" srcId="{7336F052-7ACC-4AF6-BF87-5AAB300676E4}" destId="{C0A9F7B5-4D0D-414E-8333-4FA2DE87B25C}" srcOrd="0" destOrd="0" presId="urn:microsoft.com/office/officeart/2008/layout/LinedList"/>
    <dgm:cxn modelId="{E47ACBA7-1B69-44F0-A568-4000AF22EA1E}" type="presParOf" srcId="{7336F052-7ACC-4AF6-BF87-5AAB300676E4}" destId="{1600D1E1-4081-45FF-B4E4-1388F7673FDC}" srcOrd="1" destOrd="0" presId="urn:microsoft.com/office/officeart/2008/layout/LinedList"/>
    <dgm:cxn modelId="{7AED891D-EC50-415E-BE77-5F35442DBA8B}" type="presParOf" srcId="{A44973F0-F912-4C3B-ADAA-A68052D92BC7}" destId="{AACCA697-F04D-45F6-892A-351030610943}" srcOrd="4" destOrd="0" presId="urn:microsoft.com/office/officeart/2008/layout/LinedList"/>
    <dgm:cxn modelId="{9AB6E831-FEB8-46B8-8CA9-7E14BB4AB139}" type="presParOf" srcId="{A44973F0-F912-4C3B-ADAA-A68052D92BC7}" destId="{0352182C-E0FF-4F91-9A69-BC6009342800}" srcOrd="5" destOrd="0" presId="urn:microsoft.com/office/officeart/2008/layout/LinedList"/>
    <dgm:cxn modelId="{4AB1FAA0-7A65-4B6F-949B-479936E27197}" type="presParOf" srcId="{0352182C-E0FF-4F91-9A69-BC6009342800}" destId="{E9B57E46-A5AF-4852-BDC7-9ED26CC6EE58}" srcOrd="0" destOrd="0" presId="urn:microsoft.com/office/officeart/2008/layout/LinedList"/>
    <dgm:cxn modelId="{26A64189-B661-412B-8C6E-92698A05770B}" type="presParOf" srcId="{0352182C-E0FF-4F91-9A69-BC6009342800}" destId="{902B754D-4A94-4AB7-9BD5-A806D50C57BC}" srcOrd="1" destOrd="0" presId="urn:microsoft.com/office/officeart/2008/layout/LinedList"/>
    <dgm:cxn modelId="{AE3F25A3-CC92-4B80-BC92-8FB5F6CD75BF}" type="presParOf" srcId="{A44973F0-F912-4C3B-ADAA-A68052D92BC7}" destId="{E181B3A9-0968-472E-805E-DBCB38E485FE}" srcOrd="6" destOrd="0" presId="urn:microsoft.com/office/officeart/2008/layout/LinedList"/>
    <dgm:cxn modelId="{D9453AB5-5773-4044-9BF0-67403601A461}" type="presParOf" srcId="{A44973F0-F912-4C3B-ADAA-A68052D92BC7}" destId="{A8785C74-EBCE-4E6C-A19F-3D30CB58A671}" srcOrd="7" destOrd="0" presId="urn:microsoft.com/office/officeart/2008/layout/LinedList"/>
    <dgm:cxn modelId="{ADF19413-0D69-4088-A692-ADDC62445197}" type="presParOf" srcId="{A8785C74-EBCE-4E6C-A19F-3D30CB58A671}" destId="{18E4A0BD-0621-4BF7-AC9C-9738776A76B6}" srcOrd="0" destOrd="0" presId="urn:microsoft.com/office/officeart/2008/layout/LinedList"/>
    <dgm:cxn modelId="{56AD3819-9461-471A-8C69-0865F764A91A}" type="presParOf" srcId="{A8785C74-EBCE-4E6C-A19F-3D30CB58A671}" destId="{2036AF4A-C99E-4F57-B610-E69D5724A95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095CE5-7193-4700-B52E-0A18910EA8C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2C1B0F7-B5D8-4C57-8A81-2901C197C9F0}">
      <dgm:prSet/>
      <dgm:spPr/>
      <dgm:t>
        <a:bodyPr/>
        <a:lstStyle/>
        <a:p>
          <a:r>
            <a:rPr lang="en-CA"/>
            <a:t>The Elected Candidate/Candidat élu column had both French and English, hence we had to segregate it to obtain them separately.</a:t>
          </a:r>
          <a:endParaRPr lang="en-US"/>
        </a:p>
      </dgm:t>
    </dgm:pt>
    <dgm:pt modelId="{76F0B878-3758-4D5C-9F7B-66985599B79F}" type="parTrans" cxnId="{D4C4E9FC-4A5D-4BAD-A230-1F1F5396EC71}">
      <dgm:prSet/>
      <dgm:spPr/>
      <dgm:t>
        <a:bodyPr/>
        <a:lstStyle/>
        <a:p>
          <a:endParaRPr lang="en-US"/>
        </a:p>
      </dgm:t>
    </dgm:pt>
    <dgm:pt modelId="{91E86BB2-515E-41E5-BD75-268C0FD7B589}" type="sibTrans" cxnId="{D4C4E9FC-4A5D-4BAD-A230-1F1F5396EC71}">
      <dgm:prSet/>
      <dgm:spPr/>
      <dgm:t>
        <a:bodyPr/>
        <a:lstStyle/>
        <a:p>
          <a:endParaRPr lang="en-US"/>
        </a:p>
      </dgm:t>
    </dgm:pt>
    <dgm:pt modelId="{6DA74409-91B3-4697-A4AD-6972F9D58B1C}">
      <dgm:prSet/>
      <dgm:spPr/>
      <dgm:t>
        <a:bodyPr/>
        <a:lstStyle/>
        <a:p>
          <a:r>
            <a:rPr lang="en-CA"/>
            <a:t>To identify the party name, we converted the French to English using the Google-translate library in python.</a:t>
          </a:r>
          <a:endParaRPr lang="en-US"/>
        </a:p>
      </dgm:t>
    </dgm:pt>
    <dgm:pt modelId="{8477CFB2-ADD4-4744-AAA5-06891D7699E1}" type="parTrans" cxnId="{2048284A-578A-4D25-ADEC-8D4E74C32FE5}">
      <dgm:prSet/>
      <dgm:spPr/>
      <dgm:t>
        <a:bodyPr/>
        <a:lstStyle/>
        <a:p>
          <a:endParaRPr lang="en-US"/>
        </a:p>
      </dgm:t>
    </dgm:pt>
    <dgm:pt modelId="{AD5A211A-BA24-457F-9D27-418618E26292}" type="sibTrans" cxnId="{2048284A-578A-4D25-ADEC-8D4E74C32FE5}">
      <dgm:prSet/>
      <dgm:spPr/>
      <dgm:t>
        <a:bodyPr/>
        <a:lstStyle/>
        <a:p>
          <a:endParaRPr lang="en-US"/>
        </a:p>
      </dgm:t>
    </dgm:pt>
    <dgm:pt modelId="{4291CC3D-C1A3-48D2-BDC6-C99B4FD8A95C}">
      <dgm:prSet/>
      <dgm:spPr/>
      <dgm:t>
        <a:bodyPr/>
        <a:lstStyle/>
        <a:p>
          <a:r>
            <a:rPr lang="en-CA"/>
            <a:t>Using the Pandas library, we loaded the CSV file in Jupyter Notebook and selected the rows in the data frame which needs to be kept and wrote the final version into the cleaned_version_v3.csv file.</a:t>
          </a:r>
          <a:endParaRPr lang="en-US"/>
        </a:p>
      </dgm:t>
    </dgm:pt>
    <dgm:pt modelId="{51AF26F6-F3E7-4AB0-97FB-21D5DA4B3FF1}" type="parTrans" cxnId="{DDD726C1-1592-41DF-B4A3-03269F51FD84}">
      <dgm:prSet/>
      <dgm:spPr/>
      <dgm:t>
        <a:bodyPr/>
        <a:lstStyle/>
        <a:p>
          <a:endParaRPr lang="en-US"/>
        </a:p>
      </dgm:t>
    </dgm:pt>
    <dgm:pt modelId="{9DBD40B9-1684-43E5-B9BE-898938D93360}" type="sibTrans" cxnId="{DDD726C1-1592-41DF-B4A3-03269F51FD84}">
      <dgm:prSet/>
      <dgm:spPr/>
      <dgm:t>
        <a:bodyPr/>
        <a:lstStyle/>
        <a:p>
          <a:endParaRPr lang="en-US"/>
        </a:p>
      </dgm:t>
    </dgm:pt>
    <dgm:pt modelId="{E13F64AF-D59A-47B2-AF81-51548D5BEF3E}">
      <dgm:prSet/>
      <dgm:spPr/>
      <dgm:t>
        <a:bodyPr/>
        <a:lstStyle/>
        <a:p>
          <a:r>
            <a:rPr lang="en-CA"/>
            <a:t>The labels were generated from the party column for using as a target in the classifier where different parties were assigned different numbers. </a:t>
          </a:r>
          <a:endParaRPr lang="en-US"/>
        </a:p>
      </dgm:t>
    </dgm:pt>
    <dgm:pt modelId="{92D9D2E9-EC4E-4416-A12E-8C94A7B84A97}" type="parTrans" cxnId="{77A7EE5F-84F4-47D6-810D-2E8BEEAE5A8D}">
      <dgm:prSet/>
      <dgm:spPr/>
      <dgm:t>
        <a:bodyPr/>
        <a:lstStyle/>
        <a:p>
          <a:endParaRPr lang="en-US"/>
        </a:p>
      </dgm:t>
    </dgm:pt>
    <dgm:pt modelId="{07BC6BA1-07F8-44FD-96EE-5FB57E0DF22F}" type="sibTrans" cxnId="{77A7EE5F-84F4-47D6-810D-2E8BEEAE5A8D}">
      <dgm:prSet/>
      <dgm:spPr/>
      <dgm:t>
        <a:bodyPr/>
        <a:lstStyle/>
        <a:p>
          <a:endParaRPr lang="en-US"/>
        </a:p>
      </dgm:t>
    </dgm:pt>
    <dgm:pt modelId="{CBD9E87B-7AC6-4217-9C75-855AD6313F86}" type="pres">
      <dgm:prSet presAssocID="{12095CE5-7193-4700-B52E-0A18910EA8C8}" presName="vert0" presStyleCnt="0">
        <dgm:presLayoutVars>
          <dgm:dir/>
          <dgm:animOne val="branch"/>
          <dgm:animLvl val="lvl"/>
        </dgm:presLayoutVars>
      </dgm:prSet>
      <dgm:spPr/>
    </dgm:pt>
    <dgm:pt modelId="{36B38BEE-6DCE-46F0-884D-F890A3D38378}" type="pres">
      <dgm:prSet presAssocID="{92C1B0F7-B5D8-4C57-8A81-2901C197C9F0}" presName="thickLine" presStyleLbl="alignNode1" presStyleIdx="0" presStyleCnt="4"/>
      <dgm:spPr/>
    </dgm:pt>
    <dgm:pt modelId="{DC5CBADF-D3E8-4F41-BE7A-73192A514C5C}" type="pres">
      <dgm:prSet presAssocID="{92C1B0F7-B5D8-4C57-8A81-2901C197C9F0}" presName="horz1" presStyleCnt="0"/>
      <dgm:spPr/>
    </dgm:pt>
    <dgm:pt modelId="{DC745650-860F-4219-933C-E7D52C76BC49}" type="pres">
      <dgm:prSet presAssocID="{92C1B0F7-B5D8-4C57-8A81-2901C197C9F0}" presName="tx1" presStyleLbl="revTx" presStyleIdx="0" presStyleCnt="4"/>
      <dgm:spPr/>
    </dgm:pt>
    <dgm:pt modelId="{1E0C4ED0-5C1D-45F5-B309-1EADBAC5B055}" type="pres">
      <dgm:prSet presAssocID="{92C1B0F7-B5D8-4C57-8A81-2901C197C9F0}" presName="vert1" presStyleCnt="0"/>
      <dgm:spPr/>
    </dgm:pt>
    <dgm:pt modelId="{F6B10B43-E219-4118-81F9-B1DEE1657CA6}" type="pres">
      <dgm:prSet presAssocID="{6DA74409-91B3-4697-A4AD-6972F9D58B1C}" presName="thickLine" presStyleLbl="alignNode1" presStyleIdx="1" presStyleCnt="4"/>
      <dgm:spPr/>
    </dgm:pt>
    <dgm:pt modelId="{BAF1E226-5019-4859-B14A-E9F812E9EE41}" type="pres">
      <dgm:prSet presAssocID="{6DA74409-91B3-4697-A4AD-6972F9D58B1C}" presName="horz1" presStyleCnt="0"/>
      <dgm:spPr/>
    </dgm:pt>
    <dgm:pt modelId="{A7BE741E-3E4B-4FB4-BFAD-DD1A60E7265C}" type="pres">
      <dgm:prSet presAssocID="{6DA74409-91B3-4697-A4AD-6972F9D58B1C}" presName="tx1" presStyleLbl="revTx" presStyleIdx="1" presStyleCnt="4"/>
      <dgm:spPr/>
    </dgm:pt>
    <dgm:pt modelId="{BAEFEB33-3CCF-47B1-A086-E37799BBB5F4}" type="pres">
      <dgm:prSet presAssocID="{6DA74409-91B3-4697-A4AD-6972F9D58B1C}" presName="vert1" presStyleCnt="0"/>
      <dgm:spPr/>
    </dgm:pt>
    <dgm:pt modelId="{5DE96871-AB71-4B7F-8D79-0EAAA7C63E5E}" type="pres">
      <dgm:prSet presAssocID="{4291CC3D-C1A3-48D2-BDC6-C99B4FD8A95C}" presName="thickLine" presStyleLbl="alignNode1" presStyleIdx="2" presStyleCnt="4"/>
      <dgm:spPr/>
    </dgm:pt>
    <dgm:pt modelId="{282D81D2-A979-4BF6-94CD-D3D1544B2731}" type="pres">
      <dgm:prSet presAssocID="{4291CC3D-C1A3-48D2-BDC6-C99B4FD8A95C}" presName="horz1" presStyleCnt="0"/>
      <dgm:spPr/>
    </dgm:pt>
    <dgm:pt modelId="{EF1E71E4-AD8C-4C46-9E67-46E7D55986A6}" type="pres">
      <dgm:prSet presAssocID="{4291CC3D-C1A3-48D2-BDC6-C99B4FD8A95C}" presName="tx1" presStyleLbl="revTx" presStyleIdx="2" presStyleCnt="4"/>
      <dgm:spPr/>
    </dgm:pt>
    <dgm:pt modelId="{EA6733D4-D17C-4CC0-9CF7-35CB8CD1FE6D}" type="pres">
      <dgm:prSet presAssocID="{4291CC3D-C1A3-48D2-BDC6-C99B4FD8A95C}" presName="vert1" presStyleCnt="0"/>
      <dgm:spPr/>
    </dgm:pt>
    <dgm:pt modelId="{F6E1F18A-3C90-46BA-AEF8-6B2DC13A338C}" type="pres">
      <dgm:prSet presAssocID="{E13F64AF-D59A-47B2-AF81-51548D5BEF3E}" presName="thickLine" presStyleLbl="alignNode1" presStyleIdx="3" presStyleCnt="4"/>
      <dgm:spPr/>
    </dgm:pt>
    <dgm:pt modelId="{26295207-BF63-42B1-BB9F-BAC3BDC69CE2}" type="pres">
      <dgm:prSet presAssocID="{E13F64AF-D59A-47B2-AF81-51548D5BEF3E}" presName="horz1" presStyleCnt="0"/>
      <dgm:spPr/>
    </dgm:pt>
    <dgm:pt modelId="{9C29A4FF-DEE9-48F0-8A5B-5567B55AE761}" type="pres">
      <dgm:prSet presAssocID="{E13F64AF-D59A-47B2-AF81-51548D5BEF3E}" presName="tx1" presStyleLbl="revTx" presStyleIdx="3" presStyleCnt="4"/>
      <dgm:spPr/>
    </dgm:pt>
    <dgm:pt modelId="{A55314F3-3666-400D-AB59-11DD4479662D}" type="pres">
      <dgm:prSet presAssocID="{E13F64AF-D59A-47B2-AF81-51548D5BEF3E}" presName="vert1" presStyleCnt="0"/>
      <dgm:spPr/>
    </dgm:pt>
  </dgm:ptLst>
  <dgm:cxnLst>
    <dgm:cxn modelId="{45F4D13B-6186-45A2-8216-64217A1CC5F9}" type="presOf" srcId="{12095CE5-7193-4700-B52E-0A18910EA8C8}" destId="{CBD9E87B-7AC6-4217-9C75-855AD6313F86}" srcOrd="0" destOrd="0" presId="urn:microsoft.com/office/officeart/2008/layout/LinedList"/>
    <dgm:cxn modelId="{77A7EE5F-84F4-47D6-810D-2E8BEEAE5A8D}" srcId="{12095CE5-7193-4700-B52E-0A18910EA8C8}" destId="{E13F64AF-D59A-47B2-AF81-51548D5BEF3E}" srcOrd="3" destOrd="0" parTransId="{92D9D2E9-EC4E-4416-A12E-8C94A7B84A97}" sibTransId="{07BC6BA1-07F8-44FD-96EE-5FB57E0DF22F}"/>
    <dgm:cxn modelId="{2048284A-578A-4D25-ADEC-8D4E74C32FE5}" srcId="{12095CE5-7193-4700-B52E-0A18910EA8C8}" destId="{6DA74409-91B3-4697-A4AD-6972F9D58B1C}" srcOrd="1" destOrd="0" parTransId="{8477CFB2-ADD4-4744-AAA5-06891D7699E1}" sibTransId="{AD5A211A-BA24-457F-9D27-418618E26292}"/>
    <dgm:cxn modelId="{7F4E1373-D703-4257-8FD8-04C084BABF0E}" type="presOf" srcId="{E13F64AF-D59A-47B2-AF81-51548D5BEF3E}" destId="{9C29A4FF-DEE9-48F0-8A5B-5567B55AE761}" srcOrd="0" destOrd="0" presId="urn:microsoft.com/office/officeart/2008/layout/LinedList"/>
    <dgm:cxn modelId="{28F07E7C-F279-470A-94DE-C82B246CA61B}" type="presOf" srcId="{4291CC3D-C1A3-48D2-BDC6-C99B4FD8A95C}" destId="{EF1E71E4-AD8C-4C46-9E67-46E7D55986A6}" srcOrd="0" destOrd="0" presId="urn:microsoft.com/office/officeart/2008/layout/LinedList"/>
    <dgm:cxn modelId="{A36846AC-7D82-493F-BC1C-8AEA1380D48C}" type="presOf" srcId="{6DA74409-91B3-4697-A4AD-6972F9D58B1C}" destId="{A7BE741E-3E4B-4FB4-BFAD-DD1A60E7265C}" srcOrd="0" destOrd="0" presId="urn:microsoft.com/office/officeart/2008/layout/LinedList"/>
    <dgm:cxn modelId="{DDD726C1-1592-41DF-B4A3-03269F51FD84}" srcId="{12095CE5-7193-4700-B52E-0A18910EA8C8}" destId="{4291CC3D-C1A3-48D2-BDC6-C99B4FD8A95C}" srcOrd="2" destOrd="0" parTransId="{51AF26F6-F3E7-4AB0-97FB-21D5DA4B3FF1}" sibTransId="{9DBD40B9-1684-43E5-B9BE-898938D93360}"/>
    <dgm:cxn modelId="{330341C2-B579-41FC-A930-9AF8384391DF}" type="presOf" srcId="{92C1B0F7-B5D8-4C57-8A81-2901C197C9F0}" destId="{DC745650-860F-4219-933C-E7D52C76BC49}" srcOrd="0" destOrd="0" presId="urn:microsoft.com/office/officeart/2008/layout/LinedList"/>
    <dgm:cxn modelId="{D4C4E9FC-4A5D-4BAD-A230-1F1F5396EC71}" srcId="{12095CE5-7193-4700-B52E-0A18910EA8C8}" destId="{92C1B0F7-B5D8-4C57-8A81-2901C197C9F0}" srcOrd="0" destOrd="0" parTransId="{76F0B878-3758-4D5C-9F7B-66985599B79F}" sibTransId="{91E86BB2-515E-41E5-BD75-268C0FD7B589}"/>
    <dgm:cxn modelId="{519E28FA-9148-45AE-83F7-A5800D918A9F}" type="presParOf" srcId="{CBD9E87B-7AC6-4217-9C75-855AD6313F86}" destId="{36B38BEE-6DCE-46F0-884D-F890A3D38378}" srcOrd="0" destOrd="0" presId="urn:microsoft.com/office/officeart/2008/layout/LinedList"/>
    <dgm:cxn modelId="{6A053A9A-0EA0-412F-BD89-4FE21BFDE45B}" type="presParOf" srcId="{CBD9E87B-7AC6-4217-9C75-855AD6313F86}" destId="{DC5CBADF-D3E8-4F41-BE7A-73192A514C5C}" srcOrd="1" destOrd="0" presId="urn:microsoft.com/office/officeart/2008/layout/LinedList"/>
    <dgm:cxn modelId="{A8D2E3BB-3195-40E9-AD61-6DEA484F2828}" type="presParOf" srcId="{DC5CBADF-D3E8-4F41-BE7A-73192A514C5C}" destId="{DC745650-860F-4219-933C-E7D52C76BC49}" srcOrd="0" destOrd="0" presId="urn:microsoft.com/office/officeart/2008/layout/LinedList"/>
    <dgm:cxn modelId="{2AA34BE4-5055-401C-A042-BE7443CDF4DE}" type="presParOf" srcId="{DC5CBADF-D3E8-4F41-BE7A-73192A514C5C}" destId="{1E0C4ED0-5C1D-45F5-B309-1EADBAC5B055}" srcOrd="1" destOrd="0" presId="urn:microsoft.com/office/officeart/2008/layout/LinedList"/>
    <dgm:cxn modelId="{675D4E47-EF8F-48E3-805E-4C464A6A988B}" type="presParOf" srcId="{CBD9E87B-7AC6-4217-9C75-855AD6313F86}" destId="{F6B10B43-E219-4118-81F9-B1DEE1657CA6}" srcOrd="2" destOrd="0" presId="urn:microsoft.com/office/officeart/2008/layout/LinedList"/>
    <dgm:cxn modelId="{9454D4C5-3A2B-42CB-BFC6-BAB8E67C135C}" type="presParOf" srcId="{CBD9E87B-7AC6-4217-9C75-855AD6313F86}" destId="{BAF1E226-5019-4859-B14A-E9F812E9EE41}" srcOrd="3" destOrd="0" presId="urn:microsoft.com/office/officeart/2008/layout/LinedList"/>
    <dgm:cxn modelId="{4F036D26-5E2F-4844-95E5-77A3A14AA9C0}" type="presParOf" srcId="{BAF1E226-5019-4859-B14A-E9F812E9EE41}" destId="{A7BE741E-3E4B-4FB4-BFAD-DD1A60E7265C}" srcOrd="0" destOrd="0" presId="urn:microsoft.com/office/officeart/2008/layout/LinedList"/>
    <dgm:cxn modelId="{E096876E-B239-41E6-B1E0-FFE3F51524BF}" type="presParOf" srcId="{BAF1E226-5019-4859-B14A-E9F812E9EE41}" destId="{BAEFEB33-3CCF-47B1-A086-E37799BBB5F4}" srcOrd="1" destOrd="0" presId="urn:microsoft.com/office/officeart/2008/layout/LinedList"/>
    <dgm:cxn modelId="{FDFF548F-5FE2-4D9D-95C2-30D53E3435A6}" type="presParOf" srcId="{CBD9E87B-7AC6-4217-9C75-855AD6313F86}" destId="{5DE96871-AB71-4B7F-8D79-0EAAA7C63E5E}" srcOrd="4" destOrd="0" presId="urn:microsoft.com/office/officeart/2008/layout/LinedList"/>
    <dgm:cxn modelId="{63453E65-CEBF-43CE-A591-CD768302D42C}" type="presParOf" srcId="{CBD9E87B-7AC6-4217-9C75-855AD6313F86}" destId="{282D81D2-A979-4BF6-94CD-D3D1544B2731}" srcOrd="5" destOrd="0" presId="urn:microsoft.com/office/officeart/2008/layout/LinedList"/>
    <dgm:cxn modelId="{E2CCE33C-5AF1-4ACF-A905-E4D1C81F628E}" type="presParOf" srcId="{282D81D2-A979-4BF6-94CD-D3D1544B2731}" destId="{EF1E71E4-AD8C-4C46-9E67-46E7D55986A6}" srcOrd="0" destOrd="0" presId="urn:microsoft.com/office/officeart/2008/layout/LinedList"/>
    <dgm:cxn modelId="{5DF070D1-2C73-44B2-8B4A-377CD4DCBF97}" type="presParOf" srcId="{282D81D2-A979-4BF6-94CD-D3D1544B2731}" destId="{EA6733D4-D17C-4CC0-9CF7-35CB8CD1FE6D}" srcOrd="1" destOrd="0" presId="urn:microsoft.com/office/officeart/2008/layout/LinedList"/>
    <dgm:cxn modelId="{868EF5F1-57C8-422D-B038-2300C89D6ADB}" type="presParOf" srcId="{CBD9E87B-7AC6-4217-9C75-855AD6313F86}" destId="{F6E1F18A-3C90-46BA-AEF8-6B2DC13A338C}" srcOrd="6" destOrd="0" presId="urn:microsoft.com/office/officeart/2008/layout/LinedList"/>
    <dgm:cxn modelId="{B0F31387-10EA-480E-9205-7A306B2EBCE6}" type="presParOf" srcId="{CBD9E87B-7AC6-4217-9C75-855AD6313F86}" destId="{26295207-BF63-42B1-BB9F-BAC3BDC69CE2}" srcOrd="7" destOrd="0" presId="urn:microsoft.com/office/officeart/2008/layout/LinedList"/>
    <dgm:cxn modelId="{DB641C46-1B99-44CB-A9F6-E7A87F7E2B1E}" type="presParOf" srcId="{26295207-BF63-42B1-BB9F-BAC3BDC69CE2}" destId="{9C29A4FF-DEE9-48F0-8A5B-5567B55AE761}" srcOrd="0" destOrd="0" presId="urn:microsoft.com/office/officeart/2008/layout/LinedList"/>
    <dgm:cxn modelId="{43C95C1B-FC56-4641-938F-8DE3717F1E7C}" type="presParOf" srcId="{26295207-BF63-42B1-BB9F-BAC3BDC69CE2}" destId="{A55314F3-3666-400D-AB59-11DD4479662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4747E6-38EF-49DB-9CC6-E90633271B1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D26F9AC-9B14-4A2D-9E4F-F4EDC06BFDCD}">
      <dgm:prSet/>
      <dgm:spPr/>
      <dgm:t>
        <a:bodyPr/>
        <a:lstStyle/>
        <a:p>
          <a:r>
            <a:rPr lang="en-CA"/>
            <a:t>The next step was to assign the X and y values for training our model. But, the dataset had text data which cannot be used for Machine learning models.</a:t>
          </a:r>
          <a:endParaRPr lang="en-US"/>
        </a:p>
      </dgm:t>
    </dgm:pt>
    <dgm:pt modelId="{83B6B5F3-CDDD-461E-B140-2A812314750D}" type="parTrans" cxnId="{CA1A2B1F-6999-48CE-A9C7-8767D41642CD}">
      <dgm:prSet/>
      <dgm:spPr/>
      <dgm:t>
        <a:bodyPr/>
        <a:lstStyle/>
        <a:p>
          <a:endParaRPr lang="en-US"/>
        </a:p>
      </dgm:t>
    </dgm:pt>
    <dgm:pt modelId="{26426B2A-6E1D-4D5A-B79C-274F2C175BC9}" type="sibTrans" cxnId="{CA1A2B1F-6999-48CE-A9C7-8767D41642CD}">
      <dgm:prSet/>
      <dgm:spPr/>
      <dgm:t>
        <a:bodyPr/>
        <a:lstStyle/>
        <a:p>
          <a:endParaRPr lang="en-US"/>
        </a:p>
      </dgm:t>
    </dgm:pt>
    <dgm:pt modelId="{FE123BE8-F6B0-4637-A02F-DB4286B773B7}">
      <dgm:prSet/>
      <dgm:spPr/>
      <dgm:t>
        <a:bodyPr/>
        <a:lstStyle/>
        <a:p>
          <a:r>
            <a:rPr lang="en-CA"/>
            <a:t>To convert the text data to vector form which can be used in the model, we used tf-idf vectorizer in which we assigned vector form to each text word.</a:t>
          </a:r>
          <a:endParaRPr lang="en-US"/>
        </a:p>
      </dgm:t>
    </dgm:pt>
    <dgm:pt modelId="{5CAE1753-1F28-4694-850B-65B33FAACBF7}" type="parTrans" cxnId="{ECFF1120-71A0-44D5-98A4-B3E9F30E1EEA}">
      <dgm:prSet/>
      <dgm:spPr/>
      <dgm:t>
        <a:bodyPr/>
        <a:lstStyle/>
        <a:p>
          <a:endParaRPr lang="en-US"/>
        </a:p>
      </dgm:t>
    </dgm:pt>
    <dgm:pt modelId="{D8BB15DE-E7EC-4157-B715-9AAFE3E063F4}" type="sibTrans" cxnId="{ECFF1120-71A0-44D5-98A4-B3E9F30E1EEA}">
      <dgm:prSet/>
      <dgm:spPr/>
      <dgm:t>
        <a:bodyPr/>
        <a:lstStyle/>
        <a:p>
          <a:endParaRPr lang="en-US"/>
        </a:p>
      </dgm:t>
    </dgm:pt>
    <dgm:pt modelId="{7D9C2A5E-7583-4258-B4C2-CF2F733D2C4C}">
      <dgm:prSet/>
      <dgm:spPr/>
      <dgm:t>
        <a:bodyPr/>
        <a:lstStyle/>
        <a:p>
          <a:r>
            <a:rPr lang="en-CA"/>
            <a:t>We then assigned the columns District and Province as our X values, and the party name as our y value to be classified and split the dataset into training and test data.</a:t>
          </a:r>
          <a:endParaRPr lang="en-US"/>
        </a:p>
      </dgm:t>
    </dgm:pt>
    <dgm:pt modelId="{4095A833-4865-487A-AA44-B7F1F23B7EA3}" type="parTrans" cxnId="{956CA1C2-224B-42D9-AE00-9BBD78367D24}">
      <dgm:prSet/>
      <dgm:spPr/>
      <dgm:t>
        <a:bodyPr/>
        <a:lstStyle/>
        <a:p>
          <a:endParaRPr lang="en-US"/>
        </a:p>
      </dgm:t>
    </dgm:pt>
    <dgm:pt modelId="{2822D1B1-6199-49AF-95A3-D51B504FE4D6}" type="sibTrans" cxnId="{956CA1C2-224B-42D9-AE00-9BBD78367D24}">
      <dgm:prSet/>
      <dgm:spPr/>
      <dgm:t>
        <a:bodyPr/>
        <a:lstStyle/>
        <a:p>
          <a:endParaRPr lang="en-US"/>
        </a:p>
      </dgm:t>
    </dgm:pt>
    <dgm:pt modelId="{6ADB0489-018C-4652-80F1-C41CC5B630B0}">
      <dgm:prSet/>
      <dgm:spPr/>
      <dgm:t>
        <a:bodyPr/>
        <a:lstStyle/>
        <a:p>
          <a:r>
            <a:rPr lang="en-CA" dirty="0"/>
            <a:t>The Random Forest, Logistic Regression and Decision Tree were then used as model to calculate the accuracy of our model and to predict which party wins. 5-fold cross validation was used to determine the accuracy.</a:t>
          </a:r>
          <a:endParaRPr lang="en-US" dirty="0"/>
        </a:p>
      </dgm:t>
    </dgm:pt>
    <dgm:pt modelId="{3416EA94-59D5-49E2-9172-7F1CEA0848AF}" type="parTrans" cxnId="{BD7A068A-F38E-4563-84E9-EACC561F1AEC}">
      <dgm:prSet/>
      <dgm:spPr/>
      <dgm:t>
        <a:bodyPr/>
        <a:lstStyle/>
        <a:p>
          <a:endParaRPr lang="en-US"/>
        </a:p>
      </dgm:t>
    </dgm:pt>
    <dgm:pt modelId="{E4D12E98-0DBB-4266-B81E-C18FB3EC5226}" type="sibTrans" cxnId="{BD7A068A-F38E-4563-84E9-EACC561F1AEC}">
      <dgm:prSet/>
      <dgm:spPr/>
      <dgm:t>
        <a:bodyPr/>
        <a:lstStyle/>
        <a:p>
          <a:endParaRPr lang="en-US"/>
        </a:p>
      </dgm:t>
    </dgm:pt>
    <dgm:pt modelId="{7AE3B969-7CF9-4A9B-B0C5-DBDEF2914D76}" type="pres">
      <dgm:prSet presAssocID="{B74747E6-38EF-49DB-9CC6-E90633271B1C}" presName="vert0" presStyleCnt="0">
        <dgm:presLayoutVars>
          <dgm:dir/>
          <dgm:animOne val="branch"/>
          <dgm:animLvl val="lvl"/>
        </dgm:presLayoutVars>
      </dgm:prSet>
      <dgm:spPr/>
    </dgm:pt>
    <dgm:pt modelId="{64937505-585B-47D0-9D32-1CB81E6BE932}" type="pres">
      <dgm:prSet presAssocID="{6D26F9AC-9B14-4A2D-9E4F-F4EDC06BFDCD}" presName="thickLine" presStyleLbl="alignNode1" presStyleIdx="0" presStyleCnt="4"/>
      <dgm:spPr/>
    </dgm:pt>
    <dgm:pt modelId="{516DDE53-4E4A-484E-AA68-715F684B620B}" type="pres">
      <dgm:prSet presAssocID="{6D26F9AC-9B14-4A2D-9E4F-F4EDC06BFDCD}" presName="horz1" presStyleCnt="0"/>
      <dgm:spPr/>
    </dgm:pt>
    <dgm:pt modelId="{8ADD4043-1B9A-4220-A4A3-C026393BAD59}" type="pres">
      <dgm:prSet presAssocID="{6D26F9AC-9B14-4A2D-9E4F-F4EDC06BFDCD}" presName="tx1" presStyleLbl="revTx" presStyleIdx="0" presStyleCnt="4"/>
      <dgm:spPr/>
    </dgm:pt>
    <dgm:pt modelId="{8992C44F-BA79-45FF-B4C9-D54D4582C47E}" type="pres">
      <dgm:prSet presAssocID="{6D26F9AC-9B14-4A2D-9E4F-F4EDC06BFDCD}" presName="vert1" presStyleCnt="0"/>
      <dgm:spPr/>
    </dgm:pt>
    <dgm:pt modelId="{127342B4-420B-4DCD-A945-C8FEFF216EFA}" type="pres">
      <dgm:prSet presAssocID="{FE123BE8-F6B0-4637-A02F-DB4286B773B7}" presName="thickLine" presStyleLbl="alignNode1" presStyleIdx="1" presStyleCnt="4"/>
      <dgm:spPr/>
    </dgm:pt>
    <dgm:pt modelId="{43A58992-0E74-48BC-905E-5A88D6C38B6D}" type="pres">
      <dgm:prSet presAssocID="{FE123BE8-F6B0-4637-A02F-DB4286B773B7}" presName="horz1" presStyleCnt="0"/>
      <dgm:spPr/>
    </dgm:pt>
    <dgm:pt modelId="{0792D00D-28E1-44D2-A78F-2BE736F3C319}" type="pres">
      <dgm:prSet presAssocID="{FE123BE8-F6B0-4637-A02F-DB4286B773B7}" presName="tx1" presStyleLbl="revTx" presStyleIdx="1" presStyleCnt="4"/>
      <dgm:spPr/>
    </dgm:pt>
    <dgm:pt modelId="{E9774443-69BC-4732-BDA4-5BBB68BD611A}" type="pres">
      <dgm:prSet presAssocID="{FE123BE8-F6B0-4637-A02F-DB4286B773B7}" presName="vert1" presStyleCnt="0"/>
      <dgm:spPr/>
    </dgm:pt>
    <dgm:pt modelId="{6FB00E77-63E2-4C34-BD2F-2EBCC82F36EF}" type="pres">
      <dgm:prSet presAssocID="{7D9C2A5E-7583-4258-B4C2-CF2F733D2C4C}" presName="thickLine" presStyleLbl="alignNode1" presStyleIdx="2" presStyleCnt="4"/>
      <dgm:spPr/>
    </dgm:pt>
    <dgm:pt modelId="{2EB92D59-92D6-45FF-8456-87C91AAC6970}" type="pres">
      <dgm:prSet presAssocID="{7D9C2A5E-7583-4258-B4C2-CF2F733D2C4C}" presName="horz1" presStyleCnt="0"/>
      <dgm:spPr/>
    </dgm:pt>
    <dgm:pt modelId="{505AEA20-9817-46D5-8F3A-DF3122544C94}" type="pres">
      <dgm:prSet presAssocID="{7D9C2A5E-7583-4258-B4C2-CF2F733D2C4C}" presName="tx1" presStyleLbl="revTx" presStyleIdx="2" presStyleCnt="4"/>
      <dgm:spPr/>
    </dgm:pt>
    <dgm:pt modelId="{BFC4AD53-8E01-4563-831E-EACF9BDFAC57}" type="pres">
      <dgm:prSet presAssocID="{7D9C2A5E-7583-4258-B4C2-CF2F733D2C4C}" presName="vert1" presStyleCnt="0"/>
      <dgm:spPr/>
    </dgm:pt>
    <dgm:pt modelId="{12285982-B92C-4441-928A-F9F02D4BE751}" type="pres">
      <dgm:prSet presAssocID="{6ADB0489-018C-4652-80F1-C41CC5B630B0}" presName="thickLine" presStyleLbl="alignNode1" presStyleIdx="3" presStyleCnt="4"/>
      <dgm:spPr/>
    </dgm:pt>
    <dgm:pt modelId="{F41E6C96-C968-4578-BC69-DF3E03248ABE}" type="pres">
      <dgm:prSet presAssocID="{6ADB0489-018C-4652-80F1-C41CC5B630B0}" presName="horz1" presStyleCnt="0"/>
      <dgm:spPr/>
    </dgm:pt>
    <dgm:pt modelId="{BB0F34FB-3CC1-482C-B3B7-D7B77F94502E}" type="pres">
      <dgm:prSet presAssocID="{6ADB0489-018C-4652-80F1-C41CC5B630B0}" presName="tx1" presStyleLbl="revTx" presStyleIdx="3" presStyleCnt="4"/>
      <dgm:spPr/>
    </dgm:pt>
    <dgm:pt modelId="{1D13B3C8-478D-49AB-856A-256576E45AD9}" type="pres">
      <dgm:prSet presAssocID="{6ADB0489-018C-4652-80F1-C41CC5B630B0}" presName="vert1" presStyleCnt="0"/>
      <dgm:spPr/>
    </dgm:pt>
  </dgm:ptLst>
  <dgm:cxnLst>
    <dgm:cxn modelId="{0B67DB15-AA45-4994-AC85-B49CACD24043}" type="presOf" srcId="{7D9C2A5E-7583-4258-B4C2-CF2F733D2C4C}" destId="{505AEA20-9817-46D5-8F3A-DF3122544C94}" srcOrd="0" destOrd="0" presId="urn:microsoft.com/office/officeart/2008/layout/LinedList"/>
    <dgm:cxn modelId="{CA1A2B1F-6999-48CE-A9C7-8767D41642CD}" srcId="{B74747E6-38EF-49DB-9CC6-E90633271B1C}" destId="{6D26F9AC-9B14-4A2D-9E4F-F4EDC06BFDCD}" srcOrd="0" destOrd="0" parTransId="{83B6B5F3-CDDD-461E-B140-2A812314750D}" sibTransId="{26426B2A-6E1D-4D5A-B79C-274F2C175BC9}"/>
    <dgm:cxn modelId="{ECFF1120-71A0-44D5-98A4-B3E9F30E1EEA}" srcId="{B74747E6-38EF-49DB-9CC6-E90633271B1C}" destId="{FE123BE8-F6B0-4637-A02F-DB4286B773B7}" srcOrd="1" destOrd="0" parTransId="{5CAE1753-1F28-4694-850B-65B33FAACBF7}" sibTransId="{D8BB15DE-E7EC-4157-B715-9AAFE3E063F4}"/>
    <dgm:cxn modelId="{C3374129-CEA8-4AA5-AC1D-6E4A2114CD0F}" type="presOf" srcId="{6ADB0489-018C-4652-80F1-C41CC5B630B0}" destId="{BB0F34FB-3CC1-482C-B3B7-D7B77F94502E}" srcOrd="0" destOrd="0" presId="urn:microsoft.com/office/officeart/2008/layout/LinedList"/>
    <dgm:cxn modelId="{5949B042-EE2E-4413-BE1B-3F678D5D7FA6}" type="presOf" srcId="{B74747E6-38EF-49DB-9CC6-E90633271B1C}" destId="{7AE3B969-7CF9-4A9B-B0C5-DBDEF2914D76}" srcOrd="0" destOrd="0" presId="urn:microsoft.com/office/officeart/2008/layout/LinedList"/>
    <dgm:cxn modelId="{5A416771-6748-4B29-8884-3327D3C0A4AA}" type="presOf" srcId="{6D26F9AC-9B14-4A2D-9E4F-F4EDC06BFDCD}" destId="{8ADD4043-1B9A-4220-A4A3-C026393BAD59}" srcOrd="0" destOrd="0" presId="urn:microsoft.com/office/officeart/2008/layout/LinedList"/>
    <dgm:cxn modelId="{BD7A068A-F38E-4563-84E9-EACC561F1AEC}" srcId="{B74747E6-38EF-49DB-9CC6-E90633271B1C}" destId="{6ADB0489-018C-4652-80F1-C41CC5B630B0}" srcOrd="3" destOrd="0" parTransId="{3416EA94-59D5-49E2-9172-7F1CEA0848AF}" sibTransId="{E4D12E98-0DBB-4266-B81E-C18FB3EC5226}"/>
    <dgm:cxn modelId="{F3F39695-6FFD-41A1-A11B-792F12F10259}" type="presOf" srcId="{FE123BE8-F6B0-4637-A02F-DB4286B773B7}" destId="{0792D00D-28E1-44D2-A78F-2BE736F3C319}" srcOrd="0" destOrd="0" presId="urn:microsoft.com/office/officeart/2008/layout/LinedList"/>
    <dgm:cxn modelId="{956CA1C2-224B-42D9-AE00-9BBD78367D24}" srcId="{B74747E6-38EF-49DB-9CC6-E90633271B1C}" destId="{7D9C2A5E-7583-4258-B4C2-CF2F733D2C4C}" srcOrd="2" destOrd="0" parTransId="{4095A833-4865-487A-AA44-B7F1F23B7EA3}" sibTransId="{2822D1B1-6199-49AF-95A3-D51B504FE4D6}"/>
    <dgm:cxn modelId="{57751626-4E17-4860-BBED-F16673C0BC4B}" type="presParOf" srcId="{7AE3B969-7CF9-4A9B-B0C5-DBDEF2914D76}" destId="{64937505-585B-47D0-9D32-1CB81E6BE932}" srcOrd="0" destOrd="0" presId="urn:microsoft.com/office/officeart/2008/layout/LinedList"/>
    <dgm:cxn modelId="{57DA4C80-432C-4010-96BF-D2970B1F509F}" type="presParOf" srcId="{7AE3B969-7CF9-4A9B-B0C5-DBDEF2914D76}" destId="{516DDE53-4E4A-484E-AA68-715F684B620B}" srcOrd="1" destOrd="0" presId="urn:microsoft.com/office/officeart/2008/layout/LinedList"/>
    <dgm:cxn modelId="{69068B15-C64A-4F1B-A2E2-7B6BB99F763F}" type="presParOf" srcId="{516DDE53-4E4A-484E-AA68-715F684B620B}" destId="{8ADD4043-1B9A-4220-A4A3-C026393BAD59}" srcOrd="0" destOrd="0" presId="urn:microsoft.com/office/officeart/2008/layout/LinedList"/>
    <dgm:cxn modelId="{F8D62FF0-FA1D-4695-BCE4-ECC2DBEC25E7}" type="presParOf" srcId="{516DDE53-4E4A-484E-AA68-715F684B620B}" destId="{8992C44F-BA79-45FF-B4C9-D54D4582C47E}" srcOrd="1" destOrd="0" presId="urn:microsoft.com/office/officeart/2008/layout/LinedList"/>
    <dgm:cxn modelId="{4BB06D67-E2DF-4A5B-944D-81F033DE035A}" type="presParOf" srcId="{7AE3B969-7CF9-4A9B-B0C5-DBDEF2914D76}" destId="{127342B4-420B-4DCD-A945-C8FEFF216EFA}" srcOrd="2" destOrd="0" presId="urn:microsoft.com/office/officeart/2008/layout/LinedList"/>
    <dgm:cxn modelId="{7E06B6A4-C682-474D-9867-2EB3BD6C7088}" type="presParOf" srcId="{7AE3B969-7CF9-4A9B-B0C5-DBDEF2914D76}" destId="{43A58992-0E74-48BC-905E-5A88D6C38B6D}" srcOrd="3" destOrd="0" presId="urn:microsoft.com/office/officeart/2008/layout/LinedList"/>
    <dgm:cxn modelId="{C3170291-0EF1-4E65-BCC2-94B376EB22B3}" type="presParOf" srcId="{43A58992-0E74-48BC-905E-5A88D6C38B6D}" destId="{0792D00D-28E1-44D2-A78F-2BE736F3C319}" srcOrd="0" destOrd="0" presId="urn:microsoft.com/office/officeart/2008/layout/LinedList"/>
    <dgm:cxn modelId="{2D41CA03-E94A-41CB-A03F-27E8F6B24E33}" type="presParOf" srcId="{43A58992-0E74-48BC-905E-5A88D6C38B6D}" destId="{E9774443-69BC-4732-BDA4-5BBB68BD611A}" srcOrd="1" destOrd="0" presId="urn:microsoft.com/office/officeart/2008/layout/LinedList"/>
    <dgm:cxn modelId="{A23DB648-C0C3-415E-852D-FB8DF7853C9A}" type="presParOf" srcId="{7AE3B969-7CF9-4A9B-B0C5-DBDEF2914D76}" destId="{6FB00E77-63E2-4C34-BD2F-2EBCC82F36EF}" srcOrd="4" destOrd="0" presId="urn:microsoft.com/office/officeart/2008/layout/LinedList"/>
    <dgm:cxn modelId="{1DAA4CA8-7890-4E56-B205-1B982B7F0D3A}" type="presParOf" srcId="{7AE3B969-7CF9-4A9B-B0C5-DBDEF2914D76}" destId="{2EB92D59-92D6-45FF-8456-87C91AAC6970}" srcOrd="5" destOrd="0" presId="urn:microsoft.com/office/officeart/2008/layout/LinedList"/>
    <dgm:cxn modelId="{EC656185-A05B-4E11-B0F4-05D2DE1280D6}" type="presParOf" srcId="{2EB92D59-92D6-45FF-8456-87C91AAC6970}" destId="{505AEA20-9817-46D5-8F3A-DF3122544C94}" srcOrd="0" destOrd="0" presId="urn:microsoft.com/office/officeart/2008/layout/LinedList"/>
    <dgm:cxn modelId="{7DDD9FAF-23BA-49AE-895A-221E52645BAD}" type="presParOf" srcId="{2EB92D59-92D6-45FF-8456-87C91AAC6970}" destId="{BFC4AD53-8E01-4563-831E-EACF9BDFAC57}" srcOrd="1" destOrd="0" presId="urn:microsoft.com/office/officeart/2008/layout/LinedList"/>
    <dgm:cxn modelId="{1ECA22C9-5618-4579-9060-D069E695CD48}" type="presParOf" srcId="{7AE3B969-7CF9-4A9B-B0C5-DBDEF2914D76}" destId="{12285982-B92C-4441-928A-F9F02D4BE751}" srcOrd="6" destOrd="0" presId="urn:microsoft.com/office/officeart/2008/layout/LinedList"/>
    <dgm:cxn modelId="{460CB5D8-487C-4F57-B9F3-72521CE8E5BB}" type="presParOf" srcId="{7AE3B969-7CF9-4A9B-B0C5-DBDEF2914D76}" destId="{F41E6C96-C968-4578-BC69-DF3E03248ABE}" srcOrd="7" destOrd="0" presId="urn:microsoft.com/office/officeart/2008/layout/LinedList"/>
    <dgm:cxn modelId="{F508945F-F6FE-444A-83EC-9010C838E98C}" type="presParOf" srcId="{F41E6C96-C968-4578-BC69-DF3E03248ABE}" destId="{BB0F34FB-3CC1-482C-B3B7-D7B77F94502E}" srcOrd="0" destOrd="0" presId="urn:microsoft.com/office/officeart/2008/layout/LinedList"/>
    <dgm:cxn modelId="{1C322CAF-4565-4D0D-8552-8D427032A593}" type="presParOf" srcId="{F41E6C96-C968-4578-BC69-DF3E03248ABE}" destId="{1D13B3C8-478D-49AB-856A-256576E45AD9}"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79B0C2-D4C6-4C40-9928-7F9225DCE9B2}"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6FA6A107-E9F9-406D-AD5E-DC33B4A1F905}">
      <dgm:prSet/>
      <dgm:spPr/>
      <dgm:t>
        <a:bodyPr/>
        <a:lstStyle/>
        <a:p>
          <a:r>
            <a:rPr lang="en-CA"/>
            <a:t>On comparing the accuracy score obtained from the three algorithms, we can see that the accuracy is similar in all the three algorithms. </a:t>
          </a:r>
          <a:endParaRPr lang="en-US"/>
        </a:p>
      </dgm:t>
    </dgm:pt>
    <dgm:pt modelId="{3CE7D246-4895-466E-BE5C-C94EF886A1B6}" type="parTrans" cxnId="{647DA7A8-1695-410D-ABEA-9FD186FBCC8C}">
      <dgm:prSet/>
      <dgm:spPr/>
      <dgm:t>
        <a:bodyPr/>
        <a:lstStyle/>
        <a:p>
          <a:endParaRPr lang="en-US"/>
        </a:p>
      </dgm:t>
    </dgm:pt>
    <dgm:pt modelId="{56DF6102-4AA4-4333-BFAD-EE7D62F90263}" type="sibTrans" cxnId="{647DA7A8-1695-410D-ABEA-9FD186FBCC8C}">
      <dgm:prSet/>
      <dgm:spPr/>
      <dgm:t>
        <a:bodyPr/>
        <a:lstStyle/>
        <a:p>
          <a:endParaRPr lang="en-US"/>
        </a:p>
      </dgm:t>
    </dgm:pt>
    <dgm:pt modelId="{D9ADD8CD-7A82-47CB-B82A-5BD165ACA033}">
      <dgm:prSet/>
      <dgm:spPr/>
      <dgm:t>
        <a:bodyPr/>
        <a:lstStyle/>
        <a:p>
          <a:r>
            <a:rPr lang="en-CA"/>
            <a:t>The dataset was not extensive, due to which, the accuracy obtained is almost similar in the three. Also, the parameters were not fine tuned yet, due to which we obtained the similar accuracy.</a:t>
          </a:r>
          <a:endParaRPr lang="en-US"/>
        </a:p>
      </dgm:t>
    </dgm:pt>
    <dgm:pt modelId="{D560D691-C579-4983-A52E-CAD289EF5502}" type="parTrans" cxnId="{F343A8EF-6E6B-42B8-AECF-06DCE9A7EF0F}">
      <dgm:prSet/>
      <dgm:spPr/>
      <dgm:t>
        <a:bodyPr/>
        <a:lstStyle/>
        <a:p>
          <a:endParaRPr lang="en-US"/>
        </a:p>
      </dgm:t>
    </dgm:pt>
    <dgm:pt modelId="{30F6CAA3-C56F-44DA-8881-A69A9C8C1A88}" type="sibTrans" cxnId="{F343A8EF-6E6B-42B8-AECF-06DCE9A7EF0F}">
      <dgm:prSet/>
      <dgm:spPr/>
      <dgm:t>
        <a:bodyPr/>
        <a:lstStyle/>
        <a:p>
          <a:endParaRPr lang="en-US"/>
        </a:p>
      </dgm:t>
    </dgm:pt>
    <dgm:pt modelId="{20945643-781B-4ADF-806E-9F3EC39C59B4}">
      <dgm:prSet/>
      <dgm:spPr/>
      <dgm:t>
        <a:bodyPr/>
        <a:lstStyle/>
        <a:p>
          <a:r>
            <a:rPr lang="en-CA"/>
            <a:t>But, all the three algorithms predicted the winning label as the Liberal party which was expected to be the output.</a:t>
          </a:r>
          <a:endParaRPr lang="en-US"/>
        </a:p>
      </dgm:t>
    </dgm:pt>
    <dgm:pt modelId="{B0B5678A-F348-4E04-A37F-FFD7E17BA608}" type="parTrans" cxnId="{5A1C1884-4770-4841-B48D-E188AD7F0771}">
      <dgm:prSet/>
      <dgm:spPr/>
      <dgm:t>
        <a:bodyPr/>
        <a:lstStyle/>
        <a:p>
          <a:endParaRPr lang="en-US"/>
        </a:p>
      </dgm:t>
    </dgm:pt>
    <dgm:pt modelId="{03A1FF1D-2AF4-43FF-8F54-080BF9B7817E}" type="sibTrans" cxnId="{5A1C1884-4770-4841-B48D-E188AD7F0771}">
      <dgm:prSet/>
      <dgm:spPr/>
      <dgm:t>
        <a:bodyPr/>
        <a:lstStyle/>
        <a:p>
          <a:endParaRPr lang="en-US"/>
        </a:p>
      </dgm:t>
    </dgm:pt>
    <dgm:pt modelId="{BE1466D4-2963-4072-9E3A-09ECEFE5FD66}" type="pres">
      <dgm:prSet presAssocID="{0679B0C2-D4C6-4C40-9928-7F9225DCE9B2}" presName="vert0" presStyleCnt="0">
        <dgm:presLayoutVars>
          <dgm:dir/>
          <dgm:animOne val="branch"/>
          <dgm:animLvl val="lvl"/>
        </dgm:presLayoutVars>
      </dgm:prSet>
      <dgm:spPr/>
    </dgm:pt>
    <dgm:pt modelId="{D50EDCDB-82F0-4C4F-AA66-9E26203BE643}" type="pres">
      <dgm:prSet presAssocID="{6FA6A107-E9F9-406D-AD5E-DC33B4A1F905}" presName="thickLine" presStyleLbl="alignNode1" presStyleIdx="0" presStyleCnt="3"/>
      <dgm:spPr/>
    </dgm:pt>
    <dgm:pt modelId="{10800541-C548-478E-B18D-393859DD867C}" type="pres">
      <dgm:prSet presAssocID="{6FA6A107-E9F9-406D-AD5E-DC33B4A1F905}" presName="horz1" presStyleCnt="0"/>
      <dgm:spPr/>
    </dgm:pt>
    <dgm:pt modelId="{A05C3759-A1A6-4053-90F7-B8DE91C6E5A8}" type="pres">
      <dgm:prSet presAssocID="{6FA6A107-E9F9-406D-AD5E-DC33B4A1F905}" presName="tx1" presStyleLbl="revTx" presStyleIdx="0" presStyleCnt="3"/>
      <dgm:spPr/>
    </dgm:pt>
    <dgm:pt modelId="{8E31A7FD-AD4A-4DD2-91B9-61757D8583CD}" type="pres">
      <dgm:prSet presAssocID="{6FA6A107-E9F9-406D-AD5E-DC33B4A1F905}" presName="vert1" presStyleCnt="0"/>
      <dgm:spPr/>
    </dgm:pt>
    <dgm:pt modelId="{472720AB-86F2-4D96-8AC0-D9B3025F4502}" type="pres">
      <dgm:prSet presAssocID="{D9ADD8CD-7A82-47CB-B82A-5BD165ACA033}" presName="thickLine" presStyleLbl="alignNode1" presStyleIdx="1" presStyleCnt="3"/>
      <dgm:spPr/>
    </dgm:pt>
    <dgm:pt modelId="{1333E026-D276-4853-A941-15ABF3BB4D49}" type="pres">
      <dgm:prSet presAssocID="{D9ADD8CD-7A82-47CB-B82A-5BD165ACA033}" presName="horz1" presStyleCnt="0"/>
      <dgm:spPr/>
    </dgm:pt>
    <dgm:pt modelId="{1A701644-5582-4DC9-AB2E-C8AF6760715A}" type="pres">
      <dgm:prSet presAssocID="{D9ADD8CD-7A82-47CB-B82A-5BD165ACA033}" presName="tx1" presStyleLbl="revTx" presStyleIdx="1" presStyleCnt="3"/>
      <dgm:spPr/>
    </dgm:pt>
    <dgm:pt modelId="{4ECFC58D-336B-43FF-9934-76FE16C1CADF}" type="pres">
      <dgm:prSet presAssocID="{D9ADD8CD-7A82-47CB-B82A-5BD165ACA033}" presName="vert1" presStyleCnt="0"/>
      <dgm:spPr/>
    </dgm:pt>
    <dgm:pt modelId="{15A6E87C-05A0-40B3-81CE-17BCD2C684DB}" type="pres">
      <dgm:prSet presAssocID="{20945643-781B-4ADF-806E-9F3EC39C59B4}" presName="thickLine" presStyleLbl="alignNode1" presStyleIdx="2" presStyleCnt="3"/>
      <dgm:spPr/>
    </dgm:pt>
    <dgm:pt modelId="{BC603B23-507A-4BFA-ADD9-C5C203367C6A}" type="pres">
      <dgm:prSet presAssocID="{20945643-781B-4ADF-806E-9F3EC39C59B4}" presName="horz1" presStyleCnt="0"/>
      <dgm:spPr/>
    </dgm:pt>
    <dgm:pt modelId="{0BAA68E0-A8AE-448B-9F36-2B043F443DB0}" type="pres">
      <dgm:prSet presAssocID="{20945643-781B-4ADF-806E-9F3EC39C59B4}" presName="tx1" presStyleLbl="revTx" presStyleIdx="2" presStyleCnt="3"/>
      <dgm:spPr/>
    </dgm:pt>
    <dgm:pt modelId="{E7973F17-DA8E-449A-8826-8CCA1E18A1F5}" type="pres">
      <dgm:prSet presAssocID="{20945643-781B-4ADF-806E-9F3EC39C59B4}" presName="vert1" presStyleCnt="0"/>
      <dgm:spPr/>
    </dgm:pt>
  </dgm:ptLst>
  <dgm:cxnLst>
    <dgm:cxn modelId="{ECC07408-C1C7-4F38-AF21-8211D2F7AD20}" type="presOf" srcId="{D9ADD8CD-7A82-47CB-B82A-5BD165ACA033}" destId="{1A701644-5582-4DC9-AB2E-C8AF6760715A}" srcOrd="0" destOrd="0" presId="urn:microsoft.com/office/officeart/2008/layout/LinedList"/>
    <dgm:cxn modelId="{F1B9F459-29D7-4D73-8A1E-EB3AAA0C7E39}" type="presOf" srcId="{20945643-781B-4ADF-806E-9F3EC39C59B4}" destId="{0BAA68E0-A8AE-448B-9F36-2B043F443DB0}" srcOrd="0" destOrd="0" presId="urn:microsoft.com/office/officeart/2008/layout/LinedList"/>
    <dgm:cxn modelId="{6E311283-319D-4E29-9D58-5DD15FB7F7FF}" type="presOf" srcId="{6FA6A107-E9F9-406D-AD5E-DC33B4A1F905}" destId="{A05C3759-A1A6-4053-90F7-B8DE91C6E5A8}" srcOrd="0" destOrd="0" presId="urn:microsoft.com/office/officeart/2008/layout/LinedList"/>
    <dgm:cxn modelId="{5A1C1884-4770-4841-B48D-E188AD7F0771}" srcId="{0679B0C2-D4C6-4C40-9928-7F9225DCE9B2}" destId="{20945643-781B-4ADF-806E-9F3EC39C59B4}" srcOrd="2" destOrd="0" parTransId="{B0B5678A-F348-4E04-A37F-FFD7E17BA608}" sibTransId="{03A1FF1D-2AF4-43FF-8F54-080BF9B7817E}"/>
    <dgm:cxn modelId="{647DA7A8-1695-410D-ABEA-9FD186FBCC8C}" srcId="{0679B0C2-D4C6-4C40-9928-7F9225DCE9B2}" destId="{6FA6A107-E9F9-406D-AD5E-DC33B4A1F905}" srcOrd="0" destOrd="0" parTransId="{3CE7D246-4895-466E-BE5C-C94EF886A1B6}" sibTransId="{56DF6102-4AA4-4333-BFAD-EE7D62F90263}"/>
    <dgm:cxn modelId="{4E917DCE-DB01-4AB0-98BC-D017F3F27F0C}" type="presOf" srcId="{0679B0C2-D4C6-4C40-9928-7F9225DCE9B2}" destId="{BE1466D4-2963-4072-9E3A-09ECEFE5FD66}" srcOrd="0" destOrd="0" presId="urn:microsoft.com/office/officeart/2008/layout/LinedList"/>
    <dgm:cxn modelId="{F343A8EF-6E6B-42B8-AECF-06DCE9A7EF0F}" srcId="{0679B0C2-D4C6-4C40-9928-7F9225DCE9B2}" destId="{D9ADD8CD-7A82-47CB-B82A-5BD165ACA033}" srcOrd="1" destOrd="0" parTransId="{D560D691-C579-4983-A52E-CAD289EF5502}" sibTransId="{30F6CAA3-C56F-44DA-8881-A69A9C8C1A88}"/>
    <dgm:cxn modelId="{6937CEB6-925E-4287-A6D3-1644229A406F}" type="presParOf" srcId="{BE1466D4-2963-4072-9E3A-09ECEFE5FD66}" destId="{D50EDCDB-82F0-4C4F-AA66-9E26203BE643}" srcOrd="0" destOrd="0" presId="urn:microsoft.com/office/officeart/2008/layout/LinedList"/>
    <dgm:cxn modelId="{B20FFDB5-3D78-436E-BB4E-0043979FE611}" type="presParOf" srcId="{BE1466D4-2963-4072-9E3A-09ECEFE5FD66}" destId="{10800541-C548-478E-B18D-393859DD867C}" srcOrd="1" destOrd="0" presId="urn:microsoft.com/office/officeart/2008/layout/LinedList"/>
    <dgm:cxn modelId="{066208F3-BCB6-4B7C-A5FA-5CEA4C3A021B}" type="presParOf" srcId="{10800541-C548-478E-B18D-393859DD867C}" destId="{A05C3759-A1A6-4053-90F7-B8DE91C6E5A8}" srcOrd="0" destOrd="0" presId="urn:microsoft.com/office/officeart/2008/layout/LinedList"/>
    <dgm:cxn modelId="{9BBE4A40-917F-49A9-BE7A-DA84F7C9B707}" type="presParOf" srcId="{10800541-C548-478E-B18D-393859DD867C}" destId="{8E31A7FD-AD4A-4DD2-91B9-61757D8583CD}" srcOrd="1" destOrd="0" presId="urn:microsoft.com/office/officeart/2008/layout/LinedList"/>
    <dgm:cxn modelId="{D85736B4-798E-4B9A-9E61-9FCB16BA2B08}" type="presParOf" srcId="{BE1466D4-2963-4072-9E3A-09ECEFE5FD66}" destId="{472720AB-86F2-4D96-8AC0-D9B3025F4502}" srcOrd="2" destOrd="0" presId="urn:microsoft.com/office/officeart/2008/layout/LinedList"/>
    <dgm:cxn modelId="{0D84697A-6E4B-4A07-8058-70CD1D8FC215}" type="presParOf" srcId="{BE1466D4-2963-4072-9E3A-09ECEFE5FD66}" destId="{1333E026-D276-4853-A941-15ABF3BB4D49}" srcOrd="3" destOrd="0" presId="urn:microsoft.com/office/officeart/2008/layout/LinedList"/>
    <dgm:cxn modelId="{94687EEC-D5DF-4620-81D0-7AA393EE441C}" type="presParOf" srcId="{1333E026-D276-4853-A941-15ABF3BB4D49}" destId="{1A701644-5582-4DC9-AB2E-C8AF6760715A}" srcOrd="0" destOrd="0" presId="urn:microsoft.com/office/officeart/2008/layout/LinedList"/>
    <dgm:cxn modelId="{FDFD28B5-9A9E-498C-8115-FFA1D61079A3}" type="presParOf" srcId="{1333E026-D276-4853-A941-15ABF3BB4D49}" destId="{4ECFC58D-336B-43FF-9934-76FE16C1CADF}" srcOrd="1" destOrd="0" presId="urn:microsoft.com/office/officeart/2008/layout/LinedList"/>
    <dgm:cxn modelId="{257C1637-8EE7-4779-9DB7-FB8A72A1CF1F}" type="presParOf" srcId="{BE1466D4-2963-4072-9E3A-09ECEFE5FD66}" destId="{15A6E87C-05A0-40B3-81CE-17BCD2C684DB}" srcOrd="4" destOrd="0" presId="urn:microsoft.com/office/officeart/2008/layout/LinedList"/>
    <dgm:cxn modelId="{1A2622E3-BB9A-4CBA-BAAA-DC245DE3AA5A}" type="presParOf" srcId="{BE1466D4-2963-4072-9E3A-09ECEFE5FD66}" destId="{BC603B23-507A-4BFA-ADD9-C5C203367C6A}" srcOrd="5" destOrd="0" presId="urn:microsoft.com/office/officeart/2008/layout/LinedList"/>
    <dgm:cxn modelId="{9B29A95D-2A8C-4664-9983-4BED3F633FA0}" type="presParOf" srcId="{BC603B23-507A-4BFA-ADD9-C5C203367C6A}" destId="{0BAA68E0-A8AE-448B-9F36-2B043F443DB0}" srcOrd="0" destOrd="0" presId="urn:microsoft.com/office/officeart/2008/layout/LinedList"/>
    <dgm:cxn modelId="{DBFF764C-5F0D-42B4-9351-F616CE6DE0AB}" type="presParOf" srcId="{BC603B23-507A-4BFA-ADD9-C5C203367C6A}" destId="{E7973F17-DA8E-449A-8826-8CCA1E18A1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F99EE-C0F8-4736-AAB0-50CF8D9A85B5}">
      <dsp:nvSpPr>
        <dsp:cNvPr id="0" name=""/>
        <dsp:cNvSpPr/>
      </dsp:nvSpPr>
      <dsp:spPr>
        <a:xfrm>
          <a:off x="0" y="2524"/>
          <a:ext cx="57415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9B2F0F-7EEF-4A7C-8C67-B039EFD4C912}">
      <dsp:nvSpPr>
        <dsp:cNvPr id="0" name=""/>
        <dsp:cNvSpPr/>
      </dsp:nvSpPr>
      <dsp:spPr>
        <a:xfrm>
          <a:off x="0" y="2524"/>
          <a:ext cx="5741533" cy="46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INTRODUCTION</a:t>
          </a:r>
          <a:endParaRPr lang="en-US" sz="2100" kern="1200"/>
        </a:p>
      </dsp:txBody>
      <dsp:txXfrm>
        <a:off x="0" y="2524"/>
        <a:ext cx="5741533" cy="469630"/>
      </dsp:txXfrm>
    </dsp:sp>
    <dsp:sp modelId="{608F2213-D95B-481E-8369-30126D468008}">
      <dsp:nvSpPr>
        <dsp:cNvPr id="0" name=""/>
        <dsp:cNvSpPr/>
      </dsp:nvSpPr>
      <dsp:spPr>
        <a:xfrm>
          <a:off x="0" y="472155"/>
          <a:ext cx="5741533" cy="0"/>
        </a:xfrm>
        <a:prstGeom prst="line">
          <a:avLst/>
        </a:prstGeom>
        <a:solidFill>
          <a:schemeClr val="accent2">
            <a:hueOff val="-830543"/>
            <a:satOff val="-3946"/>
            <a:lumOff val="-1235"/>
            <a:alphaOff val="0"/>
          </a:schemeClr>
        </a:solidFill>
        <a:ln w="19050" cap="rnd" cmpd="sng" algn="ctr">
          <a:solidFill>
            <a:schemeClr val="accent2">
              <a:hueOff val="-830543"/>
              <a:satOff val="-3946"/>
              <a:lumOff val="-12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022DE3-69F9-4C1B-85C5-4EAFB255D22B}">
      <dsp:nvSpPr>
        <dsp:cNvPr id="0" name=""/>
        <dsp:cNvSpPr/>
      </dsp:nvSpPr>
      <dsp:spPr>
        <a:xfrm>
          <a:off x="0" y="472155"/>
          <a:ext cx="5741533" cy="46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PROJECT TIMELINE</a:t>
          </a:r>
          <a:endParaRPr lang="en-US" sz="2100" kern="1200"/>
        </a:p>
      </dsp:txBody>
      <dsp:txXfrm>
        <a:off x="0" y="472155"/>
        <a:ext cx="5741533" cy="469630"/>
      </dsp:txXfrm>
    </dsp:sp>
    <dsp:sp modelId="{13EFF1DD-BB1E-4AC3-9FFA-B5170B43E416}">
      <dsp:nvSpPr>
        <dsp:cNvPr id="0" name=""/>
        <dsp:cNvSpPr/>
      </dsp:nvSpPr>
      <dsp:spPr>
        <a:xfrm>
          <a:off x="0" y="941785"/>
          <a:ext cx="5741533" cy="0"/>
        </a:xfrm>
        <a:prstGeom prst="line">
          <a:avLst/>
        </a:prstGeom>
        <a:solidFill>
          <a:schemeClr val="accent2">
            <a:hueOff val="-1661085"/>
            <a:satOff val="-7891"/>
            <a:lumOff val="-2471"/>
            <a:alphaOff val="0"/>
          </a:schemeClr>
        </a:solidFill>
        <a:ln w="19050" cap="rnd" cmpd="sng" algn="ctr">
          <a:solidFill>
            <a:schemeClr val="accent2">
              <a:hueOff val="-1661085"/>
              <a:satOff val="-7891"/>
              <a:lumOff val="-2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A3E38B-C1F9-4CE4-B8CD-B54B04DD11B5}">
      <dsp:nvSpPr>
        <dsp:cNvPr id="0" name=""/>
        <dsp:cNvSpPr/>
      </dsp:nvSpPr>
      <dsp:spPr>
        <a:xfrm>
          <a:off x="0" y="941785"/>
          <a:ext cx="5741533" cy="46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DATASET</a:t>
          </a:r>
          <a:endParaRPr lang="en-US" sz="2100" kern="1200"/>
        </a:p>
      </dsp:txBody>
      <dsp:txXfrm>
        <a:off x="0" y="941785"/>
        <a:ext cx="5741533" cy="469630"/>
      </dsp:txXfrm>
    </dsp:sp>
    <dsp:sp modelId="{13351875-053C-443B-9479-6FC397C3F011}">
      <dsp:nvSpPr>
        <dsp:cNvPr id="0" name=""/>
        <dsp:cNvSpPr/>
      </dsp:nvSpPr>
      <dsp:spPr>
        <a:xfrm>
          <a:off x="0" y="1411415"/>
          <a:ext cx="5741533" cy="0"/>
        </a:xfrm>
        <a:prstGeom prst="line">
          <a:avLst/>
        </a:prstGeom>
        <a:solidFill>
          <a:schemeClr val="accent2">
            <a:hueOff val="-2491628"/>
            <a:satOff val="-11837"/>
            <a:lumOff val="-3706"/>
            <a:alphaOff val="0"/>
          </a:schemeClr>
        </a:solidFill>
        <a:ln w="19050" cap="rnd" cmpd="sng" algn="ctr">
          <a:solidFill>
            <a:schemeClr val="accent2">
              <a:hueOff val="-2491628"/>
              <a:satOff val="-11837"/>
              <a:lumOff val="-3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924E0-C738-4929-8557-5287A5B8199D}">
      <dsp:nvSpPr>
        <dsp:cNvPr id="0" name=""/>
        <dsp:cNvSpPr/>
      </dsp:nvSpPr>
      <dsp:spPr>
        <a:xfrm>
          <a:off x="0" y="1411415"/>
          <a:ext cx="5741533" cy="46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DATA CLEANING</a:t>
          </a:r>
          <a:endParaRPr lang="en-US" sz="2100" kern="1200"/>
        </a:p>
      </dsp:txBody>
      <dsp:txXfrm>
        <a:off x="0" y="1411415"/>
        <a:ext cx="5741533" cy="469630"/>
      </dsp:txXfrm>
    </dsp:sp>
    <dsp:sp modelId="{712ECC79-70AC-4956-B6BD-851EEC3B6980}">
      <dsp:nvSpPr>
        <dsp:cNvPr id="0" name=""/>
        <dsp:cNvSpPr/>
      </dsp:nvSpPr>
      <dsp:spPr>
        <a:xfrm>
          <a:off x="0" y="1881046"/>
          <a:ext cx="5741533" cy="0"/>
        </a:xfrm>
        <a:prstGeom prst="line">
          <a:avLst/>
        </a:prstGeom>
        <a:solidFill>
          <a:schemeClr val="accent2">
            <a:hueOff val="-3322170"/>
            <a:satOff val="-15782"/>
            <a:lumOff val="-4941"/>
            <a:alphaOff val="0"/>
          </a:schemeClr>
        </a:solidFill>
        <a:ln w="19050" cap="rnd" cmpd="sng" algn="ctr">
          <a:solidFill>
            <a:schemeClr val="accent2">
              <a:hueOff val="-3322170"/>
              <a:satOff val="-15782"/>
              <a:lumOff val="-4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A48088-6651-4AEE-A2B7-6BB249B54425}">
      <dsp:nvSpPr>
        <dsp:cNvPr id="0" name=""/>
        <dsp:cNvSpPr/>
      </dsp:nvSpPr>
      <dsp:spPr>
        <a:xfrm>
          <a:off x="0" y="1881046"/>
          <a:ext cx="5741533" cy="46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METHOD</a:t>
          </a:r>
          <a:endParaRPr lang="en-US" sz="2100" kern="1200"/>
        </a:p>
      </dsp:txBody>
      <dsp:txXfrm>
        <a:off x="0" y="1881046"/>
        <a:ext cx="5741533" cy="469630"/>
      </dsp:txXfrm>
    </dsp:sp>
    <dsp:sp modelId="{66CA3131-F6C5-46C4-A5A1-DDF8E41BBE94}">
      <dsp:nvSpPr>
        <dsp:cNvPr id="0" name=""/>
        <dsp:cNvSpPr/>
      </dsp:nvSpPr>
      <dsp:spPr>
        <a:xfrm>
          <a:off x="0" y="2350676"/>
          <a:ext cx="5741533" cy="0"/>
        </a:xfrm>
        <a:prstGeom prst="line">
          <a:avLst/>
        </a:prstGeom>
        <a:solidFill>
          <a:schemeClr val="accent2">
            <a:hueOff val="-4152713"/>
            <a:satOff val="-19727"/>
            <a:lumOff val="-6176"/>
            <a:alphaOff val="0"/>
          </a:schemeClr>
        </a:solidFill>
        <a:ln w="19050" cap="rnd" cmpd="sng" algn="ctr">
          <a:solidFill>
            <a:schemeClr val="accent2">
              <a:hueOff val="-4152713"/>
              <a:satOff val="-19727"/>
              <a:lumOff val="-6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9F3088-0EA2-4AF9-BBD9-70A3175A5D34}">
      <dsp:nvSpPr>
        <dsp:cNvPr id="0" name=""/>
        <dsp:cNvSpPr/>
      </dsp:nvSpPr>
      <dsp:spPr>
        <a:xfrm>
          <a:off x="0" y="2350676"/>
          <a:ext cx="5741533" cy="46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RANDOM FOREST CLASSIFIER</a:t>
          </a:r>
          <a:endParaRPr lang="en-US" sz="2100" kern="1200"/>
        </a:p>
      </dsp:txBody>
      <dsp:txXfrm>
        <a:off x="0" y="2350676"/>
        <a:ext cx="5741533" cy="469630"/>
      </dsp:txXfrm>
    </dsp:sp>
    <dsp:sp modelId="{CAE038D8-4F6A-4C6D-9B0F-772E85691BAC}">
      <dsp:nvSpPr>
        <dsp:cNvPr id="0" name=""/>
        <dsp:cNvSpPr/>
      </dsp:nvSpPr>
      <dsp:spPr>
        <a:xfrm>
          <a:off x="0" y="2820306"/>
          <a:ext cx="5741533" cy="0"/>
        </a:xfrm>
        <a:prstGeom prst="line">
          <a:avLst/>
        </a:prstGeom>
        <a:solidFill>
          <a:schemeClr val="accent2">
            <a:hueOff val="-4983256"/>
            <a:satOff val="-23673"/>
            <a:lumOff val="-7412"/>
            <a:alphaOff val="0"/>
          </a:schemeClr>
        </a:solidFill>
        <a:ln w="19050" cap="rnd" cmpd="sng" algn="ctr">
          <a:solidFill>
            <a:schemeClr val="accent2">
              <a:hueOff val="-4983256"/>
              <a:satOff val="-23673"/>
              <a:lumOff val="-7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F1620-8D44-42E0-A318-2AE2CB8739D5}">
      <dsp:nvSpPr>
        <dsp:cNvPr id="0" name=""/>
        <dsp:cNvSpPr/>
      </dsp:nvSpPr>
      <dsp:spPr>
        <a:xfrm>
          <a:off x="0" y="2820306"/>
          <a:ext cx="5741533" cy="46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LOGISTIC REGRESSION</a:t>
          </a:r>
          <a:endParaRPr lang="en-US" sz="2100" kern="1200"/>
        </a:p>
      </dsp:txBody>
      <dsp:txXfrm>
        <a:off x="0" y="2820306"/>
        <a:ext cx="5741533" cy="469630"/>
      </dsp:txXfrm>
    </dsp:sp>
    <dsp:sp modelId="{65314A2F-4912-4889-BC8C-38396AD5E5BB}">
      <dsp:nvSpPr>
        <dsp:cNvPr id="0" name=""/>
        <dsp:cNvSpPr/>
      </dsp:nvSpPr>
      <dsp:spPr>
        <a:xfrm>
          <a:off x="0" y="3289936"/>
          <a:ext cx="5741533" cy="0"/>
        </a:xfrm>
        <a:prstGeom prst="line">
          <a:avLst/>
        </a:prstGeom>
        <a:solidFill>
          <a:schemeClr val="accent2">
            <a:hueOff val="-5813798"/>
            <a:satOff val="-27619"/>
            <a:lumOff val="-8647"/>
            <a:alphaOff val="0"/>
          </a:schemeClr>
        </a:solidFill>
        <a:ln w="19050" cap="rnd" cmpd="sng" algn="ctr">
          <a:solidFill>
            <a:schemeClr val="accent2">
              <a:hueOff val="-5813798"/>
              <a:satOff val="-27619"/>
              <a:lumOff val="-8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CD111-81ED-4C20-BBE8-A9CAF816C7B5}">
      <dsp:nvSpPr>
        <dsp:cNvPr id="0" name=""/>
        <dsp:cNvSpPr/>
      </dsp:nvSpPr>
      <dsp:spPr>
        <a:xfrm>
          <a:off x="0" y="3289936"/>
          <a:ext cx="5741533" cy="46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DECISION TREE</a:t>
          </a:r>
          <a:endParaRPr lang="en-US" sz="2100" kern="1200"/>
        </a:p>
      </dsp:txBody>
      <dsp:txXfrm>
        <a:off x="0" y="3289936"/>
        <a:ext cx="5741533" cy="469630"/>
      </dsp:txXfrm>
    </dsp:sp>
    <dsp:sp modelId="{B57B9BEA-5C96-45D1-9348-A74AEEF8AB54}">
      <dsp:nvSpPr>
        <dsp:cNvPr id="0" name=""/>
        <dsp:cNvSpPr/>
      </dsp:nvSpPr>
      <dsp:spPr>
        <a:xfrm>
          <a:off x="0" y="3759567"/>
          <a:ext cx="5741533" cy="0"/>
        </a:xfrm>
        <a:prstGeom prst="line">
          <a:avLst/>
        </a:prstGeom>
        <a:solidFill>
          <a:schemeClr val="accent2">
            <a:hueOff val="-6644341"/>
            <a:satOff val="-31564"/>
            <a:lumOff val="-9882"/>
            <a:alphaOff val="0"/>
          </a:schemeClr>
        </a:solidFill>
        <a:ln w="19050" cap="rnd" cmpd="sng" algn="ctr">
          <a:solidFill>
            <a:schemeClr val="accent2">
              <a:hueOff val="-6644341"/>
              <a:satOff val="-31564"/>
              <a:lumOff val="-9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7CDF3-92D1-4192-B187-5646AEDDCF89}">
      <dsp:nvSpPr>
        <dsp:cNvPr id="0" name=""/>
        <dsp:cNvSpPr/>
      </dsp:nvSpPr>
      <dsp:spPr>
        <a:xfrm>
          <a:off x="0" y="3759567"/>
          <a:ext cx="5741533" cy="46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RESULTS</a:t>
          </a:r>
          <a:endParaRPr lang="en-US" sz="2100" kern="1200"/>
        </a:p>
      </dsp:txBody>
      <dsp:txXfrm>
        <a:off x="0" y="3759567"/>
        <a:ext cx="5741533" cy="469630"/>
      </dsp:txXfrm>
    </dsp:sp>
    <dsp:sp modelId="{37690885-D816-4D17-A8AF-A8A72A840AC2}">
      <dsp:nvSpPr>
        <dsp:cNvPr id="0" name=""/>
        <dsp:cNvSpPr/>
      </dsp:nvSpPr>
      <dsp:spPr>
        <a:xfrm>
          <a:off x="0" y="4229197"/>
          <a:ext cx="5741533" cy="0"/>
        </a:xfrm>
        <a:prstGeom prst="line">
          <a:avLst/>
        </a:prstGeom>
        <a:solidFill>
          <a:schemeClr val="accent2">
            <a:hueOff val="-7474883"/>
            <a:satOff val="-35509"/>
            <a:lumOff val="-11118"/>
            <a:alphaOff val="0"/>
          </a:schemeClr>
        </a:solidFill>
        <a:ln w="19050" cap="rnd" cmpd="sng" algn="ctr">
          <a:solidFill>
            <a:schemeClr val="accent2">
              <a:hueOff val="-7474883"/>
              <a:satOff val="-35509"/>
              <a:lumOff val="-11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29BE62-6ACB-48EE-B77F-84B68B818366}">
      <dsp:nvSpPr>
        <dsp:cNvPr id="0" name=""/>
        <dsp:cNvSpPr/>
      </dsp:nvSpPr>
      <dsp:spPr>
        <a:xfrm>
          <a:off x="0" y="4229197"/>
          <a:ext cx="5741533" cy="46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ANALYSIS AND CONCLUSION</a:t>
          </a:r>
          <a:endParaRPr lang="en-US" sz="2100" kern="1200"/>
        </a:p>
      </dsp:txBody>
      <dsp:txXfrm>
        <a:off x="0" y="4229197"/>
        <a:ext cx="5741533" cy="469630"/>
      </dsp:txXfrm>
    </dsp:sp>
    <dsp:sp modelId="{DAB55BA8-1801-4DC8-A9EC-65001DA18BED}">
      <dsp:nvSpPr>
        <dsp:cNvPr id="0" name=""/>
        <dsp:cNvSpPr/>
      </dsp:nvSpPr>
      <dsp:spPr>
        <a:xfrm>
          <a:off x="0" y="4698827"/>
          <a:ext cx="5741533" cy="0"/>
        </a:xfrm>
        <a:prstGeom prst="line">
          <a:avLst/>
        </a:prstGeom>
        <a:solidFill>
          <a:schemeClr val="accent2">
            <a:hueOff val="-8305426"/>
            <a:satOff val="-39455"/>
            <a:lumOff val="-12353"/>
            <a:alphaOff val="0"/>
          </a:schemeClr>
        </a:solidFill>
        <a:ln w="19050" cap="rnd" cmpd="sng" algn="ctr">
          <a:solidFill>
            <a:schemeClr val="accent2">
              <a:hueOff val="-8305426"/>
              <a:satOff val="-39455"/>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B0C9F7-5649-4FBB-AF84-3AEB3E45A4B9}">
      <dsp:nvSpPr>
        <dsp:cNvPr id="0" name=""/>
        <dsp:cNvSpPr/>
      </dsp:nvSpPr>
      <dsp:spPr>
        <a:xfrm>
          <a:off x="0" y="4698827"/>
          <a:ext cx="5741533" cy="46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REFERENCES</a:t>
          </a:r>
          <a:endParaRPr lang="en-US" sz="2100" kern="1200"/>
        </a:p>
      </dsp:txBody>
      <dsp:txXfrm>
        <a:off x="0" y="4698827"/>
        <a:ext cx="5741533" cy="4696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A08DE-19AC-43CA-BB1B-232AA2FD1561}">
      <dsp:nvSpPr>
        <dsp:cNvPr id="0" name=""/>
        <dsp:cNvSpPr/>
      </dsp:nvSpPr>
      <dsp:spPr>
        <a:xfrm>
          <a:off x="0" y="2146"/>
          <a:ext cx="5741533" cy="10877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6B6C5E-4939-4B25-B95D-9BF404FA7BF9}">
      <dsp:nvSpPr>
        <dsp:cNvPr id="0" name=""/>
        <dsp:cNvSpPr/>
      </dsp:nvSpPr>
      <dsp:spPr>
        <a:xfrm>
          <a:off x="329036" y="246884"/>
          <a:ext cx="598248" cy="598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F4AF68-3942-4121-B851-E5A402589D46}">
      <dsp:nvSpPr>
        <dsp:cNvPr id="0" name=""/>
        <dsp:cNvSpPr/>
      </dsp:nvSpPr>
      <dsp:spPr>
        <a:xfrm>
          <a:off x="1256321" y="2146"/>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44550">
            <a:lnSpc>
              <a:spcPct val="90000"/>
            </a:lnSpc>
            <a:spcBef>
              <a:spcPct val="0"/>
            </a:spcBef>
            <a:spcAft>
              <a:spcPct val="35000"/>
            </a:spcAft>
            <a:buNone/>
          </a:pPr>
          <a:r>
            <a:rPr lang="en-CA" sz="1900" kern="1200"/>
            <a:t>Elections: </a:t>
          </a:r>
          <a:r>
            <a:rPr lang="en-US" sz="1900" kern="1200"/>
            <a:t>A formal group decision-making process by which a population chooses an individual to hold public office.</a:t>
          </a:r>
        </a:p>
      </dsp:txBody>
      <dsp:txXfrm>
        <a:off x="1256321" y="2146"/>
        <a:ext cx="4485212" cy="1087724"/>
      </dsp:txXfrm>
    </dsp:sp>
    <dsp:sp modelId="{CF0E82E0-90A1-4608-9790-F22740BADA24}">
      <dsp:nvSpPr>
        <dsp:cNvPr id="0" name=""/>
        <dsp:cNvSpPr/>
      </dsp:nvSpPr>
      <dsp:spPr>
        <a:xfrm>
          <a:off x="0" y="1361801"/>
          <a:ext cx="5741533" cy="10877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04D59-4BD5-4BEC-8C3D-2B012BDC2026}">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777B18-2005-495E-8545-2CB89CE1CFCE}">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44550">
            <a:lnSpc>
              <a:spcPct val="90000"/>
            </a:lnSpc>
            <a:spcBef>
              <a:spcPct val="0"/>
            </a:spcBef>
            <a:spcAft>
              <a:spcPct val="35000"/>
            </a:spcAft>
            <a:buNone/>
          </a:pPr>
          <a:r>
            <a:rPr lang="en-US" sz="1900" b="1" kern="1200"/>
            <a:t>Elections</a:t>
          </a:r>
          <a:r>
            <a:rPr lang="en-US" sz="1900" kern="1200"/>
            <a:t> Canada is the independent, non-partisan agency responsible for conducting federal </a:t>
          </a:r>
          <a:r>
            <a:rPr lang="en-US" sz="1900" b="1" kern="1200"/>
            <a:t>elections</a:t>
          </a:r>
          <a:r>
            <a:rPr lang="en-US" sz="1900" kern="1200"/>
            <a:t> and referendums</a:t>
          </a:r>
        </a:p>
      </dsp:txBody>
      <dsp:txXfrm>
        <a:off x="1256321" y="1361801"/>
        <a:ext cx="4485212" cy="1087724"/>
      </dsp:txXfrm>
    </dsp:sp>
    <dsp:sp modelId="{75ECE04D-5AFB-45A4-BC00-2F6F1052D763}">
      <dsp:nvSpPr>
        <dsp:cNvPr id="0" name=""/>
        <dsp:cNvSpPr/>
      </dsp:nvSpPr>
      <dsp:spPr>
        <a:xfrm>
          <a:off x="0" y="2721457"/>
          <a:ext cx="5741533" cy="10877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5F91-DBA8-4B6D-AB2B-3ACBD6FA03EC}">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D73993-8733-43C1-9D72-676C1628B454}">
      <dsp:nvSpPr>
        <dsp:cNvPr id="0" name=""/>
        <dsp:cNvSpPr/>
      </dsp:nvSpPr>
      <dsp:spPr>
        <a:xfrm>
          <a:off x="1256321" y="2721457"/>
          <a:ext cx="2583690"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44550">
            <a:lnSpc>
              <a:spcPct val="90000"/>
            </a:lnSpc>
            <a:spcBef>
              <a:spcPct val="0"/>
            </a:spcBef>
            <a:spcAft>
              <a:spcPct val="35000"/>
            </a:spcAft>
            <a:buNone/>
          </a:pPr>
          <a:r>
            <a:rPr lang="en-US" sz="1900" b="1" kern="1200"/>
            <a:t>Algorithms Used:</a:t>
          </a:r>
          <a:endParaRPr lang="en-US" sz="1900" kern="1200"/>
        </a:p>
      </dsp:txBody>
      <dsp:txXfrm>
        <a:off x="1256321" y="2721457"/>
        <a:ext cx="2583690" cy="1087724"/>
      </dsp:txXfrm>
    </dsp:sp>
    <dsp:sp modelId="{5F556EFC-E076-4833-94A4-3C5C8D9216C9}">
      <dsp:nvSpPr>
        <dsp:cNvPr id="0" name=""/>
        <dsp:cNvSpPr/>
      </dsp:nvSpPr>
      <dsp:spPr>
        <a:xfrm>
          <a:off x="3840011" y="2721457"/>
          <a:ext cx="190152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488950">
            <a:lnSpc>
              <a:spcPct val="90000"/>
            </a:lnSpc>
            <a:spcBef>
              <a:spcPct val="0"/>
            </a:spcBef>
            <a:spcAft>
              <a:spcPct val="35000"/>
            </a:spcAft>
            <a:buNone/>
          </a:pPr>
          <a:r>
            <a:rPr lang="en-US" sz="1100" kern="1200"/>
            <a:t>Random Forest Classifier</a:t>
          </a:r>
        </a:p>
        <a:p>
          <a:pPr marL="0" lvl="0" indent="0" algn="l" defTabSz="488950">
            <a:lnSpc>
              <a:spcPct val="90000"/>
            </a:lnSpc>
            <a:spcBef>
              <a:spcPct val="0"/>
            </a:spcBef>
            <a:spcAft>
              <a:spcPct val="35000"/>
            </a:spcAft>
            <a:buNone/>
          </a:pPr>
          <a:r>
            <a:rPr lang="en-US" sz="1100" kern="1200"/>
            <a:t>Logistic Regression</a:t>
          </a:r>
        </a:p>
        <a:p>
          <a:pPr marL="0" lvl="0" indent="0" algn="l" defTabSz="488950">
            <a:lnSpc>
              <a:spcPct val="90000"/>
            </a:lnSpc>
            <a:spcBef>
              <a:spcPct val="0"/>
            </a:spcBef>
            <a:spcAft>
              <a:spcPct val="35000"/>
            </a:spcAft>
            <a:buNone/>
          </a:pPr>
          <a:r>
            <a:rPr lang="en-US" sz="1100" kern="1200"/>
            <a:t>Decision Tree</a:t>
          </a:r>
        </a:p>
      </dsp:txBody>
      <dsp:txXfrm>
        <a:off x="3840011" y="2721457"/>
        <a:ext cx="1901522" cy="1087724"/>
      </dsp:txXfrm>
    </dsp:sp>
    <dsp:sp modelId="{8DA94B84-FB67-4848-B41A-0EF666CB04ED}">
      <dsp:nvSpPr>
        <dsp:cNvPr id="0" name=""/>
        <dsp:cNvSpPr/>
      </dsp:nvSpPr>
      <dsp:spPr>
        <a:xfrm>
          <a:off x="0" y="4081112"/>
          <a:ext cx="5741533" cy="10877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DCF93A-BA9A-4C46-A9D3-E7B03B4DC573}">
      <dsp:nvSpPr>
        <dsp:cNvPr id="0" name=""/>
        <dsp:cNvSpPr/>
      </dsp:nvSpPr>
      <dsp:spPr>
        <a:xfrm>
          <a:off x="329036" y="4325850"/>
          <a:ext cx="598248" cy="598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C6888D-5231-4306-865B-55274C210D80}">
      <dsp:nvSpPr>
        <dsp:cNvPr id="0" name=""/>
        <dsp:cNvSpPr/>
      </dsp:nvSpPr>
      <dsp:spPr>
        <a:xfrm>
          <a:off x="1256321" y="4081112"/>
          <a:ext cx="2583690"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44550">
            <a:lnSpc>
              <a:spcPct val="90000"/>
            </a:lnSpc>
            <a:spcBef>
              <a:spcPct val="0"/>
            </a:spcBef>
            <a:spcAft>
              <a:spcPct val="35000"/>
            </a:spcAft>
            <a:buNone/>
          </a:pPr>
          <a:r>
            <a:rPr lang="en-US" sz="1900" b="1" kern="1200"/>
            <a:t>Libraries Used in Python:</a:t>
          </a:r>
          <a:r>
            <a:rPr lang="en-US" sz="1900" kern="1200"/>
            <a:t> </a:t>
          </a:r>
        </a:p>
      </dsp:txBody>
      <dsp:txXfrm>
        <a:off x="1256321" y="4081112"/>
        <a:ext cx="2583690" cy="1087724"/>
      </dsp:txXfrm>
    </dsp:sp>
    <dsp:sp modelId="{AB4F5CDA-77D1-41BC-8A1D-CDD867154BBC}">
      <dsp:nvSpPr>
        <dsp:cNvPr id="0" name=""/>
        <dsp:cNvSpPr/>
      </dsp:nvSpPr>
      <dsp:spPr>
        <a:xfrm>
          <a:off x="3840011" y="4081112"/>
          <a:ext cx="190152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488950">
            <a:lnSpc>
              <a:spcPct val="90000"/>
            </a:lnSpc>
            <a:spcBef>
              <a:spcPct val="0"/>
            </a:spcBef>
            <a:spcAft>
              <a:spcPct val="35000"/>
            </a:spcAft>
            <a:buNone/>
          </a:pPr>
          <a:r>
            <a:rPr lang="en-US" sz="1100" kern="1200"/>
            <a:t>Pandas</a:t>
          </a:r>
        </a:p>
        <a:p>
          <a:pPr marL="0" lvl="0" indent="0" algn="l" defTabSz="488950">
            <a:lnSpc>
              <a:spcPct val="90000"/>
            </a:lnSpc>
            <a:spcBef>
              <a:spcPct val="0"/>
            </a:spcBef>
            <a:spcAft>
              <a:spcPct val="35000"/>
            </a:spcAft>
            <a:buNone/>
          </a:pPr>
          <a:r>
            <a:rPr lang="en-US" sz="1100" kern="1200"/>
            <a:t>Google-translate</a:t>
          </a:r>
        </a:p>
        <a:p>
          <a:pPr marL="0" lvl="0" indent="0" algn="l" defTabSz="488950">
            <a:lnSpc>
              <a:spcPct val="90000"/>
            </a:lnSpc>
            <a:spcBef>
              <a:spcPct val="0"/>
            </a:spcBef>
            <a:spcAft>
              <a:spcPct val="35000"/>
            </a:spcAft>
            <a:buNone/>
          </a:pPr>
          <a:r>
            <a:rPr lang="en-US" sz="1100" kern="1200"/>
            <a:t>Scikit-learn</a:t>
          </a:r>
        </a:p>
        <a:p>
          <a:pPr marL="0" lvl="0" indent="0" algn="l" defTabSz="488950">
            <a:lnSpc>
              <a:spcPct val="90000"/>
            </a:lnSpc>
            <a:spcBef>
              <a:spcPct val="0"/>
            </a:spcBef>
            <a:spcAft>
              <a:spcPct val="35000"/>
            </a:spcAft>
            <a:buNone/>
          </a:pPr>
          <a:r>
            <a:rPr lang="en-US" sz="1100" kern="1200"/>
            <a:t>Numpy</a:t>
          </a:r>
        </a:p>
      </dsp:txBody>
      <dsp:txXfrm>
        <a:off x="3840011" y="4081112"/>
        <a:ext cx="1901522" cy="1087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0845C-EFB5-4DAC-83D5-2200734CBD2A}">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F6F56F-5E67-4F57-A88D-BC259D85FE5F}">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a:t>The dataset is obtained from Elections Canada official website. </a:t>
          </a:r>
          <a:endParaRPr lang="en-US" sz="2400" kern="1200"/>
        </a:p>
      </dsp:txBody>
      <dsp:txXfrm>
        <a:off x="0" y="0"/>
        <a:ext cx="5886291" cy="1229302"/>
      </dsp:txXfrm>
    </dsp:sp>
    <dsp:sp modelId="{CFEA9150-089F-4BAA-896D-CD7E51E78548}">
      <dsp:nvSpPr>
        <dsp:cNvPr id="0" name=""/>
        <dsp:cNvSpPr/>
      </dsp:nvSpPr>
      <dsp:spPr>
        <a:xfrm>
          <a:off x="0" y="1229302"/>
          <a:ext cx="5886291" cy="0"/>
        </a:xfrm>
        <a:prstGeom prst="line">
          <a:avLst/>
        </a:prstGeom>
        <a:solidFill>
          <a:schemeClr val="accent2">
            <a:hueOff val="-2768475"/>
            <a:satOff val="-13152"/>
            <a:lumOff val="-4118"/>
            <a:alphaOff val="0"/>
          </a:schemeClr>
        </a:solidFill>
        <a:ln w="19050" cap="rnd" cmpd="sng" algn="ctr">
          <a:solidFill>
            <a:schemeClr val="accent2">
              <a:hueOff val="-2768475"/>
              <a:satOff val="-13152"/>
              <a:lumOff val="-4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A9F7B5-4D0D-414E-8333-4FA2DE87B25C}">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a:t>There were multiple files from which we choose the file named table table_tableau11.</a:t>
          </a:r>
          <a:endParaRPr lang="en-US" sz="2400" kern="1200"/>
        </a:p>
      </dsp:txBody>
      <dsp:txXfrm>
        <a:off x="0" y="1229302"/>
        <a:ext cx="5886291" cy="1229302"/>
      </dsp:txXfrm>
    </dsp:sp>
    <dsp:sp modelId="{AACCA697-F04D-45F6-892A-351030610943}">
      <dsp:nvSpPr>
        <dsp:cNvPr id="0" name=""/>
        <dsp:cNvSpPr/>
      </dsp:nvSpPr>
      <dsp:spPr>
        <a:xfrm>
          <a:off x="0" y="2458605"/>
          <a:ext cx="5886291" cy="0"/>
        </a:xfrm>
        <a:prstGeom prst="line">
          <a:avLst/>
        </a:prstGeom>
        <a:solidFill>
          <a:schemeClr val="accent2">
            <a:hueOff val="-5536951"/>
            <a:satOff val="-26303"/>
            <a:lumOff val="-8235"/>
            <a:alphaOff val="0"/>
          </a:schemeClr>
        </a:solidFill>
        <a:ln w="19050" cap="rnd" cmpd="sng" algn="ctr">
          <a:solidFill>
            <a:schemeClr val="accent2">
              <a:hueOff val="-5536951"/>
              <a:satOff val="-26303"/>
              <a:lumOff val="-82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B57E46-A5AF-4852-BDC7-9ED26CC6EE58}">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a:t>The dataset had multiple columns relating to the province wise data of the party, party name, percentage of votes, etc.</a:t>
          </a:r>
          <a:endParaRPr lang="en-US" sz="2400" kern="1200"/>
        </a:p>
      </dsp:txBody>
      <dsp:txXfrm>
        <a:off x="0" y="2458605"/>
        <a:ext cx="5886291" cy="1229302"/>
      </dsp:txXfrm>
    </dsp:sp>
    <dsp:sp modelId="{E181B3A9-0968-472E-805E-DBCB38E485FE}">
      <dsp:nvSpPr>
        <dsp:cNvPr id="0" name=""/>
        <dsp:cNvSpPr/>
      </dsp:nvSpPr>
      <dsp:spPr>
        <a:xfrm>
          <a:off x="0" y="3687908"/>
          <a:ext cx="5886291" cy="0"/>
        </a:xfrm>
        <a:prstGeom prst="line">
          <a:avLst/>
        </a:prstGeom>
        <a:solidFill>
          <a:schemeClr val="accent2">
            <a:hueOff val="-8305426"/>
            <a:satOff val="-39455"/>
            <a:lumOff val="-12353"/>
            <a:alphaOff val="0"/>
          </a:schemeClr>
        </a:solidFill>
        <a:ln w="19050" cap="rnd" cmpd="sng" algn="ctr">
          <a:solidFill>
            <a:schemeClr val="accent2">
              <a:hueOff val="-8305426"/>
              <a:satOff val="-39455"/>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E4A0BD-0621-4BF7-AC9C-9738776A76B6}">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a:t>The sample dataset is shown in the next slide.</a:t>
          </a:r>
          <a:endParaRPr lang="en-US" sz="2400" kern="1200"/>
        </a:p>
      </dsp:txBody>
      <dsp:txXfrm>
        <a:off x="0" y="3687908"/>
        <a:ext cx="5886291" cy="1229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38BEE-6DCE-46F0-884D-F890A3D38378}">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745650-860F-4219-933C-E7D52C76BC49}">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a:t>The Elected Candidate/Candidat élu column had both French and English, hence we had to segregate it to obtain them separately.</a:t>
          </a:r>
          <a:endParaRPr lang="en-US" sz="1900" kern="1200"/>
        </a:p>
      </dsp:txBody>
      <dsp:txXfrm>
        <a:off x="0" y="0"/>
        <a:ext cx="5886291" cy="1229302"/>
      </dsp:txXfrm>
    </dsp:sp>
    <dsp:sp modelId="{F6B10B43-E219-4118-81F9-B1DEE1657CA6}">
      <dsp:nvSpPr>
        <dsp:cNvPr id="0" name=""/>
        <dsp:cNvSpPr/>
      </dsp:nvSpPr>
      <dsp:spPr>
        <a:xfrm>
          <a:off x="0" y="1229302"/>
          <a:ext cx="5886291" cy="0"/>
        </a:xfrm>
        <a:prstGeom prst="line">
          <a:avLst/>
        </a:prstGeom>
        <a:solidFill>
          <a:schemeClr val="accent2">
            <a:hueOff val="-2768475"/>
            <a:satOff val="-13152"/>
            <a:lumOff val="-4118"/>
            <a:alphaOff val="0"/>
          </a:schemeClr>
        </a:solidFill>
        <a:ln w="19050" cap="rnd" cmpd="sng" algn="ctr">
          <a:solidFill>
            <a:schemeClr val="accent2">
              <a:hueOff val="-2768475"/>
              <a:satOff val="-13152"/>
              <a:lumOff val="-4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BE741E-3E4B-4FB4-BFAD-DD1A60E7265C}">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a:t>To identify the party name, we converted the French to English using the Google-translate library in python.</a:t>
          </a:r>
          <a:endParaRPr lang="en-US" sz="1900" kern="1200"/>
        </a:p>
      </dsp:txBody>
      <dsp:txXfrm>
        <a:off x="0" y="1229302"/>
        <a:ext cx="5886291" cy="1229302"/>
      </dsp:txXfrm>
    </dsp:sp>
    <dsp:sp modelId="{5DE96871-AB71-4B7F-8D79-0EAAA7C63E5E}">
      <dsp:nvSpPr>
        <dsp:cNvPr id="0" name=""/>
        <dsp:cNvSpPr/>
      </dsp:nvSpPr>
      <dsp:spPr>
        <a:xfrm>
          <a:off x="0" y="2458605"/>
          <a:ext cx="5886291" cy="0"/>
        </a:xfrm>
        <a:prstGeom prst="line">
          <a:avLst/>
        </a:prstGeom>
        <a:solidFill>
          <a:schemeClr val="accent2">
            <a:hueOff val="-5536951"/>
            <a:satOff val="-26303"/>
            <a:lumOff val="-8235"/>
            <a:alphaOff val="0"/>
          </a:schemeClr>
        </a:solidFill>
        <a:ln w="19050" cap="rnd" cmpd="sng" algn="ctr">
          <a:solidFill>
            <a:schemeClr val="accent2">
              <a:hueOff val="-5536951"/>
              <a:satOff val="-26303"/>
              <a:lumOff val="-82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1E71E4-AD8C-4C46-9E67-46E7D55986A6}">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a:t>Using the Pandas library, we loaded the CSV file in Jupyter Notebook and selected the rows in the data frame which needs to be kept and wrote the final version into the cleaned_version_v3.csv file.</a:t>
          </a:r>
          <a:endParaRPr lang="en-US" sz="1900" kern="1200"/>
        </a:p>
      </dsp:txBody>
      <dsp:txXfrm>
        <a:off x="0" y="2458605"/>
        <a:ext cx="5886291" cy="1229302"/>
      </dsp:txXfrm>
    </dsp:sp>
    <dsp:sp modelId="{F6E1F18A-3C90-46BA-AEF8-6B2DC13A338C}">
      <dsp:nvSpPr>
        <dsp:cNvPr id="0" name=""/>
        <dsp:cNvSpPr/>
      </dsp:nvSpPr>
      <dsp:spPr>
        <a:xfrm>
          <a:off x="0" y="3687908"/>
          <a:ext cx="5886291" cy="0"/>
        </a:xfrm>
        <a:prstGeom prst="line">
          <a:avLst/>
        </a:prstGeom>
        <a:solidFill>
          <a:schemeClr val="accent2">
            <a:hueOff val="-8305426"/>
            <a:satOff val="-39455"/>
            <a:lumOff val="-12353"/>
            <a:alphaOff val="0"/>
          </a:schemeClr>
        </a:solidFill>
        <a:ln w="19050" cap="rnd" cmpd="sng" algn="ctr">
          <a:solidFill>
            <a:schemeClr val="accent2">
              <a:hueOff val="-8305426"/>
              <a:satOff val="-39455"/>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29A4FF-DEE9-48F0-8A5B-5567B55AE761}">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a:t>The labels were generated from the party column for using as a target in the classifier where different parties were assigned different numbers. </a:t>
          </a:r>
          <a:endParaRPr lang="en-US" sz="1900" kern="1200"/>
        </a:p>
      </dsp:txBody>
      <dsp:txXfrm>
        <a:off x="0" y="3687908"/>
        <a:ext cx="5886291" cy="1229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37505-585B-47D0-9D32-1CB81E6BE932}">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DD4043-1B9A-4220-A4A3-C026393BAD59}">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a:t>The next step was to assign the X and y values for training our model. But, the dataset had text data which cannot be used for Machine learning models.</a:t>
          </a:r>
          <a:endParaRPr lang="en-US" sz="1900" kern="1200"/>
        </a:p>
      </dsp:txBody>
      <dsp:txXfrm>
        <a:off x="0" y="0"/>
        <a:ext cx="5886291" cy="1229302"/>
      </dsp:txXfrm>
    </dsp:sp>
    <dsp:sp modelId="{127342B4-420B-4DCD-A945-C8FEFF216EFA}">
      <dsp:nvSpPr>
        <dsp:cNvPr id="0" name=""/>
        <dsp:cNvSpPr/>
      </dsp:nvSpPr>
      <dsp:spPr>
        <a:xfrm>
          <a:off x="0" y="1229302"/>
          <a:ext cx="5886291" cy="0"/>
        </a:xfrm>
        <a:prstGeom prst="line">
          <a:avLst/>
        </a:prstGeom>
        <a:solidFill>
          <a:schemeClr val="accent2">
            <a:hueOff val="-2768475"/>
            <a:satOff val="-13152"/>
            <a:lumOff val="-4118"/>
            <a:alphaOff val="0"/>
          </a:schemeClr>
        </a:solidFill>
        <a:ln w="19050" cap="rnd" cmpd="sng" algn="ctr">
          <a:solidFill>
            <a:schemeClr val="accent2">
              <a:hueOff val="-2768475"/>
              <a:satOff val="-13152"/>
              <a:lumOff val="-4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92D00D-28E1-44D2-A78F-2BE736F3C319}">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a:t>To convert the text data to vector form which can be used in the model, we used tf-idf vectorizer in which we assigned vector form to each text word.</a:t>
          </a:r>
          <a:endParaRPr lang="en-US" sz="1900" kern="1200"/>
        </a:p>
      </dsp:txBody>
      <dsp:txXfrm>
        <a:off x="0" y="1229302"/>
        <a:ext cx="5886291" cy="1229302"/>
      </dsp:txXfrm>
    </dsp:sp>
    <dsp:sp modelId="{6FB00E77-63E2-4C34-BD2F-2EBCC82F36EF}">
      <dsp:nvSpPr>
        <dsp:cNvPr id="0" name=""/>
        <dsp:cNvSpPr/>
      </dsp:nvSpPr>
      <dsp:spPr>
        <a:xfrm>
          <a:off x="0" y="2458605"/>
          <a:ext cx="5886291" cy="0"/>
        </a:xfrm>
        <a:prstGeom prst="line">
          <a:avLst/>
        </a:prstGeom>
        <a:solidFill>
          <a:schemeClr val="accent2">
            <a:hueOff val="-5536951"/>
            <a:satOff val="-26303"/>
            <a:lumOff val="-8235"/>
            <a:alphaOff val="0"/>
          </a:schemeClr>
        </a:solidFill>
        <a:ln w="19050" cap="rnd" cmpd="sng" algn="ctr">
          <a:solidFill>
            <a:schemeClr val="accent2">
              <a:hueOff val="-5536951"/>
              <a:satOff val="-26303"/>
              <a:lumOff val="-82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5AEA20-9817-46D5-8F3A-DF3122544C94}">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a:t>We then assigned the columns District and Province as our X values, and the party name as our y value to be classified and split the dataset into training and test data.</a:t>
          </a:r>
          <a:endParaRPr lang="en-US" sz="1900" kern="1200"/>
        </a:p>
      </dsp:txBody>
      <dsp:txXfrm>
        <a:off x="0" y="2458605"/>
        <a:ext cx="5886291" cy="1229302"/>
      </dsp:txXfrm>
    </dsp:sp>
    <dsp:sp modelId="{12285982-B92C-4441-928A-F9F02D4BE751}">
      <dsp:nvSpPr>
        <dsp:cNvPr id="0" name=""/>
        <dsp:cNvSpPr/>
      </dsp:nvSpPr>
      <dsp:spPr>
        <a:xfrm>
          <a:off x="0" y="3687908"/>
          <a:ext cx="5886291" cy="0"/>
        </a:xfrm>
        <a:prstGeom prst="line">
          <a:avLst/>
        </a:prstGeom>
        <a:solidFill>
          <a:schemeClr val="accent2">
            <a:hueOff val="-8305426"/>
            <a:satOff val="-39455"/>
            <a:lumOff val="-12353"/>
            <a:alphaOff val="0"/>
          </a:schemeClr>
        </a:solidFill>
        <a:ln w="19050" cap="rnd" cmpd="sng" algn="ctr">
          <a:solidFill>
            <a:schemeClr val="accent2">
              <a:hueOff val="-8305426"/>
              <a:satOff val="-39455"/>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0F34FB-3CC1-482C-B3B7-D7B77F94502E}">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dirty="0"/>
            <a:t>The Random Forest, Logistic Regression and Decision Tree were then used as model to calculate the accuracy of our model and to predict which party wins. 5-fold cross validation was used to determine the accuracy.</a:t>
          </a:r>
          <a:endParaRPr lang="en-US" sz="1900" kern="1200" dirty="0"/>
        </a:p>
      </dsp:txBody>
      <dsp:txXfrm>
        <a:off x="0" y="3687908"/>
        <a:ext cx="5886291" cy="1229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EDCDB-82F0-4C4F-AA66-9E26203BE643}">
      <dsp:nvSpPr>
        <dsp:cNvPr id="0" name=""/>
        <dsp:cNvSpPr/>
      </dsp:nvSpPr>
      <dsp:spPr>
        <a:xfrm>
          <a:off x="0" y="1652"/>
          <a:ext cx="10131425"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5C3759-A1A6-4053-90F7-B8DE91C6E5A8}">
      <dsp:nvSpPr>
        <dsp:cNvPr id="0" name=""/>
        <dsp:cNvSpPr/>
      </dsp:nvSpPr>
      <dsp:spPr>
        <a:xfrm>
          <a:off x="0" y="1652"/>
          <a:ext cx="10131425" cy="1127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a:t>On comparing the accuracy score obtained from the three algorithms, we can see that the accuracy is similar in all the three algorithms. </a:t>
          </a:r>
          <a:endParaRPr lang="en-US" sz="2200" kern="1200"/>
        </a:p>
      </dsp:txBody>
      <dsp:txXfrm>
        <a:off x="0" y="1652"/>
        <a:ext cx="10131425" cy="1127164"/>
      </dsp:txXfrm>
    </dsp:sp>
    <dsp:sp modelId="{472720AB-86F2-4D96-8AC0-D9B3025F4502}">
      <dsp:nvSpPr>
        <dsp:cNvPr id="0" name=""/>
        <dsp:cNvSpPr/>
      </dsp:nvSpPr>
      <dsp:spPr>
        <a:xfrm>
          <a:off x="0" y="1128817"/>
          <a:ext cx="10131425"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01644-5582-4DC9-AB2E-C8AF6760715A}">
      <dsp:nvSpPr>
        <dsp:cNvPr id="0" name=""/>
        <dsp:cNvSpPr/>
      </dsp:nvSpPr>
      <dsp:spPr>
        <a:xfrm>
          <a:off x="0" y="1128817"/>
          <a:ext cx="10131425" cy="1127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a:t>The dataset was not extensive, due to which, the accuracy obtained is almost similar in the three. Also, the parameters were not fine tuned yet, due to which we obtained the similar accuracy.</a:t>
          </a:r>
          <a:endParaRPr lang="en-US" sz="2200" kern="1200"/>
        </a:p>
      </dsp:txBody>
      <dsp:txXfrm>
        <a:off x="0" y="1128817"/>
        <a:ext cx="10131425" cy="1127164"/>
      </dsp:txXfrm>
    </dsp:sp>
    <dsp:sp modelId="{15A6E87C-05A0-40B3-81CE-17BCD2C684DB}">
      <dsp:nvSpPr>
        <dsp:cNvPr id="0" name=""/>
        <dsp:cNvSpPr/>
      </dsp:nvSpPr>
      <dsp:spPr>
        <a:xfrm>
          <a:off x="0" y="2255981"/>
          <a:ext cx="10131425"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AA68E0-A8AE-448B-9F36-2B043F443DB0}">
      <dsp:nvSpPr>
        <dsp:cNvPr id="0" name=""/>
        <dsp:cNvSpPr/>
      </dsp:nvSpPr>
      <dsp:spPr>
        <a:xfrm>
          <a:off x="0" y="2255981"/>
          <a:ext cx="10131425" cy="1127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a:t>But, all the three algorithms predicted the winning label as the Liberal party which was expected to be the output.</a:t>
          </a:r>
          <a:endParaRPr lang="en-US" sz="2200" kern="1200"/>
        </a:p>
      </dsp:txBody>
      <dsp:txXfrm>
        <a:off x="0" y="2255981"/>
        <a:ext cx="10131425" cy="11271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3C7E7-78A8-48E3-8786-F98BE291D451}" type="datetimeFigureOut">
              <a:rPr lang="en-CA" smtClean="0"/>
              <a:t>2019-04-07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77093-D6BF-49DE-A510-193DB42AA9F0}" type="slidenum">
              <a:rPr lang="en-CA" smtClean="0"/>
              <a:t>‹#›</a:t>
            </a:fld>
            <a:endParaRPr lang="en-CA"/>
          </a:p>
        </p:txBody>
      </p:sp>
    </p:spTree>
    <p:extLst>
      <p:ext uri="{BB962C8B-B14F-4D97-AF65-F5344CB8AC3E}">
        <p14:creationId xmlns:p14="http://schemas.microsoft.com/office/powerpoint/2010/main" val="3245951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cs typeface="Calibri"/>
              </a:rPr>
              <a:t>The next step was to assign the X and y values for training our model. But, the dataset had text data which cannot be used for Machine learning models.</a:t>
            </a:r>
          </a:p>
          <a:p>
            <a:r>
              <a:rPr lang="en-CA" dirty="0"/>
              <a:t>To convert the text data to vector form which can be used in the model, we used </a:t>
            </a:r>
            <a:r>
              <a:rPr lang="en-CA" dirty="0" err="1"/>
              <a:t>tf-idf</a:t>
            </a:r>
            <a:r>
              <a:rPr lang="en-CA" dirty="0"/>
              <a:t> vectorizer in which we assigned vector form to each text word.</a:t>
            </a:r>
          </a:p>
          <a:p>
            <a:r>
              <a:rPr lang="en-CA" dirty="0"/>
              <a:t>We then assigned the columns District and Province as our X values, and the party name as our y value to be classified and split the dataset into training and test data.</a:t>
            </a:r>
          </a:p>
          <a:p>
            <a:r>
              <a:rPr lang="en-CA" dirty="0"/>
              <a:t>The Random Forest, Logistic Regression and Decision Tree were then used as model to calculate the accuracy of our model.</a:t>
            </a:r>
          </a:p>
          <a:p>
            <a:endParaRPr lang="en-CA" dirty="0"/>
          </a:p>
        </p:txBody>
      </p:sp>
      <p:sp>
        <p:nvSpPr>
          <p:cNvPr id="4" name="Slide Number Placeholder 3"/>
          <p:cNvSpPr>
            <a:spLocks noGrp="1"/>
          </p:cNvSpPr>
          <p:nvPr>
            <p:ph type="sldNum" sz="quarter" idx="5"/>
          </p:nvPr>
        </p:nvSpPr>
        <p:spPr/>
        <p:txBody>
          <a:bodyPr/>
          <a:lstStyle/>
          <a:p>
            <a:fld id="{4DE77093-D6BF-49DE-A510-193DB42AA9F0}" type="slidenum">
              <a:rPr lang="en-CA" smtClean="0"/>
              <a:t>10</a:t>
            </a:fld>
            <a:endParaRPr lang="en-CA"/>
          </a:p>
        </p:txBody>
      </p:sp>
    </p:spTree>
    <p:extLst>
      <p:ext uri="{BB962C8B-B14F-4D97-AF65-F5344CB8AC3E}">
        <p14:creationId xmlns:p14="http://schemas.microsoft.com/office/powerpoint/2010/main" val="1353544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E8637E53-5A51-4AB8-A7EF-115AD3DF88E3}" type="datetimeFigureOut">
              <a:rPr lang="en-CA" smtClean="0"/>
              <a:t>2019-04-07</a:t>
            </a:fld>
            <a:endParaRPr lang="en-CA"/>
          </a:p>
        </p:txBody>
      </p:sp>
      <p:sp>
        <p:nvSpPr>
          <p:cNvPr id="5" name="Footer Placeholder 4"/>
          <p:cNvSpPr>
            <a:spLocks noGrp="1"/>
          </p:cNvSpPr>
          <p:nvPr>
            <p:ph type="ftr" sz="quarter" idx="11"/>
          </p:nvPr>
        </p:nvSpPr>
        <p:spPr>
          <a:xfrm>
            <a:off x="3962399" y="5870575"/>
            <a:ext cx="4893958" cy="377825"/>
          </a:xfrm>
        </p:spPr>
        <p:txBody>
          <a:bodyPr/>
          <a:lstStyle/>
          <a:p>
            <a:endParaRPr lang="en-CA"/>
          </a:p>
        </p:txBody>
      </p:sp>
      <p:sp>
        <p:nvSpPr>
          <p:cNvPr id="6" name="Slide Number Placeholder 5"/>
          <p:cNvSpPr>
            <a:spLocks noGrp="1"/>
          </p:cNvSpPr>
          <p:nvPr>
            <p:ph type="sldNum" sz="quarter" idx="12"/>
          </p:nvPr>
        </p:nvSpPr>
        <p:spPr>
          <a:xfrm>
            <a:off x="10608958" y="5870575"/>
            <a:ext cx="551167" cy="377825"/>
          </a:xfrm>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4982122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8637E53-5A51-4AB8-A7EF-115AD3DF88E3}" type="datetimeFigureOut">
              <a:rPr lang="en-CA" smtClean="0"/>
              <a:t>2019-04-07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4075887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8637E53-5A51-4AB8-A7EF-115AD3DF88E3}" type="datetimeFigureOut">
              <a:rPr lang="en-CA" smtClean="0"/>
              <a:t>2019-04-07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2806245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8637E53-5A51-4AB8-A7EF-115AD3DF88E3}" type="datetimeFigureOut">
              <a:rPr lang="en-CA" smtClean="0"/>
              <a:t>2019-04-07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3389141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8637E53-5A51-4AB8-A7EF-115AD3DF88E3}" type="datetimeFigureOut">
              <a:rPr lang="en-CA" smtClean="0"/>
              <a:t>2019-04-07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2496018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8637E53-5A51-4AB8-A7EF-115AD3DF88E3}" type="datetimeFigureOut">
              <a:rPr lang="en-CA" smtClean="0"/>
              <a:t>2019-04-07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2145900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8637E53-5A51-4AB8-A7EF-115AD3DF88E3}" type="datetimeFigureOut">
              <a:rPr lang="en-CA" smtClean="0"/>
              <a:t>2019-04-07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4065108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8637E53-5A51-4AB8-A7EF-115AD3DF88E3}" type="datetimeFigureOut">
              <a:rPr lang="en-CA" smtClean="0"/>
              <a:t>2019-04-07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3920987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8637E53-5A51-4AB8-A7EF-115AD3DF88E3}" type="datetimeFigureOut">
              <a:rPr lang="en-CA" smtClean="0"/>
              <a:t>2019-04-07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91546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8637E53-5A51-4AB8-A7EF-115AD3DF88E3}" type="datetimeFigureOut">
              <a:rPr lang="en-CA" smtClean="0"/>
              <a:t>2019-04-07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14093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8637E53-5A51-4AB8-A7EF-115AD3DF88E3}" type="datetimeFigureOut">
              <a:rPr lang="en-CA" smtClean="0"/>
              <a:t>2019-04-07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49542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8637E53-5A51-4AB8-A7EF-115AD3DF88E3}" type="datetimeFigureOut">
              <a:rPr lang="en-CA" smtClean="0"/>
              <a:t>2019-04-07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2811565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8637E53-5A51-4AB8-A7EF-115AD3DF88E3}" type="datetimeFigureOut">
              <a:rPr lang="en-CA" smtClean="0"/>
              <a:t>2019-04-07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335302868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8637E53-5A51-4AB8-A7EF-115AD3DF88E3}" type="datetimeFigureOut">
              <a:rPr lang="en-CA" smtClean="0"/>
              <a:t>2019-04-07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336582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8637E53-5A51-4AB8-A7EF-115AD3DF88E3}" type="datetimeFigureOut">
              <a:rPr lang="en-CA" smtClean="0"/>
              <a:t>2019-04-07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173632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8637E53-5A51-4AB8-A7EF-115AD3DF88E3}" type="datetimeFigureOut">
              <a:rPr lang="en-CA" smtClean="0"/>
              <a:t>2019-04-07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32535356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8637E53-5A51-4AB8-A7EF-115AD3DF88E3}" type="datetimeFigureOut">
              <a:rPr lang="en-CA" smtClean="0"/>
              <a:t>2019-04-07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A61829E-983F-4A32-B287-AEBF465D8E9B}" type="slidenum">
              <a:rPr lang="en-CA" smtClean="0"/>
              <a:t>‹#›</a:t>
            </a:fld>
            <a:endParaRPr lang="en-CA"/>
          </a:p>
        </p:txBody>
      </p:sp>
    </p:spTree>
    <p:extLst>
      <p:ext uri="{BB962C8B-B14F-4D97-AF65-F5344CB8AC3E}">
        <p14:creationId xmlns:p14="http://schemas.microsoft.com/office/powerpoint/2010/main" val="259107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637E53-5A51-4AB8-A7EF-115AD3DF88E3}" type="datetimeFigureOut">
              <a:rPr lang="en-CA" smtClean="0"/>
              <a:t>2019-04-07</a:t>
            </a:fld>
            <a:endParaRPr lang="en-C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61829E-983F-4A32-B287-AEBF465D8E9B}" type="slidenum">
              <a:rPr lang="en-CA" smtClean="0"/>
              <a:t>‹#›</a:t>
            </a:fld>
            <a:endParaRPr lang="en-CA"/>
          </a:p>
        </p:txBody>
      </p:sp>
    </p:spTree>
    <p:extLst>
      <p:ext uri="{BB962C8B-B14F-4D97-AF65-F5344CB8AC3E}">
        <p14:creationId xmlns:p14="http://schemas.microsoft.com/office/powerpoint/2010/main" val="323583172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jpeg"/><Relationship Id="rId7" Type="http://schemas.openxmlformats.org/officeDocument/2006/relationships/diagramQuickStyle" Target="../diagrams/quickStyle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medium.com/@williamkoehrsen/random-forest-simple-explanation-377895a60d2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towardsdatascience.com/logistic-regression-b0af09cdb8a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dataaspirant.com/2017/01/30/how-decision-tree-algorithm-work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3581-6FE6-48FA-B2EF-26F6647BAD9E}"/>
              </a:ext>
            </a:extLst>
          </p:cNvPr>
          <p:cNvSpPr>
            <a:spLocks noGrp="1"/>
          </p:cNvSpPr>
          <p:nvPr>
            <p:ph type="ctrTitle"/>
          </p:nvPr>
        </p:nvSpPr>
        <p:spPr/>
        <p:txBody>
          <a:bodyPr>
            <a:normAutofit fontScale="90000"/>
          </a:bodyPr>
          <a:lstStyle/>
          <a:p>
            <a:r>
              <a:rPr lang="en-CA" dirty="0"/>
              <a:t>Project Presentation</a:t>
            </a:r>
            <a:br>
              <a:rPr lang="en-CA" dirty="0"/>
            </a:br>
            <a:r>
              <a:rPr lang="en-CA" dirty="0"/>
              <a:t>Election analysis using classification techniques </a:t>
            </a:r>
            <a:br>
              <a:rPr lang="en-CA" dirty="0"/>
            </a:br>
            <a:r>
              <a:rPr lang="en-CA" dirty="0"/>
              <a:t>Team 8</a:t>
            </a:r>
          </a:p>
        </p:txBody>
      </p:sp>
      <p:sp>
        <p:nvSpPr>
          <p:cNvPr id="3" name="Subtitle 2">
            <a:extLst>
              <a:ext uri="{FF2B5EF4-FFF2-40B4-BE49-F238E27FC236}">
                <a16:creationId xmlns:a16="http://schemas.microsoft.com/office/drawing/2014/main" id="{00169B91-6C82-4517-A19E-237411E0CDEB}"/>
              </a:ext>
            </a:extLst>
          </p:cNvPr>
          <p:cNvSpPr>
            <a:spLocks noGrp="1"/>
          </p:cNvSpPr>
          <p:nvPr>
            <p:ph type="subTitle" idx="1"/>
          </p:nvPr>
        </p:nvSpPr>
        <p:spPr/>
        <p:txBody>
          <a:bodyPr/>
          <a:lstStyle/>
          <a:p>
            <a:r>
              <a:rPr lang="en-CA" dirty="0"/>
              <a:t>Gurjot Singh (B00811724)</a:t>
            </a:r>
          </a:p>
          <a:p>
            <a:r>
              <a:rPr lang="en-CA" dirty="0"/>
              <a:t>Bhavneet Kaur Sachdeva </a:t>
            </a:r>
            <a:r>
              <a:rPr lang="en-CA"/>
              <a:t>(B00809769)</a:t>
            </a:r>
            <a:endParaRPr lang="en-CA" dirty="0"/>
          </a:p>
        </p:txBody>
      </p:sp>
    </p:spTree>
    <p:extLst>
      <p:ext uri="{BB962C8B-B14F-4D97-AF65-F5344CB8AC3E}">
        <p14:creationId xmlns:p14="http://schemas.microsoft.com/office/powerpoint/2010/main" val="176145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0B9D82-AD64-47EB-AA56-F2005D375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D21F67-77A0-4E4C-877A-44E07247E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D4034DE-14FA-4CF1-8E19-414FC341E3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1EFAD51A-A6D8-4E12-912A-C14675CF89DF}"/>
              </a:ext>
            </a:extLst>
          </p:cNvPr>
          <p:cNvSpPr>
            <a:spLocks noGrp="1"/>
          </p:cNvSpPr>
          <p:nvPr>
            <p:ph type="title"/>
          </p:nvPr>
        </p:nvSpPr>
        <p:spPr>
          <a:xfrm>
            <a:off x="685801" y="643466"/>
            <a:ext cx="3351530" cy="4995333"/>
          </a:xfrm>
        </p:spPr>
        <p:txBody>
          <a:bodyPr>
            <a:normAutofit/>
          </a:bodyPr>
          <a:lstStyle/>
          <a:p>
            <a:r>
              <a:rPr lang="en-CA">
                <a:solidFill>
                  <a:srgbClr val="FFFFFF"/>
                </a:solidFill>
              </a:rPr>
              <a:t>Method(Cont.)</a:t>
            </a:r>
          </a:p>
        </p:txBody>
      </p:sp>
      <p:sp useBgFill="1">
        <p:nvSpPr>
          <p:cNvPr id="16" name="Rectangle 15">
            <a:extLst>
              <a:ext uri="{FF2B5EF4-FFF2-40B4-BE49-F238E27FC236}">
                <a16:creationId xmlns:a16="http://schemas.microsoft.com/office/drawing/2014/main" id="{CBF8EAAD-3470-4B18-9590-58F3F365F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63E790FB-AC16-445D-8069-E7F4E138A149}"/>
              </a:ext>
            </a:extLst>
          </p:cNvPr>
          <p:cNvGraphicFramePr>
            <a:graphicFrameLocks noGrp="1"/>
          </p:cNvGraphicFramePr>
          <p:nvPr>
            <p:ph idx="1"/>
            <p:extLst>
              <p:ext uri="{D42A27DB-BD31-4B8C-83A1-F6EECF244321}">
                <p14:modId xmlns:p14="http://schemas.microsoft.com/office/powerpoint/2010/main" val="353715719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907276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CD52-99F1-4A93-8405-C640CDEE2EE3}"/>
              </a:ext>
            </a:extLst>
          </p:cNvPr>
          <p:cNvSpPr>
            <a:spLocks noGrp="1"/>
          </p:cNvSpPr>
          <p:nvPr>
            <p:ph type="title"/>
          </p:nvPr>
        </p:nvSpPr>
        <p:spPr>
          <a:xfrm>
            <a:off x="802178" y="231963"/>
            <a:ext cx="3979205" cy="1453363"/>
          </a:xfrm>
        </p:spPr>
        <p:txBody>
          <a:bodyPr>
            <a:normAutofit/>
          </a:bodyPr>
          <a:lstStyle/>
          <a:p>
            <a:r>
              <a:rPr lang="en-CA" dirty="0"/>
              <a:t>Random Forest Classifier</a:t>
            </a:r>
          </a:p>
        </p:txBody>
      </p:sp>
      <p:sp>
        <p:nvSpPr>
          <p:cNvPr id="3" name="Content Placeholder 2">
            <a:extLst>
              <a:ext uri="{FF2B5EF4-FFF2-40B4-BE49-F238E27FC236}">
                <a16:creationId xmlns:a16="http://schemas.microsoft.com/office/drawing/2014/main" id="{F0425F77-F6C5-4868-A45D-F9B077068729}"/>
              </a:ext>
            </a:extLst>
          </p:cNvPr>
          <p:cNvSpPr>
            <a:spLocks noGrp="1"/>
          </p:cNvSpPr>
          <p:nvPr>
            <p:ph idx="1"/>
          </p:nvPr>
        </p:nvSpPr>
        <p:spPr>
          <a:xfrm>
            <a:off x="802178" y="1797485"/>
            <a:ext cx="4002936" cy="4828552"/>
          </a:xfrm>
        </p:spPr>
        <p:txBody>
          <a:bodyPr>
            <a:normAutofit/>
          </a:bodyPr>
          <a:lstStyle/>
          <a:p>
            <a:pPr>
              <a:lnSpc>
                <a:spcPct val="90000"/>
              </a:lnSpc>
              <a:spcAft>
                <a:spcPts val="0"/>
              </a:spcAft>
            </a:pPr>
            <a:r>
              <a:rPr lang="en-US" sz="2000" dirty="0"/>
              <a:t>Random forests is a supervised learning algorithm. It can be used both for classification and regression.</a:t>
            </a:r>
          </a:p>
          <a:p>
            <a:pPr marL="0" indent="0">
              <a:lnSpc>
                <a:spcPct val="90000"/>
              </a:lnSpc>
              <a:spcAft>
                <a:spcPts val="0"/>
              </a:spcAft>
              <a:buNone/>
            </a:pPr>
            <a:endParaRPr lang="en-US" sz="2000" b="1" dirty="0"/>
          </a:p>
          <a:p>
            <a:pPr>
              <a:lnSpc>
                <a:spcPct val="90000"/>
              </a:lnSpc>
              <a:spcAft>
                <a:spcPts val="0"/>
              </a:spcAft>
            </a:pPr>
            <a:r>
              <a:rPr lang="en-US" sz="2000" b="1" dirty="0"/>
              <a:t>Advantage: </a:t>
            </a:r>
            <a:r>
              <a:rPr lang="en-US" sz="2000" dirty="0"/>
              <a:t>Random forests is considered as a highly accurate and robust method because of the number of decision trees participating in the process.</a:t>
            </a:r>
          </a:p>
          <a:p>
            <a:pPr marL="0" indent="0">
              <a:lnSpc>
                <a:spcPct val="90000"/>
              </a:lnSpc>
              <a:spcAft>
                <a:spcPts val="0"/>
              </a:spcAft>
              <a:buNone/>
            </a:pPr>
            <a:endParaRPr lang="en-US" sz="2000" dirty="0"/>
          </a:p>
          <a:p>
            <a:pPr>
              <a:lnSpc>
                <a:spcPct val="90000"/>
              </a:lnSpc>
              <a:spcAft>
                <a:spcPts val="0"/>
              </a:spcAft>
            </a:pPr>
            <a:r>
              <a:rPr lang="en-US" sz="2000" b="1" dirty="0"/>
              <a:t>Disadvantage: </a:t>
            </a:r>
            <a:r>
              <a:rPr lang="en-US" sz="2000" dirty="0"/>
              <a:t>The model is difficult to interpret compared to a decision tree, where you can easily make a decision by following the path in the tree.</a:t>
            </a:r>
          </a:p>
          <a:p>
            <a:pPr>
              <a:lnSpc>
                <a:spcPct val="90000"/>
              </a:lnSpc>
              <a:spcAft>
                <a:spcPts val="0"/>
              </a:spcAft>
            </a:pPr>
            <a:endParaRPr lang="en-US" sz="2000" b="1" dirty="0"/>
          </a:p>
          <a:p>
            <a:pPr marL="0" indent="0">
              <a:lnSpc>
                <a:spcPct val="90000"/>
              </a:lnSpc>
              <a:spcAft>
                <a:spcPts val="0"/>
              </a:spcAft>
              <a:buNone/>
            </a:pPr>
            <a:endParaRPr lang="en-US" sz="2000" dirty="0"/>
          </a:p>
          <a:p>
            <a:pPr marL="0" indent="0">
              <a:lnSpc>
                <a:spcPct val="90000"/>
              </a:lnSpc>
              <a:buNone/>
            </a:pPr>
            <a:endParaRPr lang="en-CA" sz="2000" dirty="0"/>
          </a:p>
        </p:txBody>
      </p:sp>
      <p:pic>
        <p:nvPicPr>
          <p:cNvPr id="5" name="Picture 4">
            <a:extLst>
              <a:ext uri="{FF2B5EF4-FFF2-40B4-BE49-F238E27FC236}">
                <a16:creationId xmlns:a16="http://schemas.microsoft.com/office/drawing/2014/main" id="{0B610DD6-20A0-4241-BF10-1422A412449F}"/>
              </a:ext>
            </a:extLst>
          </p:cNvPr>
          <p:cNvPicPr>
            <a:picLocks noChangeAspect="1"/>
          </p:cNvPicPr>
          <p:nvPr/>
        </p:nvPicPr>
        <p:blipFill>
          <a:blip r:embed="rId3"/>
          <a:stretch>
            <a:fillRect/>
          </a:stretch>
        </p:blipFill>
        <p:spPr>
          <a:xfrm>
            <a:off x="5289752" y="1336339"/>
            <a:ext cx="6095593" cy="402309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BD692426-8571-4F3B-BE87-2D8B7C62EF08}"/>
              </a:ext>
            </a:extLst>
          </p:cNvPr>
          <p:cNvSpPr txBox="1"/>
          <p:nvPr/>
        </p:nvSpPr>
        <p:spPr>
          <a:xfrm flipH="1">
            <a:off x="5289752" y="5359429"/>
            <a:ext cx="5490785" cy="923330"/>
          </a:xfrm>
          <a:prstGeom prst="rect">
            <a:avLst/>
          </a:prstGeom>
          <a:noFill/>
        </p:spPr>
        <p:txBody>
          <a:bodyPr wrap="square" rtlCol="0">
            <a:spAutoFit/>
          </a:bodyPr>
          <a:lstStyle/>
          <a:p>
            <a:r>
              <a:rPr lang="en-CA" dirty="0"/>
              <a:t>Source: </a:t>
            </a:r>
            <a:r>
              <a:rPr lang="en-CA" dirty="0">
                <a:hlinkClick r:id="rId4"/>
              </a:rPr>
              <a:t>https://medium.com/@williamkoehrsen/random-forest-simple-explanation-377895a60d2d</a:t>
            </a:r>
            <a:endParaRPr lang="en-CA" dirty="0"/>
          </a:p>
        </p:txBody>
      </p:sp>
    </p:spTree>
    <p:extLst>
      <p:ext uri="{BB962C8B-B14F-4D97-AF65-F5344CB8AC3E}">
        <p14:creationId xmlns:p14="http://schemas.microsoft.com/office/powerpoint/2010/main" val="2840184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892C-219E-47A5-A333-A30747E3C0C9}"/>
              </a:ext>
            </a:extLst>
          </p:cNvPr>
          <p:cNvSpPr>
            <a:spLocks noGrp="1"/>
          </p:cNvSpPr>
          <p:nvPr>
            <p:ph type="title"/>
          </p:nvPr>
        </p:nvSpPr>
        <p:spPr>
          <a:xfrm>
            <a:off x="825909" y="275699"/>
            <a:ext cx="3979205" cy="1453363"/>
          </a:xfrm>
        </p:spPr>
        <p:txBody>
          <a:bodyPr>
            <a:normAutofit/>
          </a:bodyPr>
          <a:lstStyle/>
          <a:p>
            <a:r>
              <a:rPr lang="en-CA" dirty="0"/>
              <a:t>LOGISTIC REGRESSION</a:t>
            </a:r>
          </a:p>
        </p:txBody>
      </p:sp>
      <p:sp>
        <p:nvSpPr>
          <p:cNvPr id="3" name="Content Placeholder 2">
            <a:extLst>
              <a:ext uri="{FF2B5EF4-FFF2-40B4-BE49-F238E27FC236}">
                <a16:creationId xmlns:a16="http://schemas.microsoft.com/office/drawing/2014/main" id="{77C38A02-57FD-48BC-8A9E-1FD84D39C498}"/>
              </a:ext>
            </a:extLst>
          </p:cNvPr>
          <p:cNvSpPr>
            <a:spLocks noGrp="1"/>
          </p:cNvSpPr>
          <p:nvPr>
            <p:ph idx="1"/>
          </p:nvPr>
        </p:nvSpPr>
        <p:spPr>
          <a:xfrm>
            <a:off x="802178" y="1584542"/>
            <a:ext cx="4002936" cy="5110620"/>
          </a:xfrm>
        </p:spPr>
        <p:txBody>
          <a:bodyPr>
            <a:normAutofit/>
          </a:bodyPr>
          <a:lstStyle/>
          <a:p>
            <a:pPr>
              <a:lnSpc>
                <a:spcPct val="90000"/>
              </a:lnSpc>
            </a:pPr>
            <a:r>
              <a:rPr lang="en-US" sz="2000" dirty="0"/>
              <a:t>Logistic regression is a statistical machine learning algorithm that classifies the data by considering outcome variables on extreme ends and tries makes a logarithmic line that distinguishes between them.</a:t>
            </a:r>
            <a:endParaRPr lang="en-CA" sz="2000" b="1" dirty="0"/>
          </a:p>
          <a:p>
            <a:pPr>
              <a:lnSpc>
                <a:spcPct val="90000"/>
              </a:lnSpc>
            </a:pPr>
            <a:r>
              <a:rPr lang="en-CA" sz="2000" b="1" dirty="0"/>
              <a:t>Advantages:</a:t>
            </a:r>
            <a:r>
              <a:rPr lang="en-CA" sz="2000" dirty="0"/>
              <a:t> </a:t>
            </a:r>
            <a:r>
              <a:rPr lang="en-US" sz="2000" dirty="0"/>
              <a:t>One of the simplest machine learning algorithms yet provides great efficiency.</a:t>
            </a:r>
          </a:p>
          <a:p>
            <a:pPr>
              <a:lnSpc>
                <a:spcPct val="90000"/>
              </a:lnSpc>
            </a:pPr>
            <a:r>
              <a:rPr lang="en-CA" sz="2000" b="1" dirty="0"/>
              <a:t>Disadvantages:</a:t>
            </a:r>
            <a:r>
              <a:rPr lang="en-CA" sz="2000" dirty="0"/>
              <a:t> </a:t>
            </a:r>
            <a:r>
              <a:rPr lang="en-US" sz="2000" dirty="0"/>
              <a:t>They are not flexible enough to naturally capture more complex relationships.</a:t>
            </a:r>
            <a:r>
              <a:rPr lang="en-CA" sz="2000" dirty="0"/>
              <a:t> </a:t>
            </a:r>
            <a:r>
              <a:rPr lang="en-US" sz="2000" dirty="0"/>
              <a:t>Doesn’t handle large number of categorical variables well.</a:t>
            </a:r>
          </a:p>
          <a:p>
            <a:pPr>
              <a:lnSpc>
                <a:spcPct val="90000"/>
              </a:lnSpc>
            </a:pPr>
            <a:endParaRPr lang="en-US" sz="2000" dirty="0"/>
          </a:p>
        </p:txBody>
      </p:sp>
      <p:pic>
        <p:nvPicPr>
          <p:cNvPr id="4" name="Picture 3">
            <a:extLst>
              <a:ext uri="{FF2B5EF4-FFF2-40B4-BE49-F238E27FC236}">
                <a16:creationId xmlns:a16="http://schemas.microsoft.com/office/drawing/2014/main" id="{74CB77B5-9F28-415A-9FAB-581E1A7C95C9}"/>
              </a:ext>
            </a:extLst>
          </p:cNvPr>
          <p:cNvPicPr>
            <a:picLocks noChangeAspect="1"/>
          </p:cNvPicPr>
          <p:nvPr/>
        </p:nvPicPr>
        <p:blipFill>
          <a:blip r:embed="rId3"/>
          <a:stretch>
            <a:fillRect/>
          </a:stretch>
        </p:blipFill>
        <p:spPr>
          <a:xfrm>
            <a:off x="5289752" y="1229666"/>
            <a:ext cx="6095593" cy="423643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628DB881-DD89-4BC4-919E-AE38C639A23F}"/>
              </a:ext>
            </a:extLst>
          </p:cNvPr>
          <p:cNvSpPr txBox="1"/>
          <p:nvPr/>
        </p:nvSpPr>
        <p:spPr>
          <a:xfrm flipH="1">
            <a:off x="5585892" y="5466103"/>
            <a:ext cx="5503311" cy="646331"/>
          </a:xfrm>
          <a:prstGeom prst="rect">
            <a:avLst/>
          </a:prstGeom>
          <a:noFill/>
        </p:spPr>
        <p:txBody>
          <a:bodyPr wrap="square" rtlCol="0">
            <a:spAutoFit/>
          </a:bodyPr>
          <a:lstStyle/>
          <a:p>
            <a:r>
              <a:rPr lang="en-CA" dirty="0"/>
              <a:t>Source: </a:t>
            </a:r>
            <a:r>
              <a:rPr lang="en-CA" dirty="0">
                <a:hlinkClick r:id="rId4"/>
              </a:rPr>
              <a:t>https://towardsdatascience.com/logistic-regression-b0af09cdb8ad</a:t>
            </a:r>
            <a:endParaRPr lang="en-CA" dirty="0"/>
          </a:p>
        </p:txBody>
      </p:sp>
    </p:spTree>
    <p:extLst>
      <p:ext uri="{BB962C8B-B14F-4D97-AF65-F5344CB8AC3E}">
        <p14:creationId xmlns:p14="http://schemas.microsoft.com/office/powerpoint/2010/main" val="423281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2492-F61E-46C9-AEB2-FBA63E210759}"/>
              </a:ext>
            </a:extLst>
          </p:cNvPr>
          <p:cNvSpPr>
            <a:spLocks noGrp="1"/>
          </p:cNvSpPr>
          <p:nvPr>
            <p:ph type="title"/>
          </p:nvPr>
        </p:nvSpPr>
        <p:spPr>
          <a:xfrm>
            <a:off x="814043" y="313277"/>
            <a:ext cx="3979205" cy="1453363"/>
          </a:xfrm>
        </p:spPr>
        <p:txBody>
          <a:bodyPr>
            <a:normAutofit/>
          </a:bodyPr>
          <a:lstStyle/>
          <a:p>
            <a:r>
              <a:rPr lang="en-US" dirty="0">
                <a:cs typeface="Calibri Light"/>
              </a:rPr>
              <a:t>DECISION TREE</a:t>
            </a:r>
            <a:endParaRPr lang="en-US" dirty="0"/>
          </a:p>
        </p:txBody>
      </p:sp>
      <p:sp>
        <p:nvSpPr>
          <p:cNvPr id="3" name="Content Placeholder 2">
            <a:extLst>
              <a:ext uri="{FF2B5EF4-FFF2-40B4-BE49-F238E27FC236}">
                <a16:creationId xmlns:a16="http://schemas.microsoft.com/office/drawing/2014/main" id="{3B0F80A0-7C25-434E-B376-AAA65A15AAE6}"/>
              </a:ext>
            </a:extLst>
          </p:cNvPr>
          <p:cNvSpPr>
            <a:spLocks noGrp="1"/>
          </p:cNvSpPr>
          <p:nvPr>
            <p:ph idx="1"/>
          </p:nvPr>
        </p:nvSpPr>
        <p:spPr>
          <a:xfrm>
            <a:off x="494778" y="1277655"/>
            <a:ext cx="4310336" cy="5417507"/>
          </a:xfrm>
        </p:spPr>
        <p:txBody>
          <a:bodyPr>
            <a:noAutofit/>
          </a:bodyPr>
          <a:lstStyle/>
          <a:p>
            <a:r>
              <a:rPr lang="en-US" sz="2000" dirty="0"/>
              <a:t>The general motive of using Decision Tree is to create a training model which can use to predict class or value of target variables by </a:t>
            </a:r>
            <a:r>
              <a:rPr lang="en-US" sz="2000" b="1" dirty="0"/>
              <a:t>learning decision rules</a:t>
            </a:r>
            <a:r>
              <a:rPr lang="en-US" sz="2000" dirty="0"/>
              <a:t> inferred from prior data(training data).</a:t>
            </a:r>
          </a:p>
          <a:p>
            <a:r>
              <a:rPr lang="en-US" sz="2000" b="1" dirty="0"/>
              <a:t>Advantages: </a:t>
            </a:r>
            <a:r>
              <a:rPr lang="en-US" sz="2000" dirty="0"/>
              <a:t>Decision Trees are easy to explain. It results in a set of rules. The Number of hyper-parameters to be tuned is almost null.</a:t>
            </a:r>
            <a:endParaRPr lang="en-US" sz="2000" b="1" dirty="0"/>
          </a:p>
          <a:p>
            <a:r>
              <a:rPr lang="en-US" sz="2000" b="1" dirty="0"/>
              <a:t>Disadvantages: </a:t>
            </a:r>
            <a:r>
              <a:rPr lang="en-US" sz="2000" dirty="0"/>
              <a:t>Generally, it gives low prediction accuracy for a dataset as compared to other machine learning algorithms. There is a high probability of overfitting in Decision Tree.</a:t>
            </a:r>
          </a:p>
        </p:txBody>
      </p:sp>
      <p:pic>
        <p:nvPicPr>
          <p:cNvPr id="4" name="Picture 3">
            <a:extLst>
              <a:ext uri="{FF2B5EF4-FFF2-40B4-BE49-F238E27FC236}">
                <a16:creationId xmlns:a16="http://schemas.microsoft.com/office/drawing/2014/main" id="{7A8A4A95-5F5A-4E47-8B8B-1E0A421B57C0}"/>
              </a:ext>
            </a:extLst>
          </p:cNvPr>
          <p:cNvPicPr>
            <a:picLocks noChangeAspect="1"/>
          </p:cNvPicPr>
          <p:nvPr/>
        </p:nvPicPr>
        <p:blipFill>
          <a:blip r:embed="rId3"/>
          <a:stretch>
            <a:fillRect/>
          </a:stretch>
        </p:blipFill>
        <p:spPr>
          <a:xfrm>
            <a:off x="5289752" y="1534446"/>
            <a:ext cx="6095593" cy="36268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7AF7CEF6-FD34-4804-AC3D-65AA2189D934}"/>
              </a:ext>
            </a:extLst>
          </p:cNvPr>
          <p:cNvSpPr txBox="1"/>
          <p:nvPr/>
        </p:nvSpPr>
        <p:spPr>
          <a:xfrm>
            <a:off x="5359459" y="5223353"/>
            <a:ext cx="6095593" cy="646331"/>
          </a:xfrm>
          <a:prstGeom prst="rect">
            <a:avLst/>
          </a:prstGeom>
          <a:noFill/>
        </p:spPr>
        <p:txBody>
          <a:bodyPr wrap="square" rtlCol="0">
            <a:spAutoFit/>
          </a:bodyPr>
          <a:lstStyle/>
          <a:p>
            <a:r>
              <a:rPr lang="en-CA" dirty="0"/>
              <a:t>Source: </a:t>
            </a:r>
            <a:r>
              <a:rPr lang="en-CA" dirty="0">
                <a:hlinkClick r:id="rId4"/>
              </a:rPr>
              <a:t>http://dataaspirant.com/2017/01/30/how-decision-tree-algorithm-works/</a:t>
            </a:r>
            <a:endParaRPr lang="en-CA" dirty="0"/>
          </a:p>
        </p:txBody>
      </p:sp>
    </p:spTree>
    <p:extLst>
      <p:ext uri="{BB962C8B-B14F-4D97-AF65-F5344CB8AC3E}">
        <p14:creationId xmlns:p14="http://schemas.microsoft.com/office/powerpoint/2010/main" val="2143604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D527-234F-4380-95FA-EBF98F8B9423}"/>
              </a:ext>
            </a:extLst>
          </p:cNvPr>
          <p:cNvSpPr>
            <a:spLocks noGrp="1"/>
          </p:cNvSpPr>
          <p:nvPr>
            <p:ph type="title"/>
          </p:nvPr>
        </p:nvSpPr>
        <p:spPr>
          <a:xfrm>
            <a:off x="1361187" y="1030288"/>
            <a:ext cx="4099947" cy="1035579"/>
          </a:xfrm>
        </p:spPr>
        <p:txBody>
          <a:bodyPr>
            <a:normAutofit/>
          </a:bodyPr>
          <a:lstStyle/>
          <a:p>
            <a:r>
              <a:rPr lang="en-CA" dirty="0"/>
              <a:t>Results</a:t>
            </a:r>
          </a:p>
        </p:txBody>
      </p:sp>
      <p:sp>
        <p:nvSpPr>
          <p:cNvPr id="13" name="Rectangle 12">
            <a:extLst>
              <a:ext uri="{FF2B5EF4-FFF2-40B4-BE49-F238E27FC236}">
                <a16:creationId xmlns:a16="http://schemas.microsoft.com/office/drawing/2014/main" id="{F3DB8A80-BEAF-4E98-9282-88E5F0C98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ADA98F6A-3880-40BB-9E23-7A854C365EFD}"/>
              </a:ext>
            </a:extLst>
          </p:cNvPr>
          <p:cNvSpPr>
            <a:spLocks noGrp="1"/>
          </p:cNvSpPr>
          <p:nvPr>
            <p:ph idx="1"/>
          </p:nvPr>
        </p:nvSpPr>
        <p:spPr>
          <a:xfrm>
            <a:off x="1361187" y="2142067"/>
            <a:ext cx="4099947" cy="3649133"/>
          </a:xfrm>
        </p:spPr>
        <p:txBody>
          <a:bodyPr>
            <a:normAutofit/>
          </a:bodyPr>
          <a:lstStyle/>
          <a:p>
            <a:r>
              <a:rPr lang="en-US" sz="2000" dirty="0"/>
              <a:t>As you can see from the results, it was predicted that the Liberal party wins. This was applied on the test data set. </a:t>
            </a:r>
          </a:p>
          <a:p>
            <a:r>
              <a:rPr lang="en-US" sz="2000" dirty="0"/>
              <a:t>The output also shows the accuracy generated using three algorithms namely: Logistic Regression, Random Forest and Decision Tree Classifier.</a:t>
            </a:r>
          </a:p>
        </p:txBody>
      </p:sp>
      <p:sp>
        <p:nvSpPr>
          <p:cNvPr id="15" name="Rounded Rectangle 30">
            <a:extLst>
              <a:ext uri="{FF2B5EF4-FFF2-40B4-BE49-F238E27FC236}">
                <a16:creationId xmlns:a16="http://schemas.microsoft.com/office/drawing/2014/main" id="{486DF671-1997-42F6-A87A-16FF49BD5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3" descr="A picture containing screenshot&#10;&#10;Description automatically generated">
            <a:extLst>
              <a:ext uri="{FF2B5EF4-FFF2-40B4-BE49-F238E27FC236}">
                <a16:creationId xmlns:a16="http://schemas.microsoft.com/office/drawing/2014/main" id="{6EA2055A-8E06-4C16-8434-BBC73D49F186}"/>
              </a:ext>
            </a:extLst>
          </p:cNvPr>
          <p:cNvPicPr>
            <a:picLocks noChangeAspect="1"/>
          </p:cNvPicPr>
          <p:nvPr/>
        </p:nvPicPr>
        <p:blipFill>
          <a:blip r:embed="rId3"/>
          <a:stretch>
            <a:fillRect/>
          </a:stretch>
        </p:blipFill>
        <p:spPr>
          <a:xfrm>
            <a:off x="6208709" y="1267873"/>
            <a:ext cx="5204358" cy="1418187"/>
          </a:xfrm>
          <a:prstGeom prst="roundRect">
            <a:avLst>
              <a:gd name="adj" fmla="val 5453"/>
            </a:avLst>
          </a:prstGeom>
          <a:ln w="50800" cap="sq" cmpd="dbl">
            <a:noFill/>
            <a:miter lim="800000"/>
          </a:ln>
          <a:effectLst/>
        </p:spPr>
      </p:pic>
      <p:sp>
        <p:nvSpPr>
          <p:cNvPr id="17" name="Rounded Rectangle 35">
            <a:extLst>
              <a:ext uri="{FF2B5EF4-FFF2-40B4-BE49-F238E27FC236}">
                <a16:creationId xmlns:a16="http://schemas.microsoft.com/office/drawing/2014/main" id="{6771D16E-6F08-4154-BB82-11660C2AD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D0CF15D5-62BE-4A9A-8F5F-FD74DE65F4F9}"/>
              </a:ext>
            </a:extLst>
          </p:cNvPr>
          <p:cNvPicPr>
            <a:picLocks noChangeAspect="1"/>
          </p:cNvPicPr>
          <p:nvPr/>
        </p:nvPicPr>
        <p:blipFill>
          <a:blip r:embed="rId4"/>
          <a:stretch>
            <a:fillRect/>
          </a:stretch>
        </p:blipFill>
        <p:spPr>
          <a:xfrm>
            <a:off x="6208709" y="4183349"/>
            <a:ext cx="5204358" cy="1366145"/>
          </a:xfrm>
          <a:prstGeom prst="roundRect">
            <a:avLst>
              <a:gd name="adj" fmla="val 5453"/>
            </a:avLst>
          </a:prstGeom>
          <a:ln w="50800" cap="sq" cmpd="dbl">
            <a:noFill/>
            <a:miter lim="800000"/>
          </a:ln>
          <a:effectLst/>
        </p:spPr>
      </p:pic>
      <p:sp>
        <p:nvSpPr>
          <p:cNvPr id="6" name="Rectangle 5">
            <a:extLst>
              <a:ext uri="{FF2B5EF4-FFF2-40B4-BE49-F238E27FC236}">
                <a16:creationId xmlns:a16="http://schemas.microsoft.com/office/drawing/2014/main" id="{76FB2EBD-7F60-4326-BF0D-7C1E12B09BDE}"/>
              </a:ext>
            </a:extLst>
          </p:cNvPr>
          <p:cNvSpPr/>
          <p:nvPr/>
        </p:nvSpPr>
        <p:spPr>
          <a:xfrm>
            <a:off x="6208709" y="1640910"/>
            <a:ext cx="736973" cy="1816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EDF59E81-F0F1-4F6A-8DC5-0A6A917E2657}"/>
              </a:ext>
            </a:extLst>
          </p:cNvPr>
          <p:cNvSpPr/>
          <p:nvPr/>
        </p:nvSpPr>
        <p:spPr>
          <a:xfrm>
            <a:off x="6208709" y="4546948"/>
            <a:ext cx="611713" cy="1628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696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302549BA-4EBA-46D6-AA90-3D948F7C1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599C2ED-244D-4516-95B7-C38BD1DCB3BD}"/>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Results(cont.)</a:t>
            </a:r>
          </a:p>
        </p:txBody>
      </p:sp>
      <p:sp>
        <p:nvSpPr>
          <p:cNvPr id="39" name="Rounded Rectangle 17">
            <a:extLst>
              <a:ext uri="{FF2B5EF4-FFF2-40B4-BE49-F238E27FC236}">
                <a16:creationId xmlns:a16="http://schemas.microsoft.com/office/drawing/2014/main" id="{F42700B7-49AB-458A-BC6E-4DD85FA80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8E6CC500-9539-4799-8C3E-35CD4B446367}"/>
              </a:ext>
            </a:extLst>
          </p:cNvPr>
          <p:cNvPicPr>
            <a:picLocks noChangeAspect="1"/>
          </p:cNvPicPr>
          <p:nvPr/>
        </p:nvPicPr>
        <p:blipFill>
          <a:blip r:embed="rId4"/>
          <a:stretch>
            <a:fillRect/>
          </a:stretch>
        </p:blipFill>
        <p:spPr>
          <a:xfrm>
            <a:off x="1028700" y="970248"/>
            <a:ext cx="4864100" cy="3088704"/>
          </a:xfrm>
          <a:prstGeom prst="roundRect">
            <a:avLst>
              <a:gd name="adj" fmla="val 3441"/>
            </a:avLst>
          </a:prstGeom>
          <a:ln w="50800" cap="sq" cmpd="dbl">
            <a:noFill/>
            <a:miter lim="800000"/>
          </a:ln>
          <a:effectLst/>
        </p:spPr>
      </p:pic>
      <p:sp>
        <p:nvSpPr>
          <p:cNvPr id="40" name="Rounded Rectangle 19">
            <a:extLst>
              <a:ext uri="{FF2B5EF4-FFF2-40B4-BE49-F238E27FC236}">
                <a16:creationId xmlns:a16="http://schemas.microsoft.com/office/drawing/2014/main" id="{283F5D9D-5ADF-4A6F-97D1-C2BED6C74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49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3" descr="A picture containing screenshot&#10;&#10;Description automatically generated">
            <a:extLst>
              <a:ext uri="{FF2B5EF4-FFF2-40B4-BE49-F238E27FC236}">
                <a16:creationId xmlns:a16="http://schemas.microsoft.com/office/drawing/2014/main" id="{6569CC8A-4033-4180-A4FF-644DA35CE88F}"/>
              </a:ext>
            </a:extLst>
          </p:cNvPr>
          <p:cNvPicPr>
            <a:picLocks noChangeAspect="1"/>
          </p:cNvPicPr>
          <p:nvPr/>
        </p:nvPicPr>
        <p:blipFill>
          <a:blip r:embed="rId5"/>
          <a:stretch>
            <a:fillRect/>
          </a:stretch>
        </p:blipFill>
        <p:spPr>
          <a:xfrm>
            <a:off x="6299200" y="1091851"/>
            <a:ext cx="4864100" cy="2845497"/>
          </a:xfrm>
          <a:prstGeom prst="roundRect">
            <a:avLst>
              <a:gd name="adj" fmla="val 3441"/>
            </a:avLst>
          </a:prstGeom>
          <a:ln w="50800" cap="sq" cmpd="dbl">
            <a:noFill/>
            <a:miter lim="800000"/>
          </a:ln>
          <a:effectLst/>
        </p:spPr>
      </p:pic>
    </p:spTree>
    <p:extLst>
      <p:ext uri="{BB962C8B-B14F-4D97-AF65-F5344CB8AC3E}">
        <p14:creationId xmlns:p14="http://schemas.microsoft.com/office/powerpoint/2010/main" val="331013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D8C4-898E-46EF-9297-85DB0B2C347E}"/>
              </a:ext>
            </a:extLst>
          </p:cNvPr>
          <p:cNvSpPr>
            <a:spLocks noGrp="1"/>
          </p:cNvSpPr>
          <p:nvPr>
            <p:ph type="title"/>
          </p:nvPr>
        </p:nvSpPr>
        <p:spPr>
          <a:xfrm>
            <a:off x="685801" y="609600"/>
            <a:ext cx="10131425" cy="1456267"/>
          </a:xfrm>
        </p:spPr>
        <p:txBody>
          <a:bodyPr>
            <a:normAutofit/>
          </a:bodyPr>
          <a:lstStyle/>
          <a:p>
            <a:r>
              <a:rPr lang="en-CA"/>
              <a:t>Analysis AND CONCLUSION</a:t>
            </a:r>
            <a:endParaRPr lang="en-CA" dirty="0"/>
          </a:p>
        </p:txBody>
      </p:sp>
      <p:graphicFrame>
        <p:nvGraphicFramePr>
          <p:cNvPr id="5" name="Content Placeholder 2">
            <a:extLst>
              <a:ext uri="{FF2B5EF4-FFF2-40B4-BE49-F238E27FC236}">
                <a16:creationId xmlns:a16="http://schemas.microsoft.com/office/drawing/2014/main" id="{C34921A4-899B-4FAC-8CC1-3A515D6ED19E}"/>
              </a:ext>
            </a:extLst>
          </p:cNvPr>
          <p:cNvGraphicFramePr>
            <a:graphicFrameLocks noGrp="1"/>
          </p:cNvGraphicFramePr>
          <p:nvPr>
            <p:ph idx="1"/>
            <p:extLst>
              <p:ext uri="{D42A27DB-BD31-4B8C-83A1-F6EECF244321}">
                <p14:modId xmlns:p14="http://schemas.microsoft.com/office/powerpoint/2010/main" val="79558456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731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0A177B9-7B44-45F9-9DCB-D53F96AEA750}"/>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Thank You</a:t>
            </a:r>
          </a:p>
        </p:txBody>
      </p:sp>
    </p:spTree>
    <p:extLst>
      <p:ext uri="{BB962C8B-B14F-4D97-AF65-F5344CB8AC3E}">
        <p14:creationId xmlns:p14="http://schemas.microsoft.com/office/powerpoint/2010/main" val="272730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3666C606-F808-48E4-9712-E0DBC3131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53C7511-5C4B-49F2-9293-ABA92108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63C6984-5246-446C-81C5-800EE68D38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840523E-8094-4262-9628-777667EBCF82}"/>
              </a:ext>
            </a:extLst>
          </p:cNvPr>
          <p:cNvSpPr>
            <a:spLocks noGrp="1"/>
          </p:cNvSpPr>
          <p:nvPr>
            <p:ph type="title"/>
          </p:nvPr>
        </p:nvSpPr>
        <p:spPr>
          <a:xfrm>
            <a:off x="718457" y="531278"/>
            <a:ext cx="3211517" cy="5292579"/>
          </a:xfrm>
        </p:spPr>
        <p:txBody>
          <a:bodyPr>
            <a:normAutofit/>
          </a:bodyPr>
          <a:lstStyle/>
          <a:p>
            <a:r>
              <a:rPr lang="en-CA">
                <a:solidFill>
                  <a:srgbClr val="FFFFFF"/>
                </a:solidFill>
              </a:rPr>
              <a:t>OUTLINE</a:t>
            </a:r>
          </a:p>
        </p:txBody>
      </p:sp>
      <p:sp useBgFill="1">
        <p:nvSpPr>
          <p:cNvPr id="16" name="Freeform: Shape 15">
            <a:extLst>
              <a:ext uri="{FF2B5EF4-FFF2-40B4-BE49-F238E27FC236}">
                <a16:creationId xmlns:a16="http://schemas.microsoft.com/office/drawing/2014/main" id="{DE43C4C2-EE74-4F25-A574-5D0AB6ED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4379ECD2-1C64-4454-922F-D4F16B7A22B0}"/>
              </a:ext>
            </a:extLst>
          </p:cNvPr>
          <p:cNvGraphicFramePr>
            <a:graphicFrameLocks noGrp="1"/>
          </p:cNvGraphicFramePr>
          <p:nvPr>
            <p:ph idx="1"/>
            <p:extLst>
              <p:ext uri="{D42A27DB-BD31-4B8C-83A1-F6EECF244321}">
                <p14:modId xmlns:p14="http://schemas.microsoft.com/office/powerpoint/2010/main" val="356390645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579489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3666C606-F808-48E4-9712-E0DBC3131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53C7511-5C4B-49F2-9293-ABA92108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63C6984-5246-446C-81C5-800EE68D38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F799347-EF77-45CA-B164-3CC26C57C9CD}"/>
              </a:ext>
            </a:extLst>
          </p:cNvPr>
          <p:cNvSpPr>
            <a:spLocks noGrp="1"/>
          </p:cNvSpPr>
          <p:nvPr>
            <p:ph type="title"/>
          </p:nvPr>
        </p:nvSpPr>
        <p:spPr>
          <a:xfrm>
            <a:off x="718457" y="531278"/>
            <a:ext cx="3211517" cy="5292579"/>
          </a:xfrm>
        </p:spPr>
        <p:txBody>
          <a:bodyPr>
            <a:normAutofit/>
          </a:bodyPr>
          <a:lstStyle/>
          <a:p>
            <a:r>
              <a:rPr lang="en-CA">
                <a:solidFill>
                  <a:srgbClr val="FFFFFF"/>
                </a:solidFill>
              </a:rPr>
              <a:t>Introduction</a:t>
            </a:r>
          </a:p>
        </p:txBody>
      </p:sp>
      <p:sp useBgFill="1">
        <p:nvSpPr>
          <p:cNvPr id="16" name="Freeform: Shape 15">
            <a:extLst>
              <a:ext uri="{FF2B5EF4-FFF2-40B4-BE49-F238E27FC236}">
                <a16:creationId xmlns:a16="http://schemas.microsoft.com/office/drawing/2014/main" id="{DE43C4C2-EE74-4F25-A574-5D0AB6ED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2AEF0582-44B9-483B-BF3C-7D99EC54B0A7}"/>
              </a:ext>
            </a:extLst>
          </p:cNvPr>
          <p:cNvGraphicFramePr>
            <a:graphicFrameLocks noGrp="1"/>
          </p:cNvGraphicFramePr>
          <p:nvPr>
            <p:ph idx="1"/>
            <p:extLst>
              <p:ext uri="{D42A27DB-BD31-4B8C-83A1-F6EECF244321}">
                <p14:modId xmlns:p14="http://schemas.microsoft.com/office/powerpoint/2010/main" val="133316713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010466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D02D-C6C9-4150-BBDB-CBF81F6A6846}"/>
              </a:ext>
            </a:extLst>
          </p:cNvPr>
          <p:cNvSpPr>
            <a:spLocks noGrp="1"/>
          </p:cNvSpPr>
          <p:nvPr>
            <p:ph type="title"/>
          </p:nvPr>
        </p:nvSpPr>
        <p:spPr>
          <a:xfrm>
            <a:off x="685800" y="315239"/>
            <a:ext cx="10131425" cy="1456267"/>
          </a:xfrm>
        </p:spPr>
        <p:txBody>
          <a:bodyPr/>
          <a:lstStyle/>
          <a:p>
            <a:r>
              <a:rPr lang="en-CA" dirty="0"/>
              <a:t>Project TimeLine</a:t>
            </a:r>
          </a:p>
        </p:txBody>
      </p:sp>
      <p:graphicFrame>
        <p:nvGraphicFramePr>
          <p:cNvPr id="4" name="Content Placeholder 3">
            <a:extLst>
              <a:ext uri="{FF2B5EF4-FFF2-40B4-BE49-F238E27FC236}">
                <a16:creationId xmlns:a16="http://schemas.microsoft.com/office/drawing/2014/main" id="{5CEFF988-331F-439F-B403-996C0116A748}"/>
              </a:ext>
            </a:extLst>
          </p:cNvPr>
          <p:cNvGraphicFramePr>
            <a:graphicFrameLocks noGrp="1"/>
          </p:cNvGraphicFramePr>
          <p:nvPr>
            <p:ph idx="1"/>
            <p:extLst>
              <p:ext uri="{D42A27DB-BD31-4B8C-83A1-F6EECF244321}">
                <p14:modId xmlns:p14="http://schemas.microsoft.com/office/powerpoint/2010/main" val="1308539171"/>
              </p:ext>
            </p:extLst>
          </p:nvPr>
        </p:nvGraphicFramePr>
        <p:xfrm>
          <a:off x="685800" y="1483921"/>
          <a:ext cx="10131426" cy="4683760"/>
        </p:xfrm>
        <a:graphic>
          <a:graphicData uri="http://schemas.openxmlformats.org/drawingml/2006/table">
            <a:tbl>
              <a:tblPr firstRow="1" bandRow="1">
                <a:tableStyleId>{5C22544A-7EE6-4342-B048-85BDC9FD1C3A}</a:tableStyleId>
              </a:tblPr>
              <a:tblGrid>
                <a:gridCol w="3377142">
                  <a:extLst>
                    <a:ext uri="{9D8B030D-6E8A-4147-A177-3AD203B41FA5}">
                      <a16:colId xmlns:a16="http://schemas.microsoft.com/office/drawing/2014/main" val="3435766950"/>
                    </a:ext>
                  </a:extLst>
                </a:gridCol>
                <a:gridCol w="3377142">
                  <a:extLst>
                    <a:ext uri="{9D8B030D-6E8A-4147-A177-3AD203B41FA5}">
                      <a16:colId xmlns:a16="http://schemas.microsoft.com/office/drawing/2014/main" val="2067065961"/>
                    </a:ext>
                  </a:extLst>
                </a:gridCol>
                <a:gridCol w="3377142">
                  <a:extLst>
                    <a:ext uri="{9D8B030D-6E8A-4147-A177-3AD203B41FA5}">
                      <a16:colId xmlns:a16="http://schemas.microsoft.com/office/drawing/2014/main" val="2885854352"/>
                    </a:ext>
                  </a:extLst>
                </a:gridCol>
              </a:tblGrid>
              <a:tr h="370840">
                <a:tc>
                  <a:txBody>
                    <a:bodyPr/>
                    <a:lstStyle/>
                    <a:p>
                      <a:r>
                        <a:rPr lang="en-CA" dirty="0">
                          <a:solidFill>
                            <a:schemeClr val="tx1"/>
                          </a:solidFill>
                        </a:rPr>
                        <a:t>Task</a:t>
                      </a:r>
                    </a:p>
                  </a:txBody>
                  <a:tcPr/>
                </a:tc>
                <a:tc>
                  <a:txBody>
                    <a:bodyPr/>
                    <a:lstStyle/>
                    <a:p>
                      <a:r>
                        <a:rPr lang="en-CA" dirty="0">
                          <a:solidFill>
                            <a:schemeClr val="tx1"/>
                          </a:solidFill>
                        </a:rPr>
                        <a:t>Week</a:t>
                      </a:r>
                    </a:p>
                  </a:txBody>
                  <a:tcPr/>
                </a:tc>
                <a:tc>
                  <a:txBody>
                    <a:bodyPr/>
                    <a:lstStyle/>
                    <a:p>
                      <a:r>
                        <a:rPr lang="en-CA" dirty="0">
                          <a:solidFill>
                            <a:schemeClr val="tx1"/>
                          </a:solidFill>
                        </a:rPr>
                        <a:t>Status</a:t>
                      </a:r>
                    </a:p>
                  </a:txBody>
                  <a:tcPr/>
                </a:tc>
                <a:extLst>
                  <a:ext uri="{0D108BD9-81ED-4DB2-BD59-A6C34878D82A}">
                    <a16:rowId xmlns:a16="http://schemas.microsoft.com/office/drawing/2014/main" val="1876513504"/>
                  </a:ext>
                </a:extLst>
              </a:tr>
              <a:tr h="370840">
                <a:tc>
                  <a:txBody>
                    <a:bodyPr/>
                    <a:lstStyle/>
                    <a:p>
                      <a:r>
                        <a:rPr lang="en-CA" dirty="0"/>
                        <a:t>Dataset Analysis</a:t>
                      </a:r>
                    </a:p>
                  </a:txBody>
                  <a:tcPr/>
                </a:tc>
                <a:tc>
                  <a:txBody>
                    <a:bodyPr/>
                    <a:lstStyle/>
                    <a:p>
                      <a:r>
                        <a:rPr lang="en-CA" dirty="0"/>
                        <a:t>10 March – 16 March</a:t>
                      </a:r>
                    </a:p>
                  </a:txBody>
                  <a:tcPr/>
                </a:tc>
                <a:tc>
                  <a:txBody>
                    <a:bodyPr/>
                    <a:lstStyle/>
                    <a:p>
                      <a:r>
                        <a:rPr lang="en-CA" dirty="0"/>
                        <a:t>Complete </a:t>
                      </a:r>
                    </a:p>
                  </a:txBody>
                  <a:tcPr/>
                </a:tc>
                <a:extLst>
                  <a:ext uri="{0D108BD9-81ED-4DB2-BD59-A6C34878D82A}">
                    <a16:rowId xmlns:a16="http://schemas.microsoft.com/office/drawing/2014/main" val="1068096202"/>
                  </a:ext>
                </a:extLst>
              </a:tr>
              <a:tr h="370840">
                <a:tc>
                  <a:txBody>
                    <a:bodyPr/>
                    <a:lstStyle/>
                    <a:p>
                      <a:r>
                        <a:rPr lang="en-CA" dirty="0"/>
                        <a:t>Data Cleaning</a:t>
                      </a:r>
                    </a:p>
                  </a:txBody>
                  <a:tcPr/>
                </a:tc>
                <a:tc>
                  <a:txBody>
                    <a:bodyPr/>
                    <a:lstStyle/>
                    <a:p>
                      <a:r>
                        <a:rPr lang="en-CA" dirty="0"/>
                        <a:t>16 March – 20 March</a:t>
                      </a:r>
                    </a:p>
                  </a:txBody>
                  <a:tcPr/>
                </a:tc>
                <a:tc>
                  <a:txBody>
                    <a:bodyPr/>
                    <a:lstStyle/>
                    <a:p>
                      <a:r>
                        <a:rPr lang="en-CA" dirty="0"/>
                        <a:t>Complete</a:t>
                      </a:r>
                    </a:p>
                  </a:txBody>
                  <a:tcPr/>
                </a:tc>
                <a:extLst>
                  <a:ext uri="{0D108BD9-81ED-4DB2-BD59-A6C34878D82A}">
                    <a16:rowId xmlns:a16="http://schemas.microsoft.com/office/drawing/2014/main" val="2943790442"/>
                  </a:ext>
                </a:extLst>
              </a:tr>
              <a:tr h="370840">
                <a:tc>
                  <a:txBody>
                    <a:bodyPr/>
                    <a:lstStyle/>
                    <a:p>
                      <a:r>
                        <a:rPr lang="en-CA" dirty="0"/>
                        <a:t>Generating X and y values</a:t>
                      </a:r>
                    </a:p>
                  </a:txBody>
                  <a:tcPr/>
                </a:tc>
                <a:tc>
                  <a:txBody>
                    <a:bodyPr/>
                    <a:lstStyle/>
                    <a:p>
                      <a:r>
                        <a:rPr lang="en-CA" dirty="0"/>
                        <a:t>21 March – 27 March</a:t>
                      </a:r>
                    </a:p>
                  </a:txBody>
                  <a:tcPr/>
                </a:tc>
                <a:tc>
                  <a:txBody>
                    <a:bodyPr/>
                    <a:lstStyle/>
                    <a:p>
                      <a:r>
                        <a:rPr lang="en-CA" dirty="0"/>
                        <a:t>Complete</a:t>
                      </a:r>
                    </a:p>
                  </a:txBody>
                  <a:tcPr/>
                </a:tc>
                <a:extLst>
                  <a:ext uri="{0D108BD9-81ED-4DB2-BD59-A6C34878D82A}">
                    <a16:rowId xmlns:a16="http://schemas.microsoft.com/office/drawing/2014/main" val="3241417703"/>
                  </a:ext>
                </a:extLst>
              </a:tr>
              <a:tr h="370840">
                <a:tc>
                  <a:txBody>
                    <a:bodyPr/>
                    <a:lstStyle/>
                    <a:p>
                      <a:r>
                        <a:rPr lang="en-CA" dirty="0"/>
                        <a:t>Random Forest Classifier</a:t>
                      </a:r>
                    </a:p>
                  </a:txBody>
                  <a:tcPr/>
                </a:tc>
                <a:tc>
                  <a:txBody>
                    <a:bodyPr/>
                    <a:lstStyle/>
                    <a:p>
                      <a:r>
                        <a:rPr lang="en-CA" dirty="0"/>
                        <a:t>28 March – 30 March</a:t>
                      </a:r>
                    </a:p>
                  </a:txBody>
                  <a:tcPr/>
                </a:tc>
                <a:tc>
                  <a:txBody>
                    <a:bodyPr/>
                    <a:lstStyle/>
                    <a:p>
                      <a:r>
                        <a:rPr lang="en-CA" dirty="0"/>
                        <a:t>Partially Pending – Finding precision, recall scores</a:t>
                      </a:r>
                    </a:p>
                  </a:txBody>
                  <a:tcPr/>
                </a:tc>
                <a:extLst>
                  <a:ext uri="{0D108BD9-81ED-4DB2-BD59-A6C34878D82A}">
                    <a16:rowId xmlns:a16="http://schemas.microsoft.com/office/drawing/2014/main" val="2227102604"/>
                  </a:ext>
                </a:extLst>
              </a:tr>
              <a:tr h="370840">
                <a:tc>
                  <a:txBody>
                    <a:bodyPr/>
                    <a:lstStyle/>
                    <a:p>
                      <a:r>
                        <a:rPr lang="en-CA" dirty="0"/>
                        <a:t>Logistic Regression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28 March – 30 March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Partially Pending – Finding precision, recall scores</a:t>
                      </a:r>
                    </a:p>
                  </a:txBody>
                  <a:tcPr/>
                </a:tc>
                <a:extLst>
                  <a:ext uri="{0D108BD9-81ED-4DB2-BD59-A6C34878D82A}">
                    <a16:rowId xmlns:a16="http://schemas.microsoft.com/office/drawing/2014/main" val="2739852162"/>
                  </a:ext>
                </a:extLst>
              </a:tr>
              <a:tr h="370840">
                <a:tc>
                  <a:txBody>
                    <a:bodyPr/>
                    <a:lstStyle/>
                    <a:p>
                      <a:r>
                        <a:rPr lang="en-CA" dirty="0"/>
                        <a:t>Decision Tree Classifier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28 March – 30 March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Partially Pending – Finding precision, recall scores</a:t>
                      </a:r>
                    </a:p>
                  </a:txBody>
                  <a:tcPr/>
                </a:tc>
                <a:extLst>
                  <a:ext uri="{0D108BD9-81ED-4DB2-BD59-A6C34878D82A}">
                    <a16:rowId xmlns:a16="http://schemas.microsoft.com/office/drawing/2014/main" val="3858307736"/>
                  </a:ext>
                </a:extLst>
              </a:tr>
              <a:tr h="370840">
                <a:tc>
                  <a:txBody>
                    <a:bodyPr/>
                    <a:lstStyle/>
                    <a:p>
                      <a:r>
                        <a:rPr lang="en-CA" dirty="0"/>
                        <a:t>Comparisons</a:t>
                      </a:r>
                    </a:p>
                  </a:txBody>
                  <a:tcPr/>
                </a:tc>
                <a:tc>
                  <a:txBody>
                    <a:bodyPr/>
                    <a:lstStyle/>
                    <a:p>
                      <a:r>
                        <a:rPr lang="en-CA" dirty="0"/>
                        <a:t>1 April – 4 April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Partially Pending – Comparing the generated precision, recall scores</a:t>
                      </a:r>
                    </a:p>
                  </a:txBody>
                  <a:tcPr/>
                </a:tc>
                <a:extLst>
                  <a:ext uri="{0D108BD9-81ED-4DB2-BD59-A6C34878D82A}">
                    <a16:rowId xmlns:a16="http://schemas.microsoft.com/office/drawing/2014/main" val="1881156446"/>
                  </a:ext>
                </a:extLst>
              </a:tr>
              <a:tr h="254413">
                <a:tc>
                  <a:txBody>
                    <a:bodyPr/>
                    <a:lstStyle/>
                    <a:p>
                      <a:r>
                        <a:rPr lang="en-CA" dirty="0"/>
                        <a:t>Results and Conclusion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1 April – 4 April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Partially Pending – Comparing the generated precision, recall scores</a:t>
                      </a:r>
                    </a:p>
                  </a:txBody>
                  <a:tcPr/>
                </a:tc>
                <a:extLst>
                  <a:ext uri="{0D108BD9-81ED-4DB2-BD59-A6C34878D82A}">
                    <a16:rowId xmlns:a16="http://schemas.microsoft.com/office/drawing/2014/main" val="3383706887"/>
                  </a:ext>
                </a:extLst>
              </a:tr>
            </a:tbl>
          </a:graphicData>
        </a:graphic>
      </p:graphicFrame>
    </p:spTree>
    <p:extLst>
      <p:ext uri="{BB962C8B-B14F-4D97-AF65-F5344CB8AC3E}">
        <p14:creationId xmlns:p14="http://schemas.microsoft.com/office/powerpoint/2010/main" val="120266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0B9D82-AD64-47EB-AA56-F2005D375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D21F67-77A0-4E4C-877A-44E07247E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D4034DE-14FA-4CF1-8E19-414FC341E3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CD96305A-A953-4762-A86A-DB93E7712E53}"/>
              </a:ext>
            </a:extLst>
          </p:cNvPr>
          <p:cNvSpPr>
            <a:spLocks noGrp="1"/>
          </p:cNvSpPr>
          <p:nvPr>
            <p:ph type="title"/>
          </p:nvPr>
        </p:nvSpPr>
        <p:spPr>
          <a:xfrm>
            <a:off x="685801" y="643466"/>
            <a:ext cx="3351530" cy="4995333"/>
          </a:xfrm>
        </p:spPr>
        <p:txBody>
          <a:bodyPr>
            <a:normAutofit/>
          </a:bodyPr>
          <a:lstStyle/>
          <a:p>
            <a:r>
              <a:rPr lang="en-CA">
                <a:solidFill>
                  <a:srgbClr val="FFFFFF"/>
                </a:solidFill>
              </a:rPr>
              <a:t>Dataset</a:t>
            </a:r>
          </a:p>
        </p:txBody>
      </p:sp>
      <p:sp useBgFill="1">
        <p:nvSpPr>
          <p:cNvPr id="16" name="Rectangle 15">
            <a:extLst>
              <a:ext uri="{FF2B5EF4-FFF2-40B4-BE49-F238E27FC236}">
                <a16:creationId xmlns:a16="http://schemas.microsoft.com/office/drawing/2014/main" id="{CBF8EAAD-3470-4B18-9590-58F3F365F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6B6AA2E-744E-4F27-9BC9-6B1E19AFFD92}"/>
              </a:ext>
            </a:extLst>
          </p:cNvPr>
          <p:cNvGraphicFramePr>
            <a:graphicFrameLocks noGrp="1"/>
          </p:cNvGraphicFramePr>
          <p:nvPr>
            <p:ph idx="1"/>
            <p:extLst>
              <p:ext uri="{D42A27DB-BD31-4B8C-83A1-F6EECF244321}">
                <p14:modId xmlns:p14="http://schemas.microsoft.com/office/powerpoint/2010/main" val="2289357721"/>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6199045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C16B096-725F-4D5F-855E-A28DA30FBCD2}"/>
              </a:ext>
            </a:extLst>
          </p:cNvPr>
          <p:cNvGraphicFramePr>
            <a:graphicFrameLocks noGrp="1"/>
          </p:cNvGraphicFramePr>
          <p:nvPr>
            <p:ph idx="1"/>
            <p:extLst>
              <p:ext uri="{D42A27DB-BD31-4B8C-83A1-F6EECF244321}">
                <p14:modId xmlns:p14="http://schemas.microsoft.com/office/powerpoint/2010/main" val="987991734"/>
              </p:ext>
            </p:extLst>
          </p:nvPr>
        </p:nvGraphicFramePr>
        <p:xfrm>
          <a:off x="208547" y="232610"/>
          <a:ext cx="11794540" cy="6395856"/>
        </p:xfrm>
        <a:graphic>
          <a:graphicData uri="http://schemas.openxmlformats.org/drawingml/2006/table">
            <a:tbl>
              <a:tblPr firstRow="1" bandRow="1">
                <a:tableStyleId>{5C22544A-7EE6-4342-B048-85BDC9FD1C3A}</a:tableStyleId>
              </a:tblPr>
              <a:tblGrid>
                <a:gridCol w="1701337">
                  <a:extLst>
                    <a:ext uri="{9D8B030D-6E8A-4147-A177-3AD203B41FA5}">
                      <a16:colId xmlns:a16="http://schemas.microsoft.com/office/drawing/2014/main" val="996490980"/>
                    </a:ext>
                  </a:extLst>
                </a:gridCol>
                <a:gridCol w="2008614">
                  <a:extLst>
                    <a:ext uri="{9D8B030D-6E8A-4147-A177-3AD203B41FA5}">
                      <a16:colId xmlns:a16="http://schemas.microsoft.com/office/drawing/2014/main" val="2295996257"/>
                    </a:ext>
                  </a:extLst>
                </a:gridCol>
                <a:gridCol w="1111044">
                  <a:extLst>
                    <a:ext uri="{9D8B030D-6E8A-4147-A177-3AD203B41FA5}">
                      <a16:colId xmlns:a16="http://schemas.microsoft.com/office/drawing/2014/main" val="2123306450"/>
                    </a:ext>
                  </a:extLst>
                </a:gridCol>
                <a:gridCol w="949321">
                  <a:extLst>
                    <a:ext uri="{9D8B030D-6E8A-4147-A177-3AD203B41FA5}">
                      <a16:colId xmlns:a16="http://schemas.microsoft.com/office/drawing/2014/main" val="1447619197"/>
                    </a:ext>
                  </a:extLst>
                </a:gridCol>
                <a:gridCol w="1111044">
                  <a:extLst>
                    <a:ext uri="{9D8B030D-6E8A-4147-A177-3AD203B41FA5}">
                      <a16:colId xmlns:a16="http://schemas.microsoft.com/office/drawing/2014/main" val="4226956881"/>
                    </a:ext>
                  </a:extLst>
                </a:gridCol>
                <a:gridCol w="989751">
                  <a:extLst>
                    <a:ext uri="{9D8B030D-6E8A-4147-A177-3AD203B41FA5}">
                      <a16:colId xmlns:a16="http://schemas.microsoft.com/office/drawing/2014/main" val="3722583440"/>
                    </a:ext>
                  </a:extLst>
                </a:gridCol>
                <a:gridCol w="747166">
                  <a:extLst>
                    <a:ext uri="{9D8B030D-6E8A-4147-A177-3AD203B41FA5}">
                      <a16:colId xmlns:a16="http://schemas.microsoft.com/office/drawing/2014/main" val="2679780536"/>
                    </a:ext>
                  </a:extLst>
                </a:gridCol>
                <a:gridCol w="1806458">
                  <a:extLst>
                    <a:ext uri="{9D8B030D-6E8A-4147-A177-3AD203B41FA5}">
                      <a16:colId xmlns:a16="http://schemas.microsoft.com/office/drawing/2014/main" val="3118926938"/>
                    </a:ext>
                  </a:extLst>
                </a:gridCol>
                <a:gridCol w="1369805">
                  <a:extLst>
                    <a:ext uri="{9D8B030D-6E8A-4147-A177-3AD203B41FA5}">
                      <a16:colId xmlns:a16="http://schemas.microsoft.com/office/drawing/2014/main" val="3808093086"/>
                    </a:ext>
                  </a:extLst>
                </a:gridCol>
              </a:tblGrid>
              <a:tr h="1629913">
                <a:tc>
                  <a:txBody>
                    <a:bodyPr/>
                    <a:lstStyle/>
                    <a:p>
                      <a:r>
                        <a:rPr lang="en-US" sz="1400" dirty="0">
                          <a:effectLst/>
                        </a:rPr>
                        <a:t>Province</a:t>
                      </a:r>
                    </a:p>
                  </a:txBody>
                  <a:tcPr marL="0" marR="0" marT="0" marB="0" anchor="ctr"/>
                </a:tc>
                <a:tc>
                  <a:txBody>
                    <a:bodyPr/>
                    <a:lstStyle/>
                    <a:p>
                      <a:r>
                        <a:rPr lang="en-US" sz="1400" dirty="0">
                          <a:effectLst/>
                        </a:rPr>
                        <a:t>Electoral District Name/Nom de </a:t>
                      </a:r>
                      <a:r>
                        <a:rPr lang="en-US" sz="1400" dirty="0" err="1">
                          <a:effectLst/>
                        </a:rPr>
                        <a:t>circonscription</a:t>
                      </a:r>
                    </a:p>
                  </a:txBody>
                  <a:tcPr marL="0" marR="0" marT="0" marB="0" anchor="ctr"/>
                </a:tc>
                <a:tc>
                  <a:txBody>
                    <a:bodyPr/>
                    <a:lstStyle/>
                    <a:p>
                      <a:r>
                        <a:rPr lang="en-US" sz="1400" dirty="0">
                          <a:effectLst/>
                        </a:rPr>
                        <a:t>Valid Ballots/Bulletins </a:t>
                      </a:r>
                      <a:r>
                        <a:rPr lang="en-US" sz="1400" dirty="0" err="1">
                          <a:effectLst/>
                        </a:rPr>
                        <a:t>valides</a:t>
                      </a:r>
                    </a:p>
                  </a:txBody>
                  <a:tcPr marL="0" marR="0" marT="0" marB="0" anchor="ctr"/>
                </a:tc>
                <a:tc>
                  <a:txBody>
                    <a:bodyPr/>
                    <a:lstStyle/>
                    <a:p>
                      <a:r>
                        <a:rPr lang="en-US" sz="1400" dirty="0">
                          <a:effectLst/>
                        </a:rPr>
                        <a:t>Percentage of Valid Ballots /</a:t>
                      </a:r>
                      <a:r>
                        <a:rPr lang="en-US" sz="1400" dirty="0" err="1">
                          <a:effectLst/>
                        </a:rPr>
                        <a:t>Pourcentage</a:t>
                      </a:r>
                      <a:r>
                        <a:rPr lang="en-US" sz="1400" dirty="0">
                          <a:effectLst/>
                        </a:rPr>
                        <a:t> des bulletins </a:t>
                      </a:r>
                      <a:r>
                        <a:rPr lang="en-US" sz="1400" dirty="0" err="1">
                          <a:effectLst/>
                        </a:rPr>
                        <a:t>valides</a:t>
                      </a:r>
                    </a:p>
                  </a:txBody>
                  <a:tcPr marL="0" marR="0" marT="0" marB="0" anchor="ctr"/>
                </a:tc>
                <a:tc>
                  <a:txBody>
                    <a:bodyPr/>
                    <a:lstStyle/>
                    <a:p>
                      <a:r>
                        <a:rPr lang="en-US" sz="1400" dirty="0">
                          <a:effectLst/>
                        </a:rPr>
                        <a:t>Rejected Ballots/Bulletins </a:t>
                      </a:r>
                      <a:r>
                        <a:rPr lang="en-US" sz="1400" dirty="0" err="1">
                          <a:effectLst/>
                        </a:rPr>
                        <a:t>rejetés</a:t>
                      </a:r>
                    </a:p>
                  </a:txBody>
                  <a:tcPr marL="0" marR="0" marT="0" marB="0" anchor="ctr"/>
                </a:tc>
                <a:tc>
                  <a:txBody>
                    <a:bodyPr/>
                    <a:lstStyle/>
                    <a:p>
                      <a:r>
                        <a:rPr lang="en-US" sz="1400" dirty="0">
                          <a:effectLst/>
                        </a:rPr>
                        <a:t>Percentage of Rejected Ballots /</a:t>
                      </a:r>
                      <a:r>
                        <a:rPr lang="en-US" sz="1400" dirty="0" err="1">
                          <a:effectLst/>
                        </a:rPr>
                        <a:t>Pourcentage</a:t>
                      </a:r>
                      <a:r>
                        <a:rPr lang="en-US" sz="1400" dirty="0">
                          <a:effectLst/>
                        </a:rPr>
                        <a:t> des bulletins </a:t>
                      </a:r>
                      <a:r>
                        <a:rPr lang="en-US" sz="1400" dirty="0" err="1">
                          <a:effectLst/>
                        </a:rPr>
                        <a:t>rejetés</a:t>
                      </a:r>
                    </a:p>
                  </a:txBody>
                  <a:tcPr marL="0" marR="0" marT="0" marB="0" anchor="ctr"/>
                </a:tc>
                <a:tc>
                  <a:txBody>
                    <a:bodyPr/>
                    <a:lstStyle/>
                    <a:p>
                      <a:r>
                        <a:rPr lang="en-US" sz="1400" dirty="0">
                          <a:effectLst/>
                        </a:rPr>
                        <a:t>Total Ballots Cast/Total des bulletins </a:t>
                      </a:r>
                      <a:r>
                        <a:rPr lang="en-US" sz="1400" dirty="0" err="1">
                          <a:effectLst/>
                        </a:rPr>
                        <a:t>déposés</a:t>
                      </a:r>
                    </a:p>
                  </a:txBody>
                  <a:tcPr marL="0" marR="0" marT="0" marB="0" anchor="ctr"/>
                </a:tc>
                <a:tc>
                  <a:txBody>
                    <a:bodyPr/>
                    <a:lstStyle/>
                    <a:p>
                      <a:r>
                        <a:rPr lang="en-US" sz="1400" dirty="0">
                          <a:effectLst/>
                        </a:rPr>
                        <a:t>Percentage of Voter Turnout/</a:t>
                      </a:r>
                      <a:r>
                        <a:rPr lang="en-US" sz="1400" dirty="0" err="1">
                          <a:effectLst/>
                        </a:rPr>
                        <a:t>Pourcentage</a:t>
                      </a:r>
                      <a:r>
                        <a:rPr lang="en-US" sz="1400" dirty="0">
                          <a:effectLst/>
                        </a:rPr>
                        <a:t> de la participation </a:t>
                      </a:r>
                      <a:r>
                        <a:rPr lang="en-US" sz="1400" dirty="0" err="1">
                          <a:effectLst/>
                        </a:rPr>
                        <a:t>électorale</a:t>
                      </a:r>
                    </a:p>
                  </a:txBody>
                  <a:tcPr marL="0" marR="0" marT="0" marB="0" anchor="ctr"/>
                </a:tc>
                <a:tc>
                  <a:txBody>
                    <a:bodyPr/>
                    <a:lstStyle/>
                    <a:p>
                      <a:r>
                        <a:rPr lang="en-US" sz="1400" dirty="0">
                          <a:effectLst/>
                        </a:rPr>
                        <a:t>Elected Candidate/</a:t>
                      </a:r>
                      <a:r>
                        <a:rPr lang="en-US" sz="1400" dirty="0" err="1">
                          <a:effectLst/>
                        </a:rPr>
                        <a:t>Candidat</a:t>
                      </a:r>
                      <a:r>
                        <a:rPr lang="en-US" sz="1400" dirty="0">
                          <a:effectLst/>
                        </a:rPr>
                        <a:t> </a:t>
                      </a:r>
                      <a:r>
                        <a:rPr lang="en-US" sz="1400" dirty="0" err="1">
                          <a:effectLst/>
                        </a:rPr>
                        <a:t>élu</a:t>
                      </a:r>
                    </a:p>
                  </a:txBody>
                  <a:tcPr marL="0" marR="0" marT="0" marB="0" anchor="ctr"/>
                </a:tc>
                <a:extLst>
                  <a:ext uri="{0D108BD9-81ED-4DB2-BD59-A6C34878D82A}">
                    <a16:rowId xmlns:a16="http://schemas.microsoft.com/office/drawing/2014/main" val="3275326739"/>
                  </a:ext>
                </a:extLst>
              </a:tr>
              <a:tr h="680849">
                <a:tc>
                  <a:txBody>
                    <a:bodyPr/>
                    <a:lstStyle/>
                    <a:p>
                      <a:r>
                        <a:rPr lang="en-US" sz="1400" dirty="0">
                          <a:effectLst/>
                        </a:rPr>
                        <a:t>Newfoundland and Labrador/Terre-</a:t>
                      </a:r>
                      <a:r>
                        <a:rPr lang="en-US" sz="1400" dirty="0" err="1">
                          <a:effectLst/>
                        </a:rPr>
                        <a:t>Neuve</a:t>
                      </a:r>
                      <a:r>
                        <a:rPr lang="en-US" sz="1400" dirty="0">
                          <a:effectLst/>
                        </a:rPr>
                        <a:t>-et-Labrador</a:t>
                      </a:r>
                    </a:p>
                  </a:txBody>
                  <a:tcPr marL="0" marR="0" marT="0" marB="0" anchor="ctr"/>
                </a:tc>
                <a:tc>
                  <a:txBody>
                    <a:bodyPr/>
                    <a:lstStyle/>
                    <a:p>
                      <a:r>
                        <a:rPr lang="en-US" sz="1400" dirty="0">
                          <a:effectLst/>
                        </a:rPr>
                        <a:t>Avalon</a:t>
                      </a:r>
                    </a:p>
                  </a:txBody>
                  <a:tcPr marL="0" marR="0" marT="0" marB="0" anchor="ctr"/>
                </a:tc>
                <a:tc>
                  <a:txBody>
                    <a:bodyPr/>
                    <a:lstStyle/>
                    <a:p>
                      <a:pPr algn="r"/>
                      <a:r>
                        <a:rPr lang="en-US" sz="1400" dirty="0">
                          <a:effectLst/>
                        </a:rPr>
                        <a:t>42086</a:t>
                      </a:r>
                    </a:p>
                  </a:txBody>
                  <a:tcPr marL="0" marR="0" marT="0" marB="0" anchor="ctr"/>
                </a:tc>
                <a:tc>
                  <a:txBody>
                    <a:bodyPr/>
                    <a:lstStyle/>
                    <a:p>
                      <a:pPr algn="r"/>
                      <a:r>
                        <a:rPr lang="en-US" sz="1400" dirty="0">
                          <a:effectLst/>
                        </a:rPr>
                        <a:t>99.6</a:t>
                      </a:r>
                    </a:p>
                  </a:txBody>
                  <a:tcPr marL="0" marR="0" marT="0" marB="0" anchor="ctr"/>
                </a:tc>
                <a:tc>
                  <a:txBody>
                    <a:bodyPr/>
                    <a:lstStyle/>
                    <a:p>
                      <a:pPr algn="r"/>
                      <a:r>
                        <a:rPr lang="en-US" sz="1400" dirty="0">
                          <a:effectLst/>
                        </a:rPr>
                        <a:t>162</a:t>
                      </a:r>
                    </a:p>
                  </a:txBody>
                  <a:tcPr marL="0" marR="0" marT="0" marB="0" anchor="ctr"/>
                </a:tc>
                <a:tc>
                  <a:txBody>
                    <a:bodyPr/>
                    <a:lstStyle/>
                    <a:p>
                      <a:pPr algn="r"/>
                      <a:r>
                        <a:rPr lang="en-US" sz="1400" dirty="0">
                          <a:effectLst/>
                        </a:rPr>
                        <a:t>0.4</a:t>
                      </a:r>
                    </a:p>
                  </a:txBody>
                  <a:tcPr marL="0" marR="0" marT="0" marB="0" anchor="ctr"/>
                </a:tc>
                <a:tc>
                  <a:txBody>
                    <a:bodyPr/>
                    <a:lstStyle/>
                    <a:p>
                      <a:pPr algn="r"/>
                      <a:r>
                        <a:rPr lang="en-US" sz="1400" dirty="0">
                          <a:effectLst/>
                        </a:rPr>
                        <a:t>42248</a:t>
                      </a:r>
                    </a:p>
                  </a:txBody>
                  <a:tcPr marL="0" marR="0" marT="0" marB="0" anchor="ctr"/>
                </a:tc>
                <a:tc>
                  <a:txBody>
                    <a:bodyPr/>
                    <a:lstStyle/>
                    <a:p>
                      <a:pPr algn="r"/>
                      <a:r>
                        <a:rPr lang="en-US" sz="1400" dirty="0">
                          <a:effectLst/>
                        </a:rPr>
                        <a:t>61.7</a:t>
                      </a:r>
                    </a:p>
                  </a:txBody>
                  <a:tcPr marL="0" marR="0" marT="0" marB="0" anchor="ctr"/>
                </a:tc>
                <a:tc>
                  <a:txBody>
                    <a:bodyPr/>
                    <a:lstStyle/>
                    <a:p>
                      <a:r>
                        <a:rPr lang="en-US" sz="1400" dirty="0">
                          <a:effectLst/>
                        </a:rPr>
                        <a:t>McDonald, Ken Liberal/</a:t>
                      </a:r>
                      <a:r>
                        <a:rPr lang="en-US" sz="1400" dirty="0" err="1">
                          <a:effectLst/>
                        </a:rPr>
                        <a:t>Libéral</a:t>
                      </a:r>
                    </a:p>
                  </a:txBody>
                  <a:tcPr marL="0" marR="0" marT="0" marB="0" anchor="ctr"/>
                </a:tc>
                <a:extLst>
                  <a:ext uri="{0D108BD9-81ED-4DB2-BD59-A6C34878D82A}">
                    <a16:rowId xmlns:a16="http://schemas.microsoft.com/office/drawing/2014/main" val="1991778892"/>
                  </a:ext>
                </a:extLst>
              </a:tr>
              <a:tr h="680849">
                <a:tc>
                  <a:txBody>
                    <a:bodyPr/>
                    <a:lstStyle/>
                    <a:p>
                      <a:r>
                        <a:rPr lang="en-US" sz="1400" dirty="0">
                          <a:effectLst/>
                        </a:rPr>
                        <a:t>Newfoundland and Labrador/Terre-</a:t>
                      </a:r>
                      <a:r>
                        <a:rPr lang="en-US" sz="1400" dirty="0" err="1">
                          <a:effectLst/>
                        </a:rPr>
                        <a:t>Neuve</a:t>
                      </a:r>
                      <a:r>
                        <a:rPr lang="en-US" sz="1400" dirty="0">
                          <a:effectLst/>
                        </a:rPr>
                        <a:t>-et-Labrador</a:t>
                      </a:r>
                    </a:p>
                  </a:txBody>
                  <a:tcPr marL="0" marR="0" marT="0" marB="0" anchor="ctr"/>
                </a:tc>
                <a:tc>
                  <a:txBody>
                    <a:bodyPr/>
                    <a:lstStyle/>
                    <a:p>
                      <a:r>
                        <a:rPr lang="en-US" sz="1400" dirty="0" err="1">
                          <a:effectLst/>
                        </a:rPr>
                        <a:t>Bonavista</a:t>
                      </a:r>
                      <a:r>
                        <a:rPr lang="en-US" sz="1400" dirty="0">
                          <a:effectLst/>
                        </a:rPr>
                        <a:t>--Burin--Trinity</a:t>
                      </a:r>
                    </a:p>
                  </a:txBody>
                  <a:tcPr marL="0" marR="0" marT="0" marB="0" anchor="ctr"/>
                </a:tc>
                <a:tc>
                  <a:txBody>
                    <a:bodyPr/>
                    <a:lstStyle/>
                    <a:p>
                      <a:pPr algn="r"/>
                      <a:r>
                        <a:rPr lang="en-US" sz="1400" dirty="0">
                          <a:effectLst/>
                        </a:rPr>
                        <a:t>35092</a:t>
                      </a:r>
                    </a:p>
                  </a:txBody>
                  <a:tcPr marL="0" marR="0" marT="0" marB="0" anchor="ctr"/>
                </a:tc>
                <a:tc>
                  <a:txBody>
                    <a:bodyPr/>
                    <a:lstStyle/>
                    <a:p>
                      <a:pPr algn="r"/>
                      <a:r>
                        <a:rPr lang="en-US" sz="1400" dirty="0">
                          <a:effectLst/>
                        </a:rPr>
                        <a:t>99.5</a:t>
                      </a:r>
                    </a:p>
                  </a:txBody>
                  <a:tcPr marL="0" marR="0" marT="0" marB="0" anchor="ctr"/>
                </a:tc>
                <a:tc>
                  <a:txBody>
                    <a:bodyPr/>
                    <a:lstStyle/>
                    <a:p>
                      <a:pPr algn="r"/>
                      <a:r>
                        <a:rPr lang="en-US" sz="1400" dirty="0">
                          <a:effectLst/>
                        </a:rPr>
                        <a:t>173</a:t>
                      </a:r>
                    </a:p>
                  </a:txBody>
                  <a:tcPr marL="0" marR="0" marT="0" marB="0" anchor="ctr"/>
                </a:tc>
                <a:tc>
                  <a:txBody>
                    <a:bodyPr/>
                    <a:lstStyle/>
                    <a:p>
                      <a:pPr algn="r"/>
                      <a:r>
                        <a:rPr lang="en-US" sz="1400" dirty="0">
                          <a:effectLst/>
                        </a:rPr>
                        <a:t>0.5</a:t>
                      </a:r>
                    </a:p>
                  </a:txBody>
                  <a:tcPr marL="0" marR="0" marT="0" marB="0" anchor="ctr"/>
                </a:tc>
                <a:tc>
                  <a:txBody>
                    <a:bodyPr/>
                    <a:lstStyle/>
                    <a:p>
                      <a:pPr algn="r"/>
                      <a:r>
                        <a:rPr lang="en-US" sz="1400" dirty="0">
                          <a:effectLst/>
                        </a:rPr>
                        <a:t>35265</a:t>
                      </a:r>
                    </a:p>
                  </a:txBody>
                  <a:tcPr marL="0" marR="0" marT="0" marB="0" anchor="ctr"/>
                </a:tc>
                <a:tc>
                  <a:txBody>
                    <a:bodyPr/>
                    <a:lstStyle/>
                    <a:p>
                      <a:pPr algn="r"/>
                      <a:r>
                        <a:rPr lang="en-US" sz="1400" dirty="0">
                          <a:effectLst/>
                        </a:rPr>
                        <a:t>56.5</a:t>
                      </a:r>
                    </a:p>
                  </a:txBody>
                  <a:tcPr marL="0" marR="0" marT="0" marB="0" anchor="ctr"/>
                </a:tc>
                <a:tc>
                  <a:txBody>
                    <a:bodyPr/>
                    <a:lstStyle/>
                    <a:p>
                      <a:r>
                        <a:rPr lang="en-US" sz="1400" dirty="0">
                          <a:effectLst/>
                        </a:rPr>
                        <a:t>Foote, Judy M. Liberal/</a:t>
                      </a:r>
                      <a:r>
                        <a:rPr lang="en-US" sz="1400" dirty="0" err="1">
                          <a:effectLst/>
                        </a:rPr>
                        <a:t>Libéral</a:t>
                      </a:r>
                      <a:endParaRPr lang="en-US" sz="1400" dirty="0">
                        <a:effectLst/>
                      </a:endParaRPr>
                    </a:p>
                  </a:txBody>
                  <a:tcPr marL="0" marR="0" marT="0" marB="0" anchor="ctr"/>
                </a:tc>
                <a:extLst>
                  <a:ext uri="{0D108BD9-81ED-4DB2-BD59-A6C34878D82A}">
                    <a16:rowId xmlns:a16="http://schemas.microsoft.com/office/drawing/2014/main" val="3687660743"/>
                  </a:ext>
                </a:extLst>
              </a:tr>
              <a:tr h="680849">
                <a:tc>
                  <a:txBody>
                    <a:bodyPr/>
                    <a:lstStyle/>
                    <a:p>
                      <a:r>
                        <a:rPr lang="en-US" sz="1400" dirty="0">
                          <a:effectLst/>
                        </a:rPr>
                        <a:t>Newfoundland and Labrador/Terre-</a:t>
                      </a:r>
                      <a:r>
                        <a:rPr lang="en-US" sz="1400" dirty="0" err="1">
                          <a:effectLst/>
                        </a:rPr>
                        <a:t>Neuve</a:t>
                      </a:r>
                      <a:r>
                        <a:rPr lang="en-US" sz="1400" dirty="0">
                          <a:effectLst/>
                        </a:rPr>
                        <a:t>-et-Labrador</a:t>
                      </a:r>
                    </a:p>
                  </a:txBody>
                  <a:tcPr marL="0" marR="0" marT="0" marB="0" anchor="ctr"/>
                </a:tc>
                <a:tc>
                  <a:txBody>
                    <a:bodyPr/>
                    <a:lstStyle/>
                    <a:p>
                      <a:r>
                        <a:rPr lang="en-US" sz="1400" dirty="0">
                          <a:effectLst/>
                        </a:rPr>
                        <a:t>Coast of Bays--Central--Notre Dame</a:t>
                      </a:r>
                    </a:p>
                  </a:txBody>
                  <a:tcPr marL="0" marR="0" marT="0" marB="0" anchor="ctr"/>
                </a:tc>
                <a:tc>
                  <a:txBody>
                    <a:bodyPr/>
                    <a:lstStyle/>
                    <a:p>
                      <a:pPr algn="r"/>
                      <a:r>
                        <a:rPr lang="en-US" sz="1400" dirty="0">
                          <a:effectLst/>
                        </a:rPr>
                        <a:t>35448</a:t>
                      </a:r>
                    </a:p>
                  </a:txBody>
                  <a:tcPr marL="0" marR="0" marT="0" marB="0" anchor="ctr"/>
                </a:tc>
                <a:tc>
                  <a:txBody>
                    <a:bodyPr/>
                    <a:lstStyle/>
                    <a:p>
                      <a:pPr algn="r"/>
                      <a:r>
                        <a:rPr lang="en-US" sz="1400" dirty="0">
                          <a:effectLst/>
                        </a:rPr>
                        <a:t>99.6</a:t>
                      </a:r>
                    </a:p>
                  </a:txBody>
                  <a:tcPr marL="0" marR="0" marT="0" marB="0" anchor="ctr"/>
                </a:tc>
                <a:tc>
                  <a:txBody>
                    <a:bodyPr/>
                    <a:lstStyle/>
                    <a:p>
                      <a:pPr algn="r"/>
                      <a:r>
                        <a:rPr lang="en-US" sz="1400" dirty="0">
                          <a:effectLst/>
                        </a:rPr>
                        <a:t>145</a:t>
                      </a:r>
                    </a:p>
                  </a:txBody>
                  <a:tcPr marL="0" marR="0" marT="0" marB="0" anchor="ctr"/>
                </a:tc>
                <a:tc>
                  <a:txBody>
                    <a:bodyPr/>
                    <a:lstStyle/>
                    <a:p>
                      <a:pPr algn="r"/>
                      <a:r>
                        <a:rPr lang="en-US" sz="1400" dirty="0">
                          <a:effectLst/>
                        </a:rPr>
                        <a:t>0.4</a:t>
                      </a:r>
                    </a:p>
                  </a:txBody>
                  <a:tcPr marL="0" marR="0" marT="0" marB="0" anchor="ctr"/>
                </a:tc>
                <a:tc>
                  <a:txBody>
                    <a:bodyPr/>
                    <a:lstStyle/>
                    <a:p>
                      <a:pPr algn="r"/>
                      <a:r>
                        <a:rPr lang="en-US" sz="1400" dirty="0">
                          <a:effectLst/>
                        </a:rPr>
                        <a:t>35593</a:t>
                      </a:r>
                    </a:p>
                  </a:txBody>
                  <a:tcPr marL="0" marR="0" marT="0" marB="0" anchor="ctr"/>
                </a:tc>
                <a:tc>
                  <a:txBody>
                    <a:bodyPr/>
                    <a:lstStyle/>
                    <a:p>
                      <a:pPr algn="r"/>
                      <a:r>
                        <a:rPr lang="en-US" sz="1400" dirty="0">
                          <a:effectLst/>
                        </a:rPr>
                        <a:t>55.4</a:t>
                      </a:r>
                    </a:p>
                  </a:txBody>
                  <a:tcPr marL="0" marR="0" marT="0" marB="0" anchor="ctr"/>
                </a:tc>
                <a:tc>
                  <a:txBody>
                    <a:bodyPr/>
                    <a:lstStyle/>
                    <a:p>
                      <a:r>
                        <a:rPr lang="en-US" sz="1400" dirty="0">
                          <a:effectLst/>
                        </a:rPr>
                        <a:t>Simms, Scott Liberal/</a:t>
                      </a:r>
                      <a:r>
                        <a:rPr lang="en-US" sz="1400" dirty="0" err="1">
                          <a:effectLst/>
                        </a:rPr>
                        <a:t>Libéral</a:t>
                      </a:r>
                      <a:endParaRPr lang="en-US" sz="1400" dirty="0">
                        <a:effectLst/>
                      </a:endParaRPr>
                    </a:p>
                  </a:txBody>
                  <a:tcPr marL="0" marR="0" marT="0" marB="0" anchor="ctr"/>
                </a:tc>
                <a:extLst>
                  <a:ext uri="{0D108BD9-81ED-4DB2-BD59-A6C34878D82A}">
                    <a16:rowId xmlns:a16="http://schemas.microsoft.com/office/drawing/2014/main" val="460352524"/>
                  </a:ext>
                </a:extLst>
              </a:tr>
              <a:tr h="680849">
                <a:tc>
                  <a:txBody>
                    <a:bodyPr/>
                    <a:lstStyle/>
                    <a:p>
                      <a:r>
                        <a:rPr lang="en-US" sz="1400" dirty="0">
                          <a:effectLst/>
                        </a:rPr>
                        <a:t>Newfoundland and Labrador/Terre-</a:t>
                      </a:r>
                      <a:r>
                        <a:rPr lang="en-US" sz="1400" dirty="0" err="1">
                          <a:effectLst/>
                        </a:rPr>
                        <a:t>Neuve</a:t>
                      </a:r>
                      <a:r>
                        <a:rPr lang="en-US" sz="1400" dirty="0">
                          <a:effectLst/>
                        </a:rPr>
                        <a:t>-et-Labrador</a:t>
                      </a:r>
                    </a:p>
                  </a:txBody>
                  <a:tcPr marL="0" marR="0" marT="0" marB="0" anchor="ctr"/>
                </a:tc>
                <a:tc>
                  <a:txBody>
                    <a:bodyPr/>
                    <a:lstStyle/>
                    <a:p>
                      <a:r>
                        <a:rPr lang="en-US" sz="1400" dirty="0">
                          <a:effectLst/>
                        </a:rPr>
                        <a:t>Labrador</a:t>
                      </a:r>
                    </a:p>
                  </a:txBody>
                  <a:tcPr marL="0" marR="0" marT="0" marB="0" anchor="ctr"/>
                </a:tc>
                <a:tc>
                  <a:txBody>
                    <a:bodyPr/>
                    <a:lstStyle/>
                    <a:p>
                      <a:pPr algn="r"/>
                      <a:r>
                        <a:rPr lang="en-US" sz="1400" dirty="0">
                          <a:effectLst/>
                        </a:rPr>
                        <a:t>12373</a:t>
                      </a:r>
                    </a:p>
                  </a:txBody>
                  <a:tcPr marL="0" marR="0" marT="0" marB="0" anchor="ctr"/>
                </a:tc>
                <a:tc>
                  <a:txBody>
                    <a:bodyPr/>
                    <a:lstStyle/>
                    <a:p>
                      <a:pPr algn="r"/>
                      <a:r>
                        <a:rPr lang="en-US" sz="1400" dirty="0">
                          <a:effectLst/>
                        </a:rPr>
                        <a:t>99.6</a:t>
                      </a:r>
                    </a:p>
                  </a:txBody>
                  <a:tcPr marL="0" marR="0" marT="0" marB="0" anchor="ctr"/>
                </a:tc>
                <a:tc>
                  <a:txBody>
                    <a:bodyPr/>
                    <a:lstStyle/>
                    <a:p>
                      <a:pPr algn="r"/>
                      <a:r>
                        <a:rPr lang="en-US" sz="1400" dirty="0">
                          <a:effectLst/>
                        </a:rPr>
                        <a:t>53</a:t>
                      </a:r>
                    </a:p>
                  </a:txBody>
                  <a:tcPr marL="0" marR="0" marT="0" marB="0" anchor="ctr"/>
                </a:tc>
                <a:tc>
                  <a:txBody>
                    <a:bodyPr/>
                    <a:lstStyle/>
                    <a:p>
                      <a:pPr algn="r"/>
                      <a:r>
                        <a:rPr lang="en-US" sz="1400" dirty="0">
                          <a:effectLst/>
                        </a:rPr>
                        <a:t>0.4</a:t>
                      </a:r>
                    </a:p>
                  </a:txBody>
                  <a:tcPr marL="0" marR="0" marT="0" marB="0" anchor="ctr"/>
                </a:tc>
                <a:tc>
                  <a:txBody>
                    <a:bodyPr/>
                    <a:lstStyle/>
                    <a:p>
                      <a:pPr algn="r"/>
                      <a:r>
                        <a:rPr lang="en-US" sz="1400" dirty="0">
                          <a:effectLst/>
                        </a:rPr>
                        <a:t>12426</a:t>
                      </a:r>
                    </a:p>
                  </a:txBody>
                  <a:tcPr marL="0" marR="0" marT="0" marB="0" anchor="ctr"/>
                </a:tc>
                <a:tc>
                  <a:txBody>
                    <a:bodyPr/>
                    <a:lstStyle/>
                    <a:p>
                      <a:pPr algn="r"/>
                      <a:r>
                        <a:rPr lang="en-US" sz="1400" dirty="0">
                          <a:effectLst/>
                        </a:rPr>
                        <a:t>62</a:t>
                      </a:r>
                    </a:p>
                  </a:txBody>
                  <a:tcPr marL="0" marR="0" marT="0" marB="0" anchor="ctr"/>
                </a:tc>
                <a:tc>
                  <a:txBody>
                    <a:bodyPr/>
                    <a:lstStyle/>
                    <a:p>
                      <a:r>
                        <a:rPr lang="en-US" sz="1400" dirty="0">
                          <a:effectLst/>
                        </a:rPr>
                        <a:t>Jones, Yvonne Liberal/</a:t>
                      </a:r>
                      <a:r>
                        <a:rPr lang="en-US" sz="1400" dirty="0" err="1">
                          <a:effectLst/>
                        </a:rPr>
                        <a:t>Libéral</a:t>
                      </a:r>
                    </a:p>
                  </a:txBody>
                  <a:tcPr marL="0" marR="0" marT="0" marB="0" anchor="ctr"/>
                </a:tc>
                <a:extLst>
                  <a:ext uri="{0D108BD9-81ED-4DB2-BD59-A6C34878D82A}">
                    <a16:rowId xmlns:a16="http://schemas.microsoft.com/office/drawing/2014/main" val="4013163266"/>
                  </a:ext>
                </a:extLst>
              </a:tr>
              <a:tr h="680849">
                <a:tc>
                  <a:txBody>
                    <a:bodyPr/>
                    <a:lstStyle/>
                    <a:p>
                      <a:r>
                        <a:rPr lang="en-US" sz="1400" dirty="0">
                          <a:effectLst/>
                        </a:rPr>
                        <a:t>Newfoundland and Labrador/Terre-</a:t>
                      </a:r>
                      <a:r>
                        <a:rPr lang="en-US" sz="1400" dirty="0" err="1">
                          <a:effectLst/>
                        </a:rPr>
                        <a:t>Neuve</a:t>
                      </a:r>
                      <a:r>
                        <a:rPr lang="en-US" sz="1400" dirty="0">
                          <a:effectLst/>
                        </a:rPr>
                        <a:t>-et-Labrador</a:t>
                      </a:r>
                    </a:p>
                  </a:txBody>
                  <a:tcPr marL="0" marR="0" marT="0" marB="0" anchor="ctr"/>
                </a:tc>
                <a:tc>
                  <a:txBody>
                    <a:bodyPr/>
                    <a:lstStyle/>
                    <a:p>
                      <a:r>
                        <a:rPr lang="en-US" sz="1400" dirty="0">
                          <a:effectLst/>
                        </a:rPr>
                        <a:t>Long Range Mountains</a:t>
                      </a:r>
                    </a:p>
                  </a:txBody>
                  <a:tcPr marL="0" marR="0" marT="0" marB="0" anchor="ctr"/>
                </a:tc>
                <a:tc>
                  <a:txBody>
                    <a:bodyPr/>
                    <a:lstStyle/>
                    <a:p>
                      <a:pPr algn="r"/>
                      <a:r>
                        <a:rPr lang="en-US" sz="1400" dirty="0">
                          <a:effectLst/>
                        </a:rPr>
                        <a:t>41824</a:t>
                      </a:r>
                    </a:p>
                  </a:txBody>
                  <a:tcPr marL="0" marR="0" marT="0" marB="0" anchor="ctr"/>
                </a:tc>
                <a:tc>
                  <a:txBody>
                    <a:bodyPr/>
                    <a:lstStyle/>
                    <a:p>
                      <a:pPr algn="r"/>
                      <a:r>
                        <a:rPr lang="en-US" sz="1400" dirty="0">
                          <a:effectLst/>
                        </a:rPr>
                        <a:t>99.7</a:t>
                      </a:r>
                    </a:p>
                  </a:txBody>
                  <a:tcPr marL="0" marR="0" marT="0" marB="0" anchor="ctr"/>
                </a:tc>
                <a:tc>
                  <a:txBody>
                    <a:bodyPr/>
                    <a:lstStyle/>
                    <a:p>
                      <a:pPr algn="r"/>
                      <a:r>
                        <a:rPr lang="en-US" sz="1400" dirty="0">
                          <a:effectLst/>
                        </a:rPr>
                        <a:t>108</a:t>
                      </a:r>
                    </a:p>
                  </a:txBody>
                  <a:tcPr marL="0" marR="0" marT="0" marB="0" anchor="ctr"/>
                </a:tc>
                <a:tc>
                  <a:txBody>
                    <a:bodyPr/>
                    <a:lstStyle/>
                    <a:p>
                      <a:pPr algn="r"/>
                      <a:r>
                        <a:rPr lang="en-US" sz="1400" dirty="0">
                          <a:effectLst/>
                        </a:rPr>
                        <a:t>0.3</a:t>
                      </a:r>
                    </a:p>
                  </a:txBody>
                  <a:tcPr marL="0" marR="0" marT="0" marB="0" anchor="ctr"/>
                </a:tc>
                <a:tc>
                  <a:txBody>
                    <a:bodyPr/>
                    <a:lstStyle/>
                    <a:p>
                      <a:pPr algn="r"/>
                      <a:r>
                        <a:rPr lang="en-US" sz="1400" dirty="0">
                          <a:effectLst/>
                        </a:rPr>
                        <a:t>41932</a:t>
                      </a:r>
                    </a:p>
                  </a:txBody>
                  <a:tcPr marL="0" marR="0" marT="0" marB="0" anchor="ctr"/>
                </a:tc>
                <a:tc>
                  <a:txBody>
                    <a:bodyPr/>
                    <a:lstStyle/>
                    <a:p>
                      <a:pPr algn="r"/>
                      <a:r>
                        <a:rPr lang="en-US" sz="1400" dirty="0">
                          <a:effectLst/>
                        </a:rPr>
                        <a:t>58.3</a:t>
                      </a:r>
                    </a:p>
                  </a:txBody>
                  <a:tcPr marL="0" marR="0" marT="0" marB="0" anchor="ctr"/>
                </a:tc>
                <a:tc>
                  <a:txBody>
                    <a:bodyPr/>
                    <a:lstStyle/>
                    <a:p>
                      <a:r>
                        <a:rPr lang="en-US" sz="1400" dirty="0">
                          <a:effectLst/>
                        </a:rPr>
                        <a:t>Hutchings, </a:t>
                      </a:r>
                      <a:r>
                        <a:rPr lang="en-US" sz="1400" dirty="0" err="1">
                          <a:effectLst/>
                        </a:rPr>
                        <a:t>Gudie</a:t>
                      </a:r>
                      <a:r>
                        <a:rPr lang="en-US" sz="1400" dirty="0">
                          <a:effectLst/>
                        </a:rPr>
                        <a:t> Liberal/</a:t>
                      </a:r>
                      <a:r>
                        <a:rPr lang="en-US" sz="1400" dirty="0" err="1">
                          <a:effectLst/>
                        </a:rPr>
                        <a:t>Libéral</a:t>
                      </a:r>
                    </a:p>
                  </a:txBody>
                  <a:tcPr marL="0" marR="0" marT="0" marB="0" anchor="ctr"/>
                </a:tc>
                <a:extLst>
                  <a:ext uri="{0D108BD9-81ED-4DB2-BD59-A6C34878D82A}">
                    <a16:rowId xmlns:a16="http://schemas.microsoft.com/office/drawing/2014/main" val="2200794975"/>
                  </a:ext>
                </a:extLst>
              </a:tr>
              <a:tr h="680849">
                <a:tc>
                  <a:txBody>
                    <a:bodyPr/>
                    <a:lstStyle/>
                    <a:p>
                      <a:r>
                        <a:rPr lang="en-US" sz="1400" dirty="0">
                          <a:effectLst/>
                        </a:rPr>
                        <a:t>Newfoundland and Labrador/Terre-</a:t>
                      </a:r>
                      <a:r>
                        <a:rPr lang="en-US" sz="1400" dirty="0" err="1">
                          <a:effectLst/>
                        </a:rPr>
                        <a:t>Neuve</a:t>
                      </a:r>
                      <a:r>
                        <a:rPr lang="en-US" sz="1400" dirty="0">
                          <a:effectLst/>
                        </a:rPr>
                        <a:t>-et-Labrador</a:t>
                      </a:r>
                    </a:p>
                  </a:txBody>
                  <a:tcPr marL="0" marR="0" marT="0" marB="0" anchor="ctr"/>
                </a:tc>
                <a:tc>
                  <a:txBody>
                    <a:bodyPr/>
                    <a:lstStyle/>
                    <a:p>
                      <a:r>
                        <a:rPr lang="en-US" sz="1400" dirty="0">
                          <a:effectLst/>
                        </a:rPr>
                        <a:t>St. John's East/St. John's-Est</a:t>
                      </a:r>
                    </a:p>
                  </a:txBody>
                  <a:tcPr marL="0" marR="0" marT="0" marB="0" anchor="ctr"/>
                </a:tc>
                <a:tc>
                  <a:txBody>
                    <a:bodyPr/>
                    <a:lstStyle/>
                    <a:p>
                      <a:pPr algn="r"/>
                      <a:r>
                        <a:rPr lang="en-US" sz="1400" dirty="0">
                          <a:effectLst/>
                        </a:rPr>
                        <a:t>44880</a:t>
                      </a:r>
                    </a:p>
                  </a:txBody>
                  <a:tcPr marL="0" marR="0" marT="0" marB="0" anchor="ctr"/>
                </a:tc>
                <a:tc>
                  <a:txBody>
                    <a:bodyPr/>
                    <a:lstStyle/>
                    <a:p>
                      <a:pPr algn="r"/>
                      <a:r>
                        <a:rPr lang="en-US" sz="1400" dirty="0">
                          <a:effectLst/>
                        </a:rPr>
                        <a:t>99.8</a:t>
                      </a:r>
                    </a:p>
                  </a:txBody>
                  <a:tcPr marL="0" marR="0" marT="0" marB="0" anchor="ctr"/>
                </a:tc>
                <a:tc>
                  <a:txBody>
                    <a:bodyPr/>
                    <a:lstStyle/>
                    <a:p>
                      <a:pPr algn="r"/>
                      <a:r>
                        <a:rPr lang="en-US" sz="1400" dirty="0">
                          <a:effectLst/>
                        </a:rPr>
                        <a:t>111</a:t>
                      </a:r>
                    </a:p>
                  </a:txBody>
                  <a:tcPr marL="0" marR="0" marT="0" marB="0" anchor="ctr"/>
                </a:tc>
                <a:tc>
                  <a:txBody>
                    <a:bodyPr/>
                    <a:lstStyle/>
                    <a:p>
                      <a:pPr algn="r"/>
                      <a:r>
                        <a:rPr lang="en-US" sz="1400" dirty="0">
                          <a:effectLst/>
                        </a:rPr>
                        <a:t>0.2</a:t>
                      </a:r>
                    </a:p>
                  </a:txBody>
                  <a:tcPr marL="0" marR="0" marT="0" marB="0" anchor="ctr"/>
                </a:tc>
                <a:tc>
                  <a:txBody>
                    <a:bodyPr/>
                    <a:lstStyle/>
                    <a:p>
                      <a:pPr algn="r"/>
                      <a:r>
                        <a:rPr lang="en-US" sz="1400" dirty="0">
                          <a:effectLst/>
                        </a:rPr>
                        <a:t>44991</a:t>
                      </a:r>
                    </a:p>
                  </a:txBody>
                  <a:tcPr marL="0" marR="0" marT="0" marB="0" anchor="ctr"/>
                </a:tc>
                <a:tc>
                  <a:txBody>
                    <a:bodyPr/>
                    <a:lstStyle/>
                    <a:p>
                      <a:pPr algn="r"/>
                      <a:r>
                        <a:rPr lang="en-US" sz="1400" dirty="0">
                          <a:effectLst/>
                        </a:rPr>
                        <a:t>67.9</a:t>
                      </a:r>
                    </a:p>
                  </a:txBody>
                  <a:tcPr marL="0" marR="0" marT="0" marB="0" anchor="ctr"/>
                </a:tc>
                <a:tc>
                  <a:txBody>
                    <a:bodyPr/>
                    <a:lstStyle/>
                    <a:p>
                      <a:r>
                        <a:rPr lang="en-US" sz="1400" dirty="0">
                          <a:effectLst/>
                        </a:rPr>
                        <a:t>Whalen, Nick Liberal/</a:t>
                      </a:r>
                      <a:r>
                        <a:rPr lang="en-US" sz="1400" dirty="0" err="1">
                          <a:effectLst/>
                        </a:rPr>
                        <a:t>Libéral</a:t>
                      </a:r>
                    </a:p>
                  </a:txBody>
                  <a:tcPr marL="0" marR="0" marT="0" marB="0" anchor="ctr"/>
                </a:tc>
                <a:extLst>
                  <a:ext uri="{0D108BD9-81ED-4DB2-BD59-A6C34878D82A}">
                    <a16:rowId xmlns:a16="http://schemas.microsoft.com/office/drawing/2014/main" val="1652180444"/>
                  </a:ext>
                </a:extLst>
              </a:tr>
              <a:tr h="680849">
                <a:tc>
                  <a:txBody>
                    <a:bodyPr/>
                    <a:lstStyle/>
                    <a:p>
                      <a:r>
                        <a:rPr lang="en-US" sz="1400" dirty="0">
                          <a:effectLst/>
                        </a:rPr>
                        <a:t>Newfoundland and Labrador/Terre-</a:t>
                      </a:r>
                      <a:r>
                        <a:rPr lang="en-US" sz="1400" dirty="0" err="1">
                          <a:effectLst/>
                        </a:rPr>
                        <a:t>Neuve</a:t>
                      </a:r>
                      <a:r>
                        <a:rPr lang="en-US" sz="1400" dirty="0">
                          <a:effectLst/>
                        </a:rPr>
                        <a:t>-et-Labrador</a:t>
                      </a:r>
                    </a:p>
                  </a:txBody>
                  <a:tcPr marL="0" marR="0" marT="0" marB="0" anchor="ctr"/>
                </a:tc>
                <a:tc>
                  <a:txBody>
                    <a:bodyPr/>
                    <a:lstStyle/>
                    <a:p>
                      <a:r>
                        <a:rPr lang="en-US" sz="1400" dirty="0">
                          <a:effectLst/>
                        </a:rPr>
                        <a:t>St. John's South--Mount Pearl/St. John's-Sud--Mount Pearl</a:t>
                      </a:r>
                    </a:p>
                  </a:txBody>
                  <a:tcPr marL="0" marR="0" marT="0" marB="0" anchor="ctr"/>
                </a:tc>
                <a:tc>
                  <a:txBody>
                    <a:bodyPr/>
                    <a:lstStyle/>
                    <a:p>
                      <a:pPr algn="r"/>
                      <a:r>
                        <a:rPr lang="en-US" sz="1400" dirty="0">
                          <a:effectLst/>
                        </a:rPr>
                        <a:t>44801</a:t>
                      </a:r>
                    </a:p>
                  </a:txBody>
                  <a:tcPr marL="0" marR="0" marT="0" marB="0" anchor="ctr"/>
                </a:tc>
                <a:tc>
                  <a:txBody>
                    <a:bodyPr/>
                    <a:lstStyle/>
                    <a:p>
                      <a:pPr algn="r"/>
                      <a:r>
                        <a:rPr lang="en-US" sz="1400" dirty="0">
                          <a:effectLst/>
                        </a:rPr>
                        <a:t>99.7</a:t>
                      </a:r>
                    </a:p>
                  </a:txBody>
                  <a:tcPr marL="0" marR="0" marT="0" marB="0" anchor="ctr"/>
                </a:tc>
                <a:tc>
                  <a:txBody>
                    <a:bodyPr/>
                    <a:lstStyle/>
                    <a:p>
                      <a:pPr algn="r"/>
                      <a:r>
                        <a:rPr lang="en-US" sz="1400" dirty="0">
                          <a:effectLst/>
                        </a:rPr>
                        <a:t>133</a:t>
                      </a:r>
                    </a:p>
                  </a:txBody>
                  <a:tcPr marL="0" marR="0" marT="0" marB="0" anchor="ctr"/>
                </a:tc>
                <a:tc>
                  <a:txBody>
                    <a:bodyPr/>
                    <a:lstStyle/>
                    <a:p>
                      <a:pPr algn="r"/>
                      <a:r>
                        <a:rPr lang="en-US" sz="1400" dirty="0">
                          <a:effectLst/>
                        </a:rPr>
                        <a:t>0.3</a:t>
                      </a:r>
                    </a:p>
                  </a:txBody>
                  <a:tcPr marL="0" marR="0" marT="0" marB="0" anchor="ctr"/>
                </a:tc>
                <a:tc>
                  <a:txBody>
                    <a:bodyPr/>
                    <a:lstStyle/>
                    <a:p>
                      <a:pPr algn="r"/>
                      <a:r>
                        <a:rPr lang="en-US" sz="1400" dirty="0">
                          <a:effectLst/>
                        </a:rPr>
                        <a:t>44934</a:t>
                      </a:r>
                    </a:p>
                  </a:txBody>
                  <a:tcPr marL="0" marR="0" marT="0" marB="0" anchor="ctr"/>
                </a:tc>
                <a:tc>
                  <a:txBody>
                    <a:bodyPr/>
                    <a:lstStyle/>
                    <a:p>
                      <a:pPr algn="r"/>
                      <a:r>
                        <a:rPr lang="en-US" sz="1400" dirty="0">
                          <a:effectLst/>
                        </a:rPr>
                        <a:t>66.5</a:t>
                      </a:r>
                    </a:p>
                  </a:txBody>
                  <a:tcPr marL="0" marR="0" marT="0" marB="0" anchor="ctr"/>
                </a:tc>
                <a:tc>
                  <a:txBody>
                    <a:bodyPr/>
                    <a:lstStyle/>
                    <a:p>
                      <a:r>
                        <a:rPr lang="en-US" sz="1400" dirty="0" err="1">
                          <a:effectLst/>
                        </a:rPr>
                        <a:t>O'Regan</a:t>
                      </a:r>
                      <a:r>
                        <a:rPr lang="en-US" sz="1400" dirty="0">
                          <a:effectLst/>
                        </a:rPr>
                        <a:t>, Seamus Liberal/</a:t>
                      </a:r>
                      <a:r>
                        <a:rPr lang="en-US" sz="1400" dirty="0" err="1">
                          <a:effectLst/>
                        </a:rPr>
                        <a:t>Libéral</a:t>
                      </a:r>
                    </a:p>
                  </a:txBody>
                  <a:tcPr marL="0" marR="0" marT="0" marB="0" anchor="ctr"/>
                </a:tc>
                <a:extLst>
                  <a:ext uri="{0D108BD9-81ED-4DB2-BD59-A6C34878D82A}">
                    <a16:rowId xmlns:a16="http://schemas.microsoft.com/office/drawing/2014/main" val="4282645329"/>
                  </a:ext>
                </a:extLst>
              </a:tr>
            </a:tbl>
          </a:graphicData>
        </a:graphic>
      </p:graphicFrame>
    </p:spTree>
    <p:extLst>
      <p:ext uri="{BB962C8B-B14F-4D97-AF65-F5344CB8AC3E}">
        <p14:creationId xmlns:p14="http://schemas.microsoft.com/office/powerpoint/2010/main" val="273737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0B9D82-AD64-47EB-AA56-F2005D375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D21F67-77A0-4E4C-877A-44E07247E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D4034DE-14FA-4CF1-8E19-414FC341E3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FF2E64B6-4D73-4E97-8C78-C97524E14205}"/>
              </a:ext>
            </a:extLst>
          </p:cNvPr>
          <p:cNvSpPr>
            <a:spLocks noGrp="1"/>
          </p:cNvSpPr>
          <p:nvPr>
            <p:ph type="title"/>
          </p:nvPr>
        </p:nvSpPr>
        <p:spPr>
          <a:xfrm>
            <a:off x="685801" y="643466"/>
            <a:ext cx="3351530" cy="4995333"/>
          </a:xfrm>
        </p:spPr>
        <p:txBody>
          <a:bodyPr>
            <a:normAutofit/>
          </a:bodyPr>
          <a:lstStyle/>
          <a:p>
            <a:r>
              <a:rPr lang="en-CA">
                <a:solidFill>
                  <a:srgbClr val="FFFFFF"/>
                </a:solidFill>
              </a:rPr>
              <a:t>Data Cleaning</a:t>
            </a:r>
          </a:p>
        </p:txBody>
      </p:sp>
      <p:sp useBgFill="1">
        <p:nvSpPr>
          <p:cNvPr id="16" name="Rectangle 15">
            <a:extLst>
              <a:ext uri="{FF2B5EF4-FFF2-40B4-BE49-F238E27FC236}">
                <a16:creationId xmlns:a16="http://schemas.microsoft.com/office/drawing/2014/main" id="{CBF8EAAD-3470-4B18-9590-58F3F365F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B63BA27-1AA5-44B0-A1BB-6A6599AA2238}"/>
              </a:ext>
            </a:extLst>
          </p:cNvPr>
          <p:cNvGraphicFramePr>
            <a:graphicFrameLocks noGrp="1"/>
          </p:cNvGraphicFramePr>
          <p:nvPr>
            <p:ph idx="1"/>
            <p:extLst>
              <p:ext uri="{D42A27DB-BD31-4B8C-83A1-F6EECF244321}">
                <p14:modId xmlns:p14="http://schemas.microsoft.com/office/powerpoint/2010/main" val="2788721381"/>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298890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CEE4A5A-CC7A-4F79-A79F-0016839CEF19}"/>
              </a:ext>
            </a:extLst>
          </p:cNvPr>
          <p:cNvGraphicFramePr>
            <a:graphicFrameLocks noGrp="1"/>
          </p:cNvGraphicFramePr>
          <p:nvPr>
            <p:ph idx="1"/>
            <p:extLst>
              <p:ext uri="{D42A27DB-BD31-4B8C-83A1-F6EECF244321}">
                <p14:modId xmlns:p14="http://schemas.microsoft.com/office/powerpoint/2010/main" val="264186285"/>
              </p:ext>
            </p:extLst>
          </p:nvPr>
        </p:nvGraphicFramePr>
        <p:xfrm>
          <a:off x="152400" y="216568"/>
          <a:ext cx="11924060" cy="6517004"/>
        </p:xfrm>
        <a:graphic>
          <a:graphicData uri="http://schemas.openxmlformats.org/drawingml/2006/table">
            <a:tbl>
              <a:tblPr firstRow="1" bandRow="1">
                <a:tableStyleId>{5C22544A-7EE6-4342-B048-85BDC9FD1C3A}</a:tableStyleId>
              </a:tblPr>
              <a:tblGrid>
                <a:gridCol w="1275474">
                  <a:extLst>
                    <a:ext uri="{9D8B030D-6E8A-4147-A177-3AD203B41FA5}">
                      <a16:colId xmlns:a16="http://schemas.microsoft.com/office/drawing/2014/main" val="2314572451"/>
                    </a:ext>
                  </a:extLst>
                </a:gridCol>
                <a:gridCol w="1591987">
                  <a:extLst>
                    <a:ext uri="{9D8B030D-6E8A-4147-A177-3AD203B41FA5}">
                      <a16:colId xmlns:a16="http://schemas.microsoft.com/office/drawing/2014/main" val="2799129991"/>
                    </a:ext>
                  </a:extLst>
                </a:gridCol>
                <a:gridCol w="1236752">
                  <a:extLst>
                    <a:ext uri="{9D8B030D-6E8A-4147-A177-3AD203B41FA5}">
                      <a16:colId xmlns:a16="http://schemas.microsoft.com/office/drawing/2014/main" val="2242394601"/>
                    </a:ext>
                  </a:extLst>
                </a:gridCol>
                <a:gridCol w="790603">
                  <a:extLst>
                    <a:ext uri="{9D8B030D-6E8A-4147-A177-3AD203B41FA5}">
                      <a16:colId xmlns:a16="http://schemas.microsoft.com/office/drawing/2014/main" val="2335904123"/>
                    </a:ext>
                  </a:extLst>
                </a:gridCol>
                <a:gridCol w="925291">
                  <a:extLst>
                    <a:ext uri="{9D8B030D-6E8A-4147-A177-3AD203B41FA5}">
                      <a16:colId xmlns:a16="http://schemas.microsoft.com/office/drawing/2014/main" val="2268612975"/>
                    </a:ext>
                  </a:extLst>
                </a:gridCol>
                <a:gridCol w="790603">
                  <a:extLst>
                    <a:ext uri="{9D8B030D-6E8A-4147-A177-3AD203B41FA5}">
                      <a16:colId xmlns:a16="http://schemas.microsoft.com/office/drawing/2014/main" val="196244042"/>
                    </a:ext>
                  </a:extLst>
                </a:gridCol>
                <a:gridCol w="1551580">
                  <a:extLst>
                    <a:ext uri="{9D8B030D-6E8A-4147-A177-3AD203B41FA5}">
                      <a16:colId xmlns:a16="http://schemas.microsoft.com/office/drawing/2014/main" val="264409737"/>
                    </a:ext>
                  </a:extLst>
                </a:gridCol>
                <a:gridCol w="1504440">
                  <a:extLst>
                    <a:ext uri="{9D8B030D-6E8A-4147-A177-3AD203B41FA5}">
                      <a16:colId xmlns:a16="http://schemas.microsoft.com/office/drawing/2014/main" val="505167929"/>
                    </a:ext>
                  </a:extLst>
                </a:gridCol>
                <a:gridCol w="1140788">
                  <a:extLst>
                    <a:ext uri="{9D8B030D-6E8A-4147-A177-3AD203B41FA5}">
                      <a16:colId xmlns:a16="http://schemas.microsoft.com/office/drawing/2014/main" val="199960088"/>
                    </a:ext>
                  </a:extLst>
                </a:gridCol>
                <a:gridCol w="433686">
                  <a:extLst>
                    <a:ext uri="{9D8B030D-6E8A-4147-A177-3AD203B41FA5}">
                      <a16:colId xmlns:a16="http://schemas.microsoft.com/office/drawing/2014/main" val="4129535183"/>
                    </a:ext>
                  </a:extLst>
                </a:gridCol>
                <a:gridCol w="682856">
                  <a:extLst>
                    <a:ext uri="{9D8B030D-6E8A-4147-A177-3AD203B41FA5}">
                      <a16:colId xmlns:a16="http://schemas.microsoft.com/office/drawing/2014/main" val="1709184671"/>
                    </a:ext>
                  </a:extLst>
                </a:gridCol>
              </a:tblGrid>
              <a:tr h="1582994">
                <a:tc>
                  <a:txBody>
                    <a:bodyPr/>
                    <a:lstStyle/>
                    <a:p>
                      <a:r>
                        <a:rPr lang="en-US" sz="1200" dirty="0">
                          <a:effectLst/>
                        </a:rPr>
                        <a:t>Province</a:t>
                      </a:r>
                    </a:p>
                  </a:txBody>
                  <a:tcPr marL="0" marR="0" marT="0" marB="0" anchor="ctr"/>
                </a:tc>
                <a:tc>
                  <a:txBody>
                    <a:bodyPr/>
                    <a:lstStyle/>
                    <a:p>
                      <a:r>
                        <a:rPr lang="en-US" sz="1200" dirty="0">
                          <a:effectLst/>
                        </a:rPr>
                        <a:t>Electoral District Name/Nom de </a:t>
                      </a:r>
                      <a:r>
                        <a:rPr lang="en-US" sz="1200" dirty="0" err="1">
                          <a:effectLst/>
                        </a:rPr>
                        <a:t>circonscription</a:t>
                      </a:r>
                    </a:p>
                  </a:txBody>
                  <a:tcPr marL="0" marR="0" marT="0" marB="0" anchor="ctr"/>
                </a:tc>
                <a:tc>
                  <a:txBody>
                    <a:bodyPr/>
                    <a:lstStyle/>
                    <a:p>
                      <a:r>
                        <a:rPr lang="en-US" sz="1200" dirty="0">
                          <a:effectLst/>
                        </a:rPr>
                        <a:t>Electoral District Number/</a:t>
                      </a:r>
                      <a:r>
                        <a:rPr lang="en-US" sz="1200" dirty="0" err="1">
                          <a:effectLst/>
                        </a:rPr>
                        <a:t>NumÃ©ro</a:t>
                      </a:r>
                      <a:r>
                        <a:rPr lang="en-US" sz="1200" dirty="0">
                          <a:effectLst/>
                        </a:rPr>
                        <a:t> de </a:t>
                      </a:r>
                      <a:r>
                        <a:rPr lang="en-US" sz="1200" dirty="0" err="1">
                          <a:effectLst/>
                        </a:rPr>
                        <a:t>circonscription</a:t>
                      </a:r>
                    </a:p>
                  </a:txBody>
                  <a:tcPr marL="0" marR="0" marT="0" marB="0" anchor="ctr"/>
                </a:tc>
                <a:tc>
                  <a:txBody>
                    <a:bodyPr/>
                    <a:lstStyle/>
                    <a:p>
                      <a:r>
                        <a:rPr lang="en-US" sz="1200" dirty="0">
                          <a:effectLst/>
                        </a:rPr>
                        <a:t>Percentage of Valid Ballots /</a:t>
                      </a:r>
                      <a:r>
                        <a:rPr lang="en-US" sz="1200" err="1">
                          <a:effectLst/>
                        </a:rPr>
                        <a:t>Pourcentage</a:t>
                      </a:r>
                      <a:r>
                        <a:rPr lang="en-US" sz="1200" dirty="0">
                          <a:effectLst/>
                        </a:rPr>
                        <a:t> des bulletins </a:t>
                      </a:r>
                      <a:r>
                        <a:rPr lang="en-US" sz="1200" err="1">
                          <a:effectLst/>
                        </a:rPr>
                        <a:t>valides</a:t>
                      </a:r>
                    </a:p>
                  </a:txBody>
                  <a:tcPr marL="0" marR="0" marT="0" marB="0" anchor="ctr"/>
                </a:tc>
                <a:tc>
                  <a:txBody>
                    <a:bodyPr/>
                    <a:lstStyle/>
                    <a:p>
                      <a:r>
                        <a:rPr lang="en-US" sz="1200" dirty="0">
                          <a:effectLst/>
                        </a:rPr>
                        <a:t>Rejected Ballots/Bulletins </a:t>
                      </a:r>
                      <a:r>
                        <a:rPr lang="en-US" sz="1200" dirty="0" err="1">
                          <a:effectLst/>
                        </a:rPr>
                        <a:t>rejetÃ©s</a:t>
                      </a:r>
                    </a:p>
                  </a:txBody>
                  <a:tcPr marL="0" marR="0" marT="0" marB="0" anchor="ctr"/>
                </a:tc>
                <a:tc>
                  <a:txBody>
                    <a:bodyPr/>
                    <a:lstStyle/>
                    <a:p>
                      <a:r>
                        <a:rPr lang="en-US" sz="1200" dirty="0">
                          <a:effectLst/>
                        </a:rPr>
                        <a:t>Percentage of Rejected Ballots /</a:t>
                      </a:r>
                      <a:r>
                        <a:rPr lang="en-US" sz="1200" dirty="0" err="1">
                          <a:effectLst/>
                        </a:rPr>
                        <a:t>Pourcentage</a:t>
                      </a:r>
                      <a:r>
                        <a:rPr lang="en-US" sz="1200" dirty="0">
                          <a:effectLst/>
                        </a:rPr>
                        <a:t> des bulletins </a:t>
                      </a:r>
                      <a:r>
                        <a:rPr lang="en-US" sz="1200" dirty="0" err="1">
                          <a:effectLst/>
                        </a:rPr>
                        <a:t>rejetÃ©s</a:t>
                      </a:r>
                    </a:p>
                  </a:txBody>
                  <a:tcPr marL="0" marR="0" marT="0" marB="0" anchor="ctr"/>
                </a:tc>
                <a:tc>
                  <a:txBody>
                    <a:bodyPr/>
                    <a:lstStyle/>
                    <a:p>
                      <a:r>
                        <a:rPr lang="en-US" sz="1200" dirty="0">
                          <a:effectLst/>
                        </a:rPr>
                        <a:t>Total Ballots Cast/Total des bulletins </a:t>
                      </a:r>
                      <a:r>
                        <a:rPr lang="en-US" sz="1200" dirty="0" err="1">
                          <a:effectLst/>
                        </a:rPr>
                        <a:t>dÃ©posÃ©s</a:t>
                      </a:r>
                    </a:p>
                  </a:txBody>
                  <a:tcPr marL="0" marR="0" marT="0" marB="0" anchor="ctr"/>
                </a:tc>
                <a:tc>
                  <a:txBody>
                    <a:bodyPr/>
                    <a:lstStyle/>
                    <a:p>
                      <a:r>
                        <a:rPr lang="en-US" sz="1200" dirty="0">
                          <a:effectLst/>
                        </a:rPr>
                        <a:t>Percentage of Voter Turnout/</a:t>
                      </a:r>
                      <a:r>
                        <a:rPr lang="en-US" sz="1200" dirty="0" err="1">
                          <a:effectLst/>
                        </a:rPr>
                        <a:t>Pourcentage</a:t>
                      </a:r>
                      <a:r>
                        <a:rPr lang="en-US" sz="1200" dirty="0">
                          <a:effectLst/>
                        </a:rPr>
                        <a:t> de la participation </a:t>
                      </a:r>
                      <a:r>
                        <a:rPr lang="en-US" sz="1200" dirty="0" err="1">
                          <a:effectLst/>
                        </a:rPr>
                        <a:t>Ã©lectorale</a:t>
                      </a:r>
                    </a:p>
                  </a:txBody>
                  <a:tcPr marL="0" marR="0" marT="0" marB="0" anchor="ctr"/>
                </a:tc>
                <a:tc>
                  <a:txBody>
                    <a:bodyPr/>
                    <a:lstStyle/>
                    <a:p>
                      <a:r>
                        <a:rPr lang="en-US" sz="1200" dirty="0">
                          <a:effectLst/>
                        </a:rPr>
                        <a:t>Elected Candidate/</a:t>
                      </a:r>
                      <a:r>
                        <a:rPr lang="en-US" sz="1200" dirty="0" err="1">
                          <a:effectLst/>
                        </a:rPr>
                        <a:t>Candidat</a:t>
                      </a:r>
                      <a:r>
                        <a:rPr lang="en-US" sz="1200" dirty="0">
                          <a:effectLst/>
                        </a:rPr>
                        <a:t> </a:t>
                      </a:r>
                      <a:r>
                        <a:rPr lang="en-US" sz="1200" dirty="0" err="1">
                          <a:effectLst/>
                        </a:rPr>
                        <a:t>Ã©lu</a:t>
                      </a:r>
                    </a:p>
                  </a:txBody>
                  <a:tcPr marL="0" marR="0" marT="0" marB="0" anchor="ctr"/>
                </a:tc>
                <a:tc>
                  <a:txBody>
                    <a:bodyPr/>
                    <a:lstStyle/>
                    <a:p>
                      <a:r>
                        <a:rPr lang="en-US" sz="1200" dirty="0">
                          <a:effectLst/>
                        </a:rPr>
                        <a:t>Party</a:t>
                      </a:r>
                    </a:p>
                  </a:txBody>
                  <a:tcPr marL="0" marR="0" marT="0" marB="0" anchor="ctr"/>
                </a:tc>
                <a:tc>
                  <a:txBody>
                    <a:bodyPr/>
                    <a:lstStyle/>
                    <a:p>
                      <a:r>
                        <a:rPr lang="en-US" sz="1200" dirty="0">
                          <a:effectLst/>
                        </a:rPr>
                        <a:t>Candidates</a:t>
                      </a:r>
                    </a:p>
                  </a:txBody>
                  <a:tcPr marL="0" marR="0" marT="0" marB="0" anchor="ctr"/>
                </a:tc>
                <a:extLst>
                  <a:ext uri="{0D108BD9-81ED-4DB2-BD59-A6C34878D82A}">
                    <a16:rowId xmlns:a16="http://schemas.microsoft.com/office/drawing/2014/main" val="875254279"/>
                  </a:ext>
                </a:extLst>
              </a:tr>
              <a:tr h="986802">
                <a:tc>
                  <a:txBody>
                    <a:bodyPr/>
                    <a:lstStyle/>
                    <a:p>
                      <a:r>
                        <a:rPr lang="en-US" sz="1200" dirty="0">
                          <a:effectLst/>
                        </a:rPr>
                        <a:t>Newfoundland and Labrador/Terre-</a:t>
                      </a:r>
                      <a:r>
                        <a:rPr lang="en-US" sz="1200" dirty="0" err="1">
                          <a:effectLst/>
                        </a:rPr>
                        <a:t>Neuve</a:t>
                      </a:r>
                      <a:r>
                        <a:rPr lang="en-US" sz="1200" dirty="0">
                          <a:effectLst/>
                        </a:rPr>
                        <a:t>-et-Labrador</a:t>
                      </a:r>
                    </a:p>
                  </a:txBody>
                  <a:tcPr marL="0" marR="0" marT="0" marB="0" anchor="ctr"/>
                </a:tc>
                <a:tc>
                  <a:txBody>
                    <a:bodyPr/>
                    <a:lstStyle/>
                    <a:p>
                      <a:r>
                        <a:rPr lang="en-US" sz="1200" dirty="0">
                          <a:effectLst/>
                        </a:rPr>
                        <a:t>Avalon</a:t>
                      </a:r>
                    </a:p>
                  </a:txBody>
                  <a:tcPr marL="0" marR="0" marT="0" marB="0" anchor="ctr"/>
                </a:tc>
                <a:tc>
                  <a:txBody>
                    <a:bodyPr/>
                    <a:lstStyle/>
                    <a:p>
                      <a:pPr algn="r"/>
                      <a:r>
                        <a:rPr lang="en-US" sz="1200" dirty="0">
                          <a:effectLst/>
                        </a:rPr>
                        <a:t>10001</a:t>
                      </a:r>
                    </a:p>
                  </a:txBody>
                  <a:tcPr marL="0" marR="0" marT="0" marB="0" anchor="ctr"/>
                </a:tc>
                <a:tc>
                  <a:txBody>
                    <a:bodyPr/>
                    <a:lstStyle/>
                    <a:p>
                      <a:pPr algn="r"/>
                      <a:r>
                        <a:rPr lang="en-US" sz="1200" dirty="0">
                          <a:effectLst/>
                        </a:rPr>
                        <a:t>99.6</a:t>
                      </a:r>
                    </a:p>
                  </a:txBody>
                  <a:tcPr marL="0" marR="0" marT="0" marB="0" anchor="ctr"/>
                </a:tc>
                <a:tc>
                  <a:txBody>
                    <a:bodyPr/>
                    <a:lstStyle/>
                    <a:p>
                      <a:pPr algn="r"/>
                      <a:r>
                        <a:rPr lang="en-US" sz="1200" dirty="0">
                          <a:effectLst/>
                        </a:rPr>
                        <a:t>162</a:t>
                      </a:r>
                    </a:p>
                  </a:txBody>
                  <a:tcPr marL="0" marR="0" marT="0" marB="0" anchor="ctr"/>
                </a:tc>
                <a:tc>
                  <a:txBody>
                    <a:bodyPr/>
                    <a:lstStyle/>
                    <a:p>
                      <a:pPr algn="r"/>
                      <a:r>
                        <a:rPr lang="en-US" sz="1200" dirty="0">
                          <a:effectLst/>
                        </a:rPr>
                        <a:t>0.4</a:t>
                      </a:r>
                    </a:p>
                  </a:txBody>
                  <a:tcPr marL="0" marR="0" marT="0" marB="0" anchor="ctr"/>
                </a:tc>
                <a:tc>
                  <a:txBody>
                    <a:bodyPr/>
                    <a:lstStyle/>
                    <a:p>
                      <a:pPr algn="r"/>
                      <a:r>
                        <a:rPr lang="en-US" sz="1200" dirty="0">
                          <a:effectLst/>
                        </a:rPr>
                        <a:t>42248</a:t>
                      </a:r>
                    </a:p>
                  </a:txBody>
                  <a:tcPr marL="0" marR="0" marT="0" marB="0" anchor="ctr"/>
                </a:tc>
                <a:tc>
                  <a:txBody>
                    <a:bodyPr/>
                    <a:lstStyle/>
                    <a:p>
                      <a:pPr algn="r"/>
                      <a:r>
                        <a:rPr lang="en-US" sz="1200" dirty="0">
                          <a:effectLst/>
                        </a:rPr>
                        <a:t>61.7</a:t>
                      </a:r>
                    </a:p>
                  </a:txBody>
                  <a:tcPr marL="0" marR="0" marT="0" marB="0" anchor="ctr"/>
                </a:tc>
                <a:tc>
                  <a:txBody>
                    <a:bodyPr/>
                    <a:lstStyle/>
                    <a:p>
                      <a:r>
                        <a:rPr lang="en-US" sz="1200" dirty="0">
                          <a:effectLst/>
                        </a:rPr>
                        <a:t>McDonald, Ken Liberal/</a:t>
                      </a:r>
                      <a:r>
                        <a:rPr lang="en-US" sz="1200" dirty="0" err="1">
                          <a:effectLst/>
                        </a:rPr>
                        <a:t>LibÃ©ral</a:t>
                      </a:r>
                    </a:p>
                  </a:txBody>
                  <a:tcPr marL="0" marR="0" marT="0" marB="0" anchor="ctr"/>
                </a:tc>
                <a:tc>
                  <a:txBody>
                    <a:bodyPr/>
                    <a:lstStyle/>
                    <a:p>
                      <a:r>
                        <a:rPr lang="en-US" sz="1200" dirty="0">
                          <a:effectLst/>
                        </a:rPr>
                        <a:t>Liberal</a:t>
                      </a:r>
                    </a:p>
                  </a:txBody>
                  <a:tcPr marL="0" marR="0" marT="0" marB="0" anchor="ctr"/>
                </a:tc>
                <a:tc>
                  <a:txBody>
                    <a:bodyPr/>
                    <a:lstStyle/>
                    <a:p>
                      <a:r>
                        <a:rPr lang="en-US" sz="1200" dirty="0">
                          <a:effectLst/>
                        </a:rPr>
                        <a:t>McDonald, Ken</a:t>
                      </a:r>
                    </a:p>
                  </a:txBody>
                  <a:tcPr marL="0" marR="0" marT="0" marB="0" anchor="ctr"/>
                </a:tc>
                <a:extLst>
                  <a:ext uri="{0D108BD9-81ED-4DB2-BD59-A6C34878D82A}">
                    <a16:rowId xmlns:a16="http://schemas.microsoft.com/office/drawing/2014/main" val="3569341348"/>
                  </a:ext>
                </a:extLst>
              </a:tr>
              <a:tr h="986802">
                <a:tc>
                  <a:txBody>
                    <a:bodyPr/>
                    <a:lstStyle/>
                    <a:p>
                      <a:r>
                        <a:rPr lang="en-US" sz="1200" dirty="0">
                          <a:effectLst/>
                        </a:rPr>
                        <a:t>Newfoundland and Labrador/Terre-</a:t>
                      </a:r>
                      <a:r>
                        <a:rPr lang="en-US" sz="1200" dirty="0" err="1">
                          <a:effectLst/>
                        </a:rPr>
                        <a:t>Neuve</a:t>
                      </a:r>
                      <a:r>
                        <a:rPr lang="en-US" sz="1200" dirty="0">
                          <a:effectLst/>
                        </a:rPr>
                        <a:t>-et-Labrador</a:t>
                      </a:r>
                    </a:p>
                  </a:txBody>
                  <a:tcPr marL="0" marR="0" marT="0" marB="0" anchor="ctr"/>
                </a:tc>
                <a:tc>
                  <a:txBody>
                    <a:bodyPr/>
                    <a:lstStyle/>
                    <a:p>
                      <a:r>
                        <a:rPr lang="en-US" sz="1200" dirty="0" err="1">
                          <a:effectLst/>
                        </a:rPr>
                        <a:t>Bonavista</a:t>
                      </a:r>
                      <a:r>
                        <a:rPr lang="en-US" sz="1200" dirty="0">
                          <a:effectLst/>
                        </a:rPr>
                        <a:t>--Burin--Trinity</a:t>
                      </a:r>
                    </a:p>
                  </a:txBody>
                  <a:tcPr marL="0" marR="0" marT="0" marB="0" anchor="ctr"/>
                </a:tc>
                <a:tc>
                  <a:txBody>
                    <a:bodyPr/>
                    <a:lstStyle/>
                    <a:p>
                      <a:pPr algn="r"/>
                      <a:r>
                        <a:rPr lang="en-US" sz="1200" dirty="0">
                          <a:effectLst/>
                        </a:rPr>
                        <a:t>10002</a:t>
                      </a:r>
                    </a:p>
                  </a:txBody>
                  <a:tcPr marL="0" marR="0" marT="0" marB="0" anchor="ctr"/>
                </a:tc>
                <a:tc>
                  <a:txBody>
                    <a:bodyPr/>
                    <a:lstStyle/>
                    <a:p>
                      <a:pPr algn="r"/>
                      <a:r>
                        <a:rPr lang="en-US" sz="1200" dirty="0">
                          <a:effectLst/>
                        </a:rPr>
                        <a:t>99.5</a:t>
                      </a:r>
                    </a:p>
                  </a:txBody>
                  <a:tcPr marL="0" marR="0" marT="0" marB="0" anchor="ctr"/>
                </a:tc>
                <a:tc>
                  <a:txBody>
                    <a:bodyPr/>
                    <a:lstStyle/>
                    <a:p>
                      <a:pPr algn="r"/>
                      <a:r>
                        <a:rPr lang="en-US" sz="1200" dirty="0">
                          <a:effectLst/>
                        </a:rPr>
                        <a:t>173</a:t>
                      </a:r>
                    </a:p>
                  </a:txBody>
                  <a:tcPr marL="0" marR="0" marT="0" marB="0" anchor="ctr"/>
                </a:tc>
                <a:tc>
                  <a:txBody>
                    <a:bodyPr/>
                    <a:lstStyle/>
                    <a:p>
                      <a:pPr algn="r"/>
                      <a:r>
                        <a:rPr lang="en-US" sz="1200" dirty="0">
                          <a:effectLst/>
                        </a:rPr>
                        <a:t>0.5</a:t>
                      </a:r>
                    </a:p>
                  </a:txBody>
                  <a:tcPr marL="0" marR="0" marT="0" marB="0" anchor="ctr"/>
                </a:tc>
                <a:tc>
                  <a:txBody>
                    <a:bodyPr/>
                    <a:lstStyle/>
                    <a:p>
                      <a:pPr algn="r"/>
                      <a:r>
                        <a:rPr lang="en-US" sz="1200" dirty="0">
                          <a:effectLst/>
                        </a:rPr>
                        <a:t>35265</a:t>
                      </a:r>
                    </a:p>
                  </a:txBody>
                  <a:tcPr marL="0" marR="0" marT="0" marB="0" anchor="ctr"/>
                </a:tc>
                <a:tc>
                  <a:txBody>
                    <a:bodyPr/>
                    <a:lstStyle/>
                    <a:p>
                      <a:pPr algn="r"/>
                      <a:r>
                        <a:rPr lang="en-US" sz="1200" dirty="0">
                          <a:effectLst/>
                        </a:rPr>
                        <a:t>56.5</a:t>
                      </a:r>
                    </a:p>
                  </a:txBody>
                  <a:tcPr marL="0" marR="0" marT="0" marB="0" anchor="ctr"/>
                </a:tc>
                <a:tc>
                  <a:txBody>
                    <a:bodyPr/>
                    <a:lstStyle/>
                    <a:p>
                      <a:r>
                        <a:rPr lang="en-US" sz="1200" dirty="0">
                          <a:effectLst/>
                        </a:rPr>
                        <a:t>Foote, Judy M. Liberal/</a:t>
                      </a:r>
                      <a:r>
                        <a:rPr lang="en-US" sz="1200" dirty="0" err="1">
                          <a:effectLst/>
                        </a:rPr>
                        <a:t>LibÃ©ral</a:t>
                      </a:r>
                    </a:p>
                  </a:txBody>
                  <a:tcPr marL="0" marR="0" marT="0" marB="0" anchor="ctr"/>
                </a:tc>
                <a:tc>
                  <a:txBody>
                    <a:bodyPr/>
                    <a:lstStyle/>
                    <a:p>
                      <a:r>
                        <a:rPr lang="en-US" sz="1200" dirty="0">
                          <a:effectLst/>
                        </a:rPr>
                        <a:t>Liberal</a:t>
                      </a:r>
                    </a:p>
                  </a:txBody>
                  <a:tcPr marL="0" marR="0" marT="0" marB="0" anchor="ctr"/>
                </a:tc>
                <a:tc>
                  <a:txBody>
                    <a:bodyPr/>
                    <a:lstStyle/>
                    <a:p>
                      <a:r>
                        <a:rPr lang="en-US" sz="1200" dirty="0">
                          <a:effectLst/>
                        </a:rPr>
                        <a:t>Foote, Judy</a:t>
                      </a:r>
                    </a:p>
                  </a:txBody>
                  <a:tcPr marL="0" marR="0" marT="0" marB="0" anchor="ctr"/>
                </a:tc>
                <a:extLst>
                  <a:ext uri="{0D108BD9-81ED-4DB2-BD59-A6C34878D82A}">
                    <a16:rowId xmlns:a16="http://schemas.microsoft.com/office/drawing/2014/main" val="1631669313"/>
                  </a:ext>
                </a:extLst>
              </a:tr>
              <a:tr h="986802">
                <a:tc>
                  <a:txBody>
                    <a:bodyPr/>
                    <a:lstStyle/>
                    <a:p>
                      <a:r>
                        <a:rPr lang="en-US" sz="1200" dirty="0">
                          <a:effectLst/>
                        </a:rPr>
                        <a:t>Newfoundland and Labrador/Terre-</a:t>
                      </a:r>
                      <a:r>
                        <a:rPr lang="en-US" sz="1200" dirty="0" err="1">
                          <a:effectLst/>
                        </a:rPr>
                        <a:t>Neuve</a:t>
                      </a:r>
                      <a:r>
                        <a:rPr lang="en-US" sz="1200" dirty="0">
                          <a:effectLst/>
                        </a:rPr>
                        <a:t>-et-Labrador</a:t>
                      </a:r>
                    </a:p>
                  </a:txBody>
                  <a:tcPr marL="0" marR="0" marT="0" marB="0" anchor="ctr"/>
                </a:tc>
                <a:tc>
                  <a:txBody>
                    <a:bodyPr/>
                    <a:lstStyle/>
                    <a:p>
                      <a:r>
                        <a:rPr lang="en-US" sz="1200" dirty="0">
                          <a:effectLst/>
                        </a:rPr>
                        <a:t>Coast of Bays--Central--Notre Dame</a:t>
                      </a:r>
                    </a:p>
                  </a:txBody>
                  <a:tcPr marL="0" marR="0" marT="0" marB="0" anchor="ctr"/>
                </a:tc>
                <a:tc>
                  <a:txBody>
                    <a:bodyPr/>
                    <a:lstStyle/>
                    <a:p>
                      <a:pPr algn="r"/>
                      <a:r>
                        <a:rPr lang="en-US" sz="1200" dirty="0">
                          <a:effectLst/>
                        </a:rPr>
                        <a:t>10003</a:t>
                      </a:r>
                    </a:p>
                  </a:txBody>
                  <a:tcPr marL="0" marR="0" marT="0" marB="0" anchor="ctr"/>
                </a:tc>
                <a:tc>
                  <a:txBody>
                    <a:bodyPr/>
                    <a:lstStyle/>
                    <a:p>
                      <a:pPr algn="r"/>
                      <a:r>
                        <a:rPr lang="en-US" sz="1200" dirty="0">
                          <a:effectLst/>
                        </a:rPr>
                        <a:t>99.6</a:t>
                      </a:r>
                    </a:p>
                  </a:txBody>
                  <a:tcPr marL="0" marR="0" marT="0" marB="0" anchor="ctr"/>
                </a:tc>
                <a:tc>
                  <a:txBody>
                    <a:bodyPr/>
                    <a:lstStyle/>
                    <a:p>
                      <a:pPr algn="r"/>
                      <a:r>
                        <a:rPr lang="en-US" sz="1200" dirty="0">
                          <a:effectLst/>
                        </a:rPr>
                        <a:t>145</a:t>
                      </a:r>
                    </a:p>
                  </a:txBody>
                  <a:tcPr marL="0" marR="0" marT="0" marB="0" anchor="ctr"/>
                </a:tc>
                <a:tc>
                  <a:txBody>
                    <a:bodyPr/>
                    <a:lstStyle/>
                    <a:p>
                      <a:pPr algn="r"/>
                      <a:r>
                        <a:rPr lang="en-US" sz="1200" dirty="0">
                          <a:effectLst/>
                        </a:rPr>
                        <a:t>0.4</a:t>
                      </a:r>
                    </a:p>
                  </a:txBody>
                  <a:tcPr marL="0" marR="0" marT="0" marB="0" anchor="ctr"/>
                </a:tc>
                <a:tc>
                  <a:txBody>
                    <a:bodyPr/>
                    <a:lstStyle/>
                    <a:p>
                      <a:pPr algn="r"/>
                      <a:r>
                        <a:rPr lang="en-US" sz="1200" dirty="0">
                          <a:effectLst/>
                        </a:rPr>
                        <a:t>35593</a:t>
                      </a:r>
                    </a:p>
                  </a:txBody>
                  <a:tcPr marL="0" marR="0" marT="0" marB="0" anchor="ctr"/>
                </a:tc>
                <a:tc>
                  <a:txBody>
                    <a:bodyPr/>
                    <a:lstStyle/>
                    <a:p>
                      <a:pPr algn="r"/>
                      <a:r>
                        <a:rPr lang="en-US" sz="1200" dirty="0">
                          <a:effectLst/>
                        </a:rPr>
                        <a:t>55.4</a:t>
                      </a:r>
                    </a:p>
                  </a:txBody>
                  <a:tcPr marL="0" marR="0" marT="0" marB="0" anchor="ctr"/>
                </a:tc>
                <a:tc>
                  <a:txBody>
                    <a:bodyPr/>
                    <a:lstStyle/>
                    <a:p>
                      <a:r>
                        <a:rPr lang="en-US" sz="1200" dirty="0">
                          <a:effectLst/>
                        </a:rPr>
                        <a:t>Simms, Scott Liberal/</a:t>
                      </a:r>
                      <a:r>
                        <a:rPr lang="en-US" sz="1200" dirty="0" err="1">
                          <a:effectLst/>
                        </a:rPr>
                        <a:t>LibÃ©ral</a:t>
                      </a:r>
                    </a:p>
                  </a:txBody>
                  <a:tcPr marL="0" marR="0" marT="0" marB="0" anchor="ctr"/>
                </a:tc>
                <a:tc>
                  <a:txBody>
                    <a:bodyPr/>
                    <a:lstStyle/>
                    <a:p>
                      <a:r>
                        <a:rPr lang="en-US" sz="1200" dirty="0">
                          <a:effectLst/>
                        </a:rPr>
                        <a:t>Liberal</a:t>
                      </a:r>
                    </a:p>
                  </a:txBody>
                  <a:tcPr marL="0" marR="0" marT="0" marB="0" anchor="ctr"/>
                </a:tc>
                <a:tc>
                  <a:txBody>
                    <a:bodyPr/>
                    <a:lstStyle/>
                    <a:p>
                      <a:r>
                        <a:rPr lang="en-US" sz="1200" dirty="0">
                          <a:effectLst/>
                        </a:rPr>
                        <a:t>Simms, Scott</a:t>
                      </a:r>
                    </a:p>
                  </a:txBody>
                  <a:tcPr marL="0" marR="0" marT="0" marB="0" anchor="ctr"/>
                </a:tc>
                <a:extLst>
                  <a:ext uri="{0D108BD9-81ED-4DB2-BD59-A6C34878D82A}">
                    <a16:rowId xmlns:a16="http://schemas.microsoft.com/office/drawing/2014/main" val="4000183620"/>
                  </a:ext>
                </a:extLst>
              </a:tr>
              <a:tr h="986802">
                <a:tc>
                  <a:txBody>
                    <a:bodyPr/>
                    <a:lstStyle/>
                    <a:p>
                      <a:r>
                        <a:rPr lang="en-US" sz="1200" dirty="0">
                          <a:effectLst/>
                        </a:rPr>
                        <a:t>Newfoundland and Labrador/Terre-</a:t>
                      </a:r>
                      <a:r>
                        <a:rPr lang="en-US" sz="1200" dirty="0" err="1">
                          <a:effectLst/>
                        </a:rPr>
                        <a:t>Neuve</a:t>
                      </a:r>
                      <a:r>
                        <a:rPr lang="en-US" sz="1200" dirty="0">
                          <a:effectLst/>
                        </a:rPr>
                        <a:t>-et-Labrador</a:t>
                      </a:r>
                    </a:p>
                  </a:txBody>
                  <a:tcPr marL="0" marR="0" marT="0" marB="0" anchor="ctr"/>
                </a:tc>
                <a:tc>
                  <a:txBody>
                    <a:bodyPr/>
                    <a:lstStyle/>
                    <a:p>
                      <a:r>
                        <a:rPr lang="en-US" sz="1200" dirty="0">
                          <a:effectLst/>
                        </a:rPr>
                        <a:t>Labrador</a:t>
                      </a:r>
                    </a:p>
                  </a:txBody>
                  <a:tcPr marL="0" marR="0" marT="0" marB="0" anchor="ctr"/>
                </a:tc>
                <a:tc>
                  <a:txBody>
                    <a:bodyPr/>
                    <a:lstStyle/>
                    <a:p>
                      <a:pPr algn="r"/>
                      <a:r>
                        <a:rPr lang="en-US" sz="1200" dirty="0">
                          <a:effectLst/>
                        </a:rPr>
                        <a:t>10004</a:t>
                      </a:r>
                    </a:p>
                  </a:txBody>
                  <a:tcPr marL="0" marR="0" marT="0" marB="0" anchor="ctr"/>
                </a:tc>
                <a:tc>
                  <a:txBody>
                    <a:bodyPr/>
                    <a:lstStyle/>
                    <a:p>
                      <a:pPr algn="r"/>
                      <a:r>
                        <a:rPr lang="en-US" sz="1200" dirty="0">
                          <a:effectLst/>
                        </a:rPr>
                        <a:t>99.6</a:t>
                      </a:r>
                    </a:p>
                  </a:txBody>
                  <a:tcPr marL="0" marR="0" marT="0" marB="0" anchor="ctr"/>
                </a:tc>
                <a:tc>
                  <a:txBody>
                    <a:bodyPr/>
                    <a:lstStyle/>
                    <a:p>
                      <a:pPr algn="r"/>
                      <a:r>
                        <a:rPr lang="en-US" sz="1200" dirty="0">
                          <a:effectLst/>
                        </a:rPr>
                        <a:t>53</a:t>
                      </a:r>
                    </a:p>
                  </a:txBody>
                  <a:tcPr marL="0" marR="0" marT="0" marB="0" anchor="ctr"/>
                </a:tc>
                <a:tc>
                  <a:txBody>
                    <a:bodyPr/>
                    <a:lstStyle/>
                    <a:p>
                      <a:pPr algn="r"/>
                      <a:r>
                        <a:rPr lang="en-US" sz="1200" dirty="0">
                          <a:effectLst/>
                        </a:rPr>
                        <a:t>0.4</a:t>
                      </a:r>
                    </a:p>
                  </a:txBody>
                  <a:tcPr marL="0" marR="0" marT="0" marB="0" anchor="ctr"/>
                </a:tc>
                <a:tc>
                  <a:txBody>
                    <a:bodyPr/>
                    <a:lstStyle/>
                    <a:p>
                      <a:pPr algn="r"/>
                      <a:r>
                        <a:rPr lang="en-US" sz="1200" dirty="0">
                          <a:effectLst/>
                        </a:rPr>
                        <a:t>12426</a:t>
                      </a:r>
                    </a:p>
                  </a:txBody>
                  <a:tcPr marL="0" marR="0" marT="0" marB="0" anchor="ctr"/>
                </a:tc>
                <a:tc>
                  <a:txBody>
                    <a:bodyPr/>
                    <a:lstStyle/>
                    <a:p>
                      <a:pPr algn="r"/>
                      <a:r>
                        <a:rPr lang="en-US" sz="1200" dirty="0">
                          <a:effectLst/>
                        </a:rPr>
                        <a:t>62</a:t>
                      </a:r>
                    </a:p>
                  </a:txBody>
                  <a:tcPr marL="0" marR="0" marT="0" marB="0" anchor="ctr"/>
                </a:tc>
                <a:tc>
                  <a:txBody>
                    <a:bodyPr/>
                    <a:lstStyle/>
                    <a:p>
                      <a:r>
                        <a:rPr lang="en-US" sz="1200" dirty="0">
                          <a:effectLst/>
                        </a:rPr>
                        <a:t>Jones, Yvonne Liberal/</a:t>
                      </a:r>
                      <a:r>
                        <a:rPr lang="en-US" sz="1200" dirty="0" err="1">
                          <a:effectLst/>
                        </a:rPr>
                        <a:t>LibÃ©ral</a:t>
                      </a:r>
                    </a:p>
                  </a:txBody>
                  <a:tcPr marL="0" marR="0" marT="0" marB="0" anchor="ctr"/>
                </a:tc>
                <a:tc>
                  <a:txBody>
                    <a:bodyPr/>
                    <a:lstStyle/>
                    <a:p>
                      <a:r>
                        <a:rPr lang="en-US" sz="1200" dirty="0">
                          <a:effectLst/>
                        </a:rPr>
                        <a:t>Liberal</a:t>
                      </a:r>
                    </a:p>
                  </a:txBody>
                  <a:tcPr marL="0" marR="0" marT="0" marB="0" anchor="ctr"/>
                </a:tc>
                <a:tc>
                  <a:txBody>
                    <a:bodyPr/>
                    <a:lstStyle/>
                    <a:p>
                      <a:r>
                        <a:rPr lang="en-US" sz="1200" dirty="0">
                          <a:effectLst/>
                        </a:rPr>
                        <a:t>Jones, Yvonne</a:t>
                      </a:r>
                    </a:p>
                  </a:txBody>
                  <a:tcPr marL="0" marR="0" marT="0" marB="0" anchor="ctr"/>
                </a:tc>
                <a:extLst>
                  <a:ext uri="{0D108BD9-81ED-4DB2-BD59-A6C34878D82A}">
                    <a16:rowId xmlns:a16="http://schemas.microsoft.com/office/drawing/2014/main" val="2082261926"/>
                  </a:ext>
                </a:extLst>
              </a:tr>
              <a:tr h="986802">
                <a:tc>
                  <a:txBody>
                    <a:bodyPr/>
                    <a:lstStyle/>
                    <a:p>
                      <a:r>
                        <a:rPr lang="en-US" sz="1200" dirty="0">
                          <a:effectLst/>
                        </a:rPr>
                        <a:t>Newfoundland and Labrador/Terre-</a:t>
                      </a:r>
                      <a:r>
                        <a:rPr lang="en-US" sz="1200" dirty="0" err="1">
                          <a:effectLst/>
                        </a:rPr>
                        <a:t>Neuve</a:t>
                      </a:r>
                      <a:r>
                        <a:rPr lang="en-US" sz="1200" dirty="0">
                          <a:effectLst/>
                        </a:rPr>
                        <a:t>-et-Labrador</a:t>
                      </a:r>
                    </a:p>
                  </a:txBody>
                  <a:tcPr marL="0" marR="0" marT="0" marB="0" anchor="ctr"/>
                </a:tc>
                <a:tc>
                  <a:txBody>
                    <a:bodyPr/>
                    <a:lstStyle/>
                    <a:p>
                      <a:r>
                        <a:rPr lang="en-US" sz="1200" dirty="0">
                          <a:effectLst/>
                        </a:rPr>
                        <a:t>Long Range Mountains</a:t>
                      </a:r>
                    </a:p>
                  </a:txBody>
                  <a:tcPr marL="0" marR="0" marT="0" marB="0" anchor="ctr"/>
                </a:tc>
                <a:tc>
                  <a:txBody>
                    <a:bodyPr/>
                    <a:lstStyle/>
                    <a:p>
                      <a:pPr algn="r"/>
                      <a:r>
                        <a:rPr lang="en-US" sz="1200" dirty="0">
                          <a:effectLst/>
                        </a:rPr>
                        <a:t>10005</a:t>
                      </a:r>
                    </a:p>
                  </a:txBody>
                  <a:tcPr marL="0" marR="0" marT="0" marB="0" anchor="ctr"/>
                </a:tc>
                <a:tc>
                  <a:txBody>
                    <a:bodyPr/>
                    <a:lstStyle/>
                    <a:p>
                      <a:pPr algn="r"/>
                      <a:r>
                        <a:rPr lang="en-US" sz="1200" dirty="0">
                          <a:effectLst/>
                        </a:rPr>
                        <a:t>99.7</a:t>
                      </a:r>
                    </a:p>
                  </a:txBody>
                  <a:tcPr marL="0" marR="0" marT="0" marB="0" anchor="ctr"/>
                </a:tc>
                <a:tc>
                  <a:txBody>
                    <a:bodyPr/>
                    <a:lstStyle/>
                    <a:p>
                      <a:pPr algn="r"/>
                      <a:r>
                        <a:rPr lang="en-US" sz="1200" dirty="0">
                          <a:effectLst/>
                        </a:rPr>
                        <a:t>108</a:t>
                      </a:r>
                    </a:p>
                  </a:txBody>
                  <a:tcPr marL="0" marR="0" marT="0" marB="0" anchor="ctr"/>
                </a:tc>
                <a:tc>
                  <a:txBody>
                    <a:bodyPr/>
                    <a:lstStyle/>
                    <a:p>
                      <a:pPr algn="r"/>
                      <a:r>
                        <a:rPr lang="en-US" sz="1200" dirty="0">
                          <a:effectLst/>
                        </a:rPr>
                        <a:t>0.3</a:t>
                      </a:r>
                    </a:p>
                  </a:txBody>
                  <a:tcPr marL="0" marR="0" marT="0" marB="0" anchor="ctr"/>
                </a:tc>
                <a:tc>
                  <a:txBody>
                    <a:bodyPr/>
                    <a:lstStyle/>
                    <a:p>
                      <a:pPr algn="r"/>
                      <a:r>
                        <a:rPr lang="en-US" sz="1200" dirty="0">
                          <a:effectLst/>
                        </a:rPr>
                        <a:t>41932</a:t>
                      </a:r>
                    </a:p>
                  </a:txBody>
                  <a:tcPr marL="0" marR="0" marT="0" marB="0" anchor="ctr"/>
                </a:tc>
                <a:tc>
                  <a:txBody>
                    <a:bodyPr/>
                    <a:lstStyle/>
                    <a:p>
                      <a:pPr algn="r"/>
                      <a:r>
                        <a:rPr lang="en-US" sz="1200" dirty="0">
                          <a:effectLst/>
                        </a:rPr>
                        <a:t>58.3</a:t>
                      </a:r>
                    </a:p>
                  </a:txBody>
                  <a:tcPr marL="0" marR="0" marT="0" marB="0" anchor="ctr"/>
                </a:tc>
                <a:tc>
                  <a:txBody>
                    <a:bodyPr/>
                    <a:lstStyle/>
                    <a:p>
                      <a:r>
                        <a:rPr lang="en-US" sz="1200" dirty="0">
                          <a:effectLst/>
                        </a:rPr>
                        <a:t>Hutchings, </a:t>
                      </a:r>
                      <a:r>
                        <a:rPr lang="en-US" sz="1200" dirty="0" err="1">
                          <a:effectLst/>
                        </a:rPr>
                        <a:t>Gudie</a:t>
                      </a:r>
                      <a:r>
                        <a:rPr lang="en-US" sz="1200" dirty="0">
                          <a:effectLst/>
                        </a:rPr>
                        <a:t> Liberal/</a:t>
                      </a:r>
                      <a:r>
                        <a:rPr lang="en-US" sz="1200" dirty="0" err="1">
                          <a:effectLst/>
                        </a:rPr>
                        <a:t>LibÃ©ral</a:t>
                      </a:r>
                    </a:p>
                  </a:txBody>
                  <a:tcPr marL="0" marR="0" marT="0" marB="0" anchor="ctr"/>
                </a:tc>
                <a:tc>
                  <a:txBody>
                    <a:bodyPr/>
                    <a:lstStyle/>
                    <a:p>
                      <a:r>
                        <a:rPr lang="en-US" sz="1200" dirty="0">
                          <a:effectLst/>
                        </a:rPr>
                        <a:t>Liberal</a:t>
                      </a:r>
                    </a:p>
                  </a:txBody>
                  <a:tcPr marL="0" marR="0" marT="0" marB="0" anchor="ctr"/>
                </a:tc>
                <a:tc>
                  <a:txBody>
                    <a:bodyPr/>
                    <a:lstStyle/>
                    <a:p>
                      <a:r>
                        <a:rPr lang="en-US" sz="1200" dirty="0">
                          <a:effectLst/>
                        </a:rPr>
                        <a:t>Hutchings, </a:t>
                      </a:r>
                      <a:r>
                        <a:rPr lang="en-US" sz="1200" dirty="0" err="1">
                          <a:effectLst/>
                        </a:rPr>
                        <a:t>Gudie</a:t>
                      </a:r>
                    </a:p>
                  </a:txBody>
                  <a:tcPr marL="0" marR="0" marT="0" marB="0" anchor="ctr"/>
                </a:tc>
                <a:extLst>
                  <a:ext uri="{0D108BD9-81ED-4DB2-BD59-A6C34878D82A}">
                    <a16:rowId xmlns:a16="http://schemas.microsoft.com/office/drawing/2014/main" val="619253364"/>
                  </a:ext>
                </a:extLst>
              </a:tr>
            </a:tbl>
          </a:graphicData>
        </a:graphic>
      </p:graphicFrame>
    </p:spTree>
    <p:extLst>
      <p:ext uri="{BB962C8B-B14F-4D97-AF65-F5344CB8AC3E}">
        <p14:creationId xmlns:p14="http://schemas.microsoft.com/office/powerpoint/2010/main" val="128738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F9D4-AB1A-4A6A-9151-9B83E7464CFF}"/>
              </a:ext>
            </a:extLst>
          </p:cNvPr>
          <p:cNvSpPr>
            <a:spLocks noGrp="1"/>
          </p:cNvSpPr>
          <p:nvPr>
            <p:ph type="title"/>
          </p:nvPr>
        </p:nvSpPr>
        <p:spPr>
          <a:xfrm>
            <a:off x="685801" y="168927"/>
            <a:ext cx="3771899" cy="1651000"/>
          </a:xfrm>
        </p:spPr>
        <p:txBody>
          <a:bodyPr anchor="b">
            <a:normAutofit/>
          </a:bodyPr>
          <a:lstStyle/>
          <a:p>
            <a:r>
              <a:rPr lang="en-CA" sz="4400" dirty="0"/>
              <a:t>Method</a:t>
            </a:r>
          </a:p>
        </p:txBody>
      </p:sp>
      <p:sp>
        <p:nvSpPr>
          <p:cNvPr id="3" name="Content Placeholder 2">
            <a:extLst>
              <a:ext uri="{FF2B5EF4-FFF2-40B4-BE49-F238E27FC236}">
                <a16:creationId xmlns:a16="http://schemas.microsoft.com/office/drawing/2014/main" id="{3D199D42-CFFA-48D3-BAA8-44996F081434}"/>
              </a:ext>
            </a:extLst>
          </p:cNvPr>
          <p:cNvSpPr>
            <a:spLocks noGrp="1"/>
          </p:cNvSpPr>
          <p:nvPr>
            <p:ph idx="1"/>
          </p:nvPr>
        </p:nvSpPr>
        <p:spPr>
          <a:xfrm>
            <a:off x="685801" y="2054268"/>
            <a:ext cx="3771899" cy="3736932"/>
          </a:xfrm>
        </p:spPr>
        <p:txBody>
          <a:bodyPr anchor="t">
            <a:noAutofit/>
          </a:bodyPr>
          <a:lstStyle/>
          <a:p>
            <a:r>
              <a:rPr lang="en-CA" sz="2400" dirty="0">
                <a:cs typeface="Calibri"/>
              </a:rPr>
              <a:t>To use this data in the Machine Learning models, we had to setup a classifier for labels. </a:t>
            </a:r>
          </a:p>
          <a:p>
            <a:r>
              <a:rPr lang="en-CA" sz="2400" dirty="0">
                <a:cs typeface="Calibri"/>
              </a:rPr>
              <a:t>We assigned labels to different parties as shown:</a:t>
            </a:r>
          </a:p>
          <a:p>
            <a:endParaRPr lang="en-CA" sz="2400" dirty="0">
              <a:cs typeface="Calibri"/>
            </a:endParaRPr>
          </a:p>
        </p:txBody>
      </p:sp>
      <p:graphicFrame>
        <p:nvGraphicFramePr>
          <p:cNvPr id="4" name="Table 4">
            <a:extLst>
              <a:ext uri="{FF2B5EF4-FFF2-40B4-BE49-F238E27FC236}">
                <a16:creationId xmlns:a16="http://schemas.microsoft.com/office/drawing/2014/main" id="{FD13592F-4F3E-4E6E-9256-69A0181BB37E}"/>
              </a:ext>
            </a:extLst>
          </p:cNvPr>
          <p:cNvGraphicFramePr>
            <a:graphicFrameLocks noGrp="1"/>
          </p:cNvGraphicFramePr>
          <p:nvPr>
            <p:extLst>
              <p:ext uri="{D42A27DB-BD31-4B8C-83A1-F6EECF244321}">
                <p14:modId xmlns:p14="http://schemas.microsoft.com/office/powerpoint/2010/main" val="413398116"/>
              </p:ext>
            </p:extLst>
          </p:nvPr>
        </p:nvGraphicFramePr>
        <p:xfrm>
          <a:off x="5145587" y="1975246"/>
          <a:ext cx="5978528" cy="3481665"/>
        </p:xfrm>
        <a:graphic>
          <a:graphicData uri="http://schemas.openxmlformats.org/drawingml/2006/table">
            <a:tbl>
              <a:tblPr firstRow="1" bandRow="1">
                <a:noFill/>
                <a:tableStyleId>{5C22544A-7EE6-4342-B048-85BDC9FD1C3A}</a:tableStyleId>
              </a:tblPr>
              <a:tblGrid>
                <a:gridCol w="3478474">
                  <a:extLst>
                    <a:ext uri="{9D8B030D-6E8A-4147-A177-3AD203B41FA5}">
                      <a16:colId xmlns:a16="http://schemas.microsoft.com/office/drawing/2014/main" val="4248909046"/>
                    </a:ext>
                  </a:extLst>
                </a:gridCol>
                <a:gridCol w="2500054">
                  <a:extLst>
                    <a:ext uri="{9D8B030D-6E8A-4147-A177-3AD203B41FA5}">
                      <a16:colId xmlns:a16="http://schemas.microsoft.com/office/drawing/2014/main" val="3062306509"/>
                    </a:ext>
                  </a:extLst>
                </a:gridCol>
              </a:tblGrid>
              <a:tr h="696333">
                <a:tc>
                  <a:txBody>
                    <a:bodyPr/>
                    <a:lstStyle/>
                    <a:p>
                      <a:r>
                        <a:rPr lang="en-US" sz="2000" b="1">
                          <a:solidFill>
                            <a:srgbClr val="FFFFFF"/>
                          </a:solidFill>
                        </a:rPr>
                        <a:t>Party Name</a:t>
                      </a:r>
                    </a:p>
                  </a:txBody>
                  <a:tcPr marL="286950" marR="172170" marT="172170" marB="172170">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2000" b="1">
                          <a:solidFill>
                            <a:srgbClr val="FFFFFF"/>
                          </a:solidFill>
                        </a:rPr>
                        <a:t>Label Assigned</a:t>
                      </a:r>
                    </a:p>
                  </a:txBody>
                  <a:tcPr marL="286950" marR="172170" marT="172170" marB="172170">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284618540"/>
                  </a:ext>
                </a:extLst>
              </a:tr>
              <a:tr h="696333">
                <a:tc>
                  <a:txBody>
                    <a:bodyPr/>
                    <a:lstStyle/>
                    <a:p>
                      <a:r>
                        <a:rPr lang="en-US" sz="2000" dirty="0">
                          <a:solidFill>
                            <a:schemeClr val="tx1">
                              <a:lumMod val="85000"/>
                              <a:lumOff val="15000"/>
                            </a:schemeClr>
                          </a:solidFill>
                        </a:rPr>
                        <a:t>Liberal</a:t>
                      </a:r>
                    </a:p>
                  </a:txBody>
                  <a:tcPr marL="286950" marR="172170" marT="172170" marB="172170">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000">
                          <a:solidFill>
                            <a:schemeClr val="tx1">
                              <a:lumMod val="85000"/>
                              <a:lumOff val="15000"/>
                            </a:schemeClr>
                          </a:solidFill>
                        </a:rPr>
                        <a:t>0</a:t>
                      </a:r>
                    </a:p>
                  </a:txBody>
                  <a:tcPr marL="286950" marR="172170" marT="172170" marB="172170">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371042905"/>
                  </a:ext>
                </a:extLst>
              </a:tr>
              <a:tr h="696333">
                <a:tc>
                  <a:txBody>
                    <a:bodyPr/>
                    <a:lstStyle/>
                    <a:p>
                      <a:pPr lvl="0">
                        <a:buNone/>
                      </a:pPr>
                      <a:r>
                        <a:rPr lang="en-US" sz="2000" b="0" i="0" u="none" strike="noStrike" noProof="0">
                          <a:solidFill>
                            <a:schemeClr val="tx1">
                              <a:lumMod val="85000"/>
                              <a:lumOff val="15000"/>
                            </a:schemeClr>
                          </a:solidFill>
                          <a:latin typeface="Calibri"/>
                        </a:rPr>
                        <a:t>NDP-New Democratic Party</a:t>
                      </a:r>
                      <a:endParaRPr lang="en-US" sz="2000">
                        <a:solidFill>
                          <a:schemeClr val="tx1">
                            <a:lumMod val="85000"/>
                            <a:lumOff val="15000"/>
                          </a:schemeClr>
                        </a:solidFill>
                      </a:endParaRPr>
                    </a:p>
                  </a:txBody>
                  <a:tcPr marL="286950" marR="172170" marT="172170" marB="172170">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000">
                          <a:solidFill>
                            <a:schemeClr val="tx1">
                              <a:lumMod val="85000"/>
                              <a:lumOff val="15000"/>
                            </a:schemeClr>
                          </a:solidFill>
                        </a:rPr>
                        <a:t>1</a:t>
                      </a:r>
                    </a:p>
                  </a:txBody>
                  <a:tcPr marL="286950" marR="172170" marT="172170" marB="172170">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141575385"/>
                  </a:ext>
                </a:extLst>
              </a:tr>
              <a:tr h="696333">
                <a:tc>
                  <a:txBody>
                    <a:bodyPr/>
                    <a:lstStyle/>
                    <a:p>
                      <a:pPr lvl="0">
                        <a:buNone/>
                      </a:pPr>
                      <a:r>
                        <a:rPr lang="en-US" sz="2000" b="0" i="0" u="none" strike="noStrike" noProof="0">
                          <a:solidFill>
                            <a:schemeClr val="tx1">
                              <a:lumMod val="85000"/>
                              <a:lumOff val="15000"/>
                            </a:schemeClr>
                          </a:solidFill>
                          <a:latin typeface="Calibri"/>
                        </a:rPr>
                        <a:t>Bloc Québécois</a:t>
                      </a:r>
                      <a:endParaRPr lang="en-US" sz="2000">
                        <a:solidFill>
                          <a:schemeClr val="tx1">
                            <a:lumMod val="85000"/>
                            <a:lumOff val="15000"/>
                          </a:schemeClr>
                        </a:solidFill>
                      </a:endParaRPr>
                    </a:p>
                  </a:txBody>
                  <a:tcPr marL="286950" marR="172170" marT="172170" marB="172170">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000">
                          <a:solidFill>
                            <a:schemeClr val="tx1">
                              <a:lumMod val="85000"/>
                              <a:lumOff val="15000"/>
                            </a:schemeClr>
                          </a:solidFill>
                        </a:rPr>
                        <a:t>2</a:t>
                      </a:r>
                    </a:p>
                  </a:txBody>
                  <a:tcPr marL="286950" marR="172170" marT="172170" marB="172170">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823790009"/>
                  </a:ext>
                </a:extLst>
              </a:tr>
              <a:tr h="696333">
                <a:tc>
                  <a:txBody>
                    <a:bodyPr/>
                    <a:lstStyle/>
                    <a:p>
                      <a:pPr lvl="0">
                        <a:buNone/>
                      </a:pPr>
                      <a:r>
                        <a:rPr lang="en-US" sz="2000" b="0" i="0" u="none" strike="noStrike" noProof="0">
                          <a:solidFill>
                            <a:schemeClr val="tx1">
                              <a:lumMod val="85000"/>
                              <a:lumOff val="15000"/>
                            </a:schemeClr>
                          </a:solidFill>
                          <a:latin typeface="Calibri"/>
                        </a:rPr>
                        <a:t>Conservative</a:t>
                      </a:r>
                      <a:endParaRPr lang="en-US" sz="2000">
                        <a:solidFill>
                          <a:schemeClr val="tx1">
                            <a:lumMod val="85000"/>
                            <a:lumOff val="15000"/>
                          </a:schemeClr>
                        </a:solidFill>
                      </a:endParaRPr>
                    </a:p>
                  </a:txBody>
                  <a:tcPr marL="286950" marR="172170" marT="172170" marB="172170">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2000" dirty="0">
                          <a:solidFill>
                            <a:schemeClr val="tx1">
                              <a:lumMod val="85000"/>
                              <a:lumOff val="15000"/>
                            </a:schemeClr>
                          </a:solidFill>
                        </a:rPr>
                        <a:t>3</a:t>
                      </a:r>
                    </a:p>
                  </a:txBody>
                  <a:tcPr marL="286950" marR="172170" marT="172170" marB="172170">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745232838"/>
                  </a:ext>
                </a:extLst>
              </a:tr>
            </a:tbl>
          </a:graphicData>
        </a:graphic>
      </p:graphicFrame>
    </p:spTree>
    <p:extLst>
      <p:ext uri="{BB962C8B-B14F-4D97-AF65-F5344CB8AC3E}">
        <p14:creationId xmlns:p14="http://schemas.microsoft.com/office/powerpoint/2010/main" val="2189724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1369</Words>
  <Application>Microsoft Office PowerPoint</Application>
  <PresentationFormat>Widescreen</PresentationFormat>
  <Paragraphs>253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Project Presentation Election analysis using classification techniques  Team 8</vt:lpstr>
      <vt:lpstr>OUTLINE</vt:lpstr>
      <vt:lpstr>Introduction</vt:lpstr>
      <vt:lpstr>Project TimeLine</vt:lpstr>
      <vt:lpstr>Dataset</vt:lpstr>
      <vt:lpstr>PowerPoint Presentation</vt:lpstr>
      <vt:lpstr>Data Cleaning</vt:lpstr>
      <vt:lpstr>PowerPoint Presentation</vt:lpstr>
      <vt:lpstr>Method</vt:lpstr>
      <vt:lpstr>Method(Cont.)</vt:lpstr>
      <vt:lpstr>Random Forest Classifier</vt:lpstr>
      <vt:lpstr>LOGISTIC REGRESSION</vt:lpstr>
      <vt:lpstr>DECISION TREE</vt:lpstr>
      <vt:lpstr>Results</vt:lpstr>
      <vt:lpstr>Results(cont.)</vt:lpstr>
      <vt:lpstr>Analysis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Election analysis using classification techniques  Team 8</dc:title>
  <dc:creator>Bhavneet Sachdeva</dc:creator>
  <cp:lastModifiedBy>Bhavneet Sachdeva</cp:lastModifiedBy>
  <cp:revision>1</cp:revision>
  <dcterms:created xsi:type="dcterms:W3CDTF">2019-04-07T15:27:21Z</dcterms:created>
  <dcterms:modified xsi:type="dcterms:W3CDTF">2019-04-07T15:27:30Z</dcterms:modified>
</cp:coreProperties>
</file>