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5/31/2020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5/31/2020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5/31/2020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a:t>Bhavnitt Singh</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Bhavnitt Singh [Mechatronics - 2017 ]</cp:lastModifiedBy>
  <cp:revision>5</cp:revision>
  <dcterms:created xsi:type="dcterms:W3CDTF">2020-01-05T08:05:09Z</dcterms:created>
  <dcterms:modified xsi:type="dcterms:W3CDTF">2020-05-31T15:18:54Z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