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2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634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467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0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516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4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02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5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17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65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4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9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7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5471-917B-4F56-96FA-77E3621F993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3083-1184-4333-A9E2-75BC8030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757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C07B-F66F-438A-82FD-31D51D81D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Operating systems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15AA8-A733-46C4-8BA5-41C648353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Topic: Modified Banker’s Algorithm Application in Ocean Clean Up Management</a:t>
            </a:r>
          </a:p>
        </p:txBody>
      </p:sp>
    </p:spTree>
    <p:extLst>
      <p:ext uri="{BB962C8B-B14F-4D97-AF65-F5344CB8AC3E}">
        <p14:creationId xmlns:p14="http://schemas.microsoft.com/office/powerpoint/2010/main" val="263429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E31-FBDC-41B7-92B7-E2D8E9E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351F-A8F0-4D43-BBFE-56AD0F50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BHARGAV ROY 18BCE0310</a:t>
            </a:r>
          </a:p>
          <a:p>
            <a:r>
              <a:rPr lang="en-IN" dirty="0"/>
              <a:t>2. SIDHARTH HEMANT NAHAR 18BCE0318</a:t>
            </a:r>
          </a:p>
          <a:p>
            <a:r>
              <a:rPr lang="en-IN" dirty="0"/>
              <a:t>3. NIMIT KUMAR JAIN 18BCE0328</a:t>
            </a:r>
          </a:p>
        </p:txBody>
      </p:sp>
    </p:spTree>
    <p:extLst>
      <p:ext uri="{BB962C8B-B14F-4D97-AF65-F5344CB8AC3E}">
        <p14:creationId xmlns:p14="http://schemas.microsoft.com/office/powerpoint/2010/main" val="204940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5884-75C0-4F91-BDC4-DE6C10DA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FE69-FFD0-4D02-9B3D-963231EF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The banker’s algorithm is a resource allocation and deadlock avoidance algorithm that tests for safety by simulating the allocation for predetermined maximum possible amounts of all resources, then makes an “s-state” check to test for possible activities, before deciding whether allocation should be allowed to continue.</a:t>
            </a:r>
          </a:p>
          <a:p>
            <a:r>
              <a:rPr lang="en-US" dirty="0">
                <a:effectLst/>
              </a:rPr>
              <a:t>Marine pollution occurs when harmful effects result from the entry into the ocean of chemicals, particles , industrial , agricultural, and residential waste , noise, or the spread of invasive organisms. Eighty percent of marine pollution comes from land. Air pollution is also a contributing factor by carrying off pesticides or dirt into the ocean. Land and air pollution have proven to be harmful to marine life and its habitats.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65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80F0-A4C4-4C49-971F-CE753217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1BF5-2559-48E3-801E-8023AA60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causes of ocean pollution are:</a:t>
            </a:r>
          </a:p>
          <a:p>
            <a:r>
              <a:rPr lang="en-IN" dirty="0"/>
              <a:t>1. Acidification</a:t>
            </a:r>
          </a:p>
          <a:p>
            <a:r>
              <a:rPr lang="en-IN" dirty="0"/>
              <a:t>2. Plastic waste</a:t>
            </a:r>
          </a:p>
          <a:p>
            <a:r>
              <a:rPr lang="en-IN" dirty="0"/>
              <a:t>3. Toxins and metallic waste</a:t>
            </a:r>
          </a:p>
          <a:p>
            <a:r>
              <a:rPr lang="en-IN" dirty="0"/>
              <a:t>4. Eutrophication</a:t>
            </a:r>
          </a:p>
        </p:txBody>
      </p:sp>
    </p:spTree>
    <p:extLst>
      <p:ext uri="{BB962C8B-B14F-4D97-AF65-F5344CB8AC3E}">
        <p14:creationId xmlns:p14="http://schemas.microsoft.com/office/powerpoint/2010/main" val="172950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EA67-09AA-4EE7-ADAA-8AA2A1A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CD20-2706-4440-ACF1-A504A2C4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Bankers algorithm will be applied to allocate the ocean clean up resources as per the needs. Here the resources are floating screens , skimmers ,  ocean clean up pipeline etc.  Which will be allocated to the different ocean areas depending upon the above mentioned pollution levels . </a:t>
            </a:r>
          </a:p>
          <a:p>
            <a:r>
              <a:rPr lang="en-IN" dirty="0"/>
              <a:t>This will not only make the purification process efficient but will also reduce the overall costs.</a:t>
            </a:r>
          </a:p>
          <a:p>
            <a:r>
              <a:rPr lang="en-IN" dirty="0"/>
              <a:t>Priority will be decided based on the various surveys and tests conducted ; and this will decide the flow of the resources which each region of the ocean will receive.</a:t>
            </a:r>
          </a:p>
        </p:txBody>
      </p:sp>
    </p:spTree>
    <p:extLst>
      <p:ext uri="{BB962C8B-B14F-4D97-AF65-F5344CB8AC3E}">
        <p14:creationId xmlns:p14="http://schemas.microsoft.com/office/powerpoint/2010/main" val="4205555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211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Operating systems project </vt:lpstr>
      <vt:lpstr>TEAM MEMBERS:</vt:lpstr>
      <vt:lpstr>ABSTRACT</vt:lpstr>
      <vt:lpstr>abstract</vt:lpstr>
      <vt:lpstr>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project </dc:title>
  <dc:creator>Nimit Jain</dc:creator>
  <cp:lastModifiedBy>Nimit Jain</cp:lastModifiedBy>
  <cp:revision>6</cp:revision>
  <dcterms:created xsi:type="dcterms:W3CDTF">2019-09-05T10:05:56Z</dcterms:created>
  <dcterms:modified xsi:type="dcterms:W3CDTF">2019-09-05T10:35:13Z</dcterms:modified>
</cp:coreProperties>
</file>