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Saira SemiCondensed ExtraBold"/>
      <p:bold r:id="rId27"/>
    </p:embeddedFont>
    <p:embeddedFont>
      <p:font typeface="Didact Gothic"/>
      <p:regular r:id="rId28"/>
    </p:embeddedFont>
    <p:embeddedFont>
      <p:font typeface="Dela Gothic One"/>
      <p:regular r:id="rId29"/>
    </p:embeddedFont>
    <p:embeddedFont>
      <p:font typeface="Sor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DidactGothic-regular.fntdata"/><Relationship Id="rId27" Type="http://schemas.openxmlformats.org/officeDocument/2006/relationships/font" Target="fonts/SairaSemiCondensedExtraBol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DelaGothicOn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ra-bold.fntdata"/><Relationship Id="rId30" Type="http://schemas.openxmlformats.org/officeDocument/2006/relationships/font" Target="fonts/Sora-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g19fcee12dea_2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8" name="Google Shape;1458;g19fcee12dea_2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19fcee12dea_2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19fcee12dea_2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g19fcee12dea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0" name="Google Shape;1470;g19fcee12dea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g19fcee12de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5" name="Google Shape;1475;g19fcee12de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geebc273f4e_0_19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eebc273f4e_0_19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19fcee12de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19fcee12de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5" name="Shape 1565"/>
        <p:cNvGrpSpPr/>
        <p:nvPr/>
      </p:nvGrpSpPr>
      <p:grpSpPr>
        <a:xfrm>
          <a:off x="0" y="0"/>
          <a:ext cx="0" cy="0"/>
          <a:chOff x="0" y="0"/>
          <a:chExt cx="0" cy="0"/>
        </a:xfrm>
      </p:grpSpPr>
      <p:sp>
        <p:nvSpPr>
          <p:cNvPr id="1566" name="Google Shape;1566;geebc273f4e_0_19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7" name="Google Shape;1567;geebc273f4e_0_19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1" name="Shape 1791"/>
        <p:cNvGrpSpPr/>
        <p:nvPr/>
      </p:nvGrpSpPr>
      <p:grpSpPr>
        <a:xfrm>
          <a:off x="0" y="0"/>
          <a:ext cx="0" cy="0"/>
          <a:chOff x="0" y="0"/>
          <a:chExt cx="0" cy="0"/>
        </a:xfrm>
      </p:grpSpPr>
      <p:sp>
        <p:nvSpPr>
          <p:cNvPr id="1792" name="Google Shape;1792;geebc273f4e_0_19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3" name="Google Shape;1793;geebc273f4e_0_19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g19fcee12dea_2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4" name="Google Shape;1844;g19fcee12dea_2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19fcee12dea_2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19fcee12dea_2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ea901b64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ea901b647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4" name="Shape 1854"/>
        <p:cNvGrpSpPr/>
        <p:nvPr/>
      </p:nvGrpSpPr>
      <p:grpSpPr>
        <a:xfrm>
          <a:off x="0" y="0"/>
          <a:ext cx="0" cy="0"/>
          <a:chOff x="0" y="0"/>
          <a:chExt cx="0" cy="0"/>
        </a:xfrm>
      </p:grpSpPr>
      <p:sp>
        <p:nvSpPr>
          <p:cNvPr id="1855" name="Google Shape;1855;geebc273f4e_0_21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6" name="Google Shape;1856;geebc273f4e_0_21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8" name="Shape 1938"/>
        <p:cNvGrpSpPr/>
        <p:nvPr/>
      </p:nvGrpSpPr>
      <p:grpSpPr>
        <a:xfrm>
          <a:off x="0" y="0"/>
          <a:ext cx="0" cy="0"/>
          <a:chOff x="0" y="0"/>
          <a:chExt cx="0" cy="0"/>
        </a:xfrm>
      </p:grpSpPr>
      <p:sp>
        <p:nvSpPr>
          <p:cNvPr id="1939" name="Google Shape;1939;geebc273f4e_0_21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0" name="Google Shape;1940;geebc273f4e_0_21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5" name="Shape 1985"/>
        <p:cNvGrpSpPr/>
        <p:nvPr/>
      </p:nvGrpSpPr>
      <p:grpSpPr>
        <a:xfrm>
          <a:off x="0" y="0"/>
          <a:ext cx="0" cy="0"/>
          <a:chOff x="0" y="0"/>
          <a:chExt cx="0" cy="0"/>
        </a:xfrm>
      </p:grpSpPr>
      <p:sp>
        <p:nvSpPr>
          <p:cNvPr id="1986" name="Google Shape;1986;g19fcee12dea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7" name="Google Shape;1987;g19fcee12de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ea901b6474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ea901b6474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ea901b6474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ea901b6474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ea901b6474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ea901b6474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19fcee12de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19fcee12de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eebc273f4e_0_19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eebc273f4e_0_19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g19fcee12dea_2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6" name="Google Shape;1446;g19fcee12dea_2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0" name="Shape 1450"/>
        <p:cNvGrpSpPr/>
        <p:nvPr/>
      </p:nvGrpSpPr>
      <p:grpSpPr>
        <a:xfrm>
          <a:off x="0" y="0"/>
          <a:ext cx="0" cy="0"/>
          <a:chOff x="0" y="0"/>
          <a:chExt cx="0" cy="0"/>
        </a:xfrm>
      </p:grpSpPr>
      <p:sp>
        <p:nvSpPr>
          <p:cNvPr id="1451" name="Google Shape;1451;g19fcee12dea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2" name="Google Shape;1452;g19fcee12dea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325" y="415225"/>
            <a:ext cx="5770800" cy="16083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5400">
                <a:latin typeface="Saira SemiCondensed ExtraBold"/>
                <a:ea typeface="Saira SemiCondensed ExtraBold"/>
                <a:cs typeface="Saira SemiCondensed ExtraBold"/>
                <a:sym typeface="Saira SemiCondensed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39325" y="2109200"/>
            <a:ext cx="3882000" cy="279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400">
                <a:latin typeface="Sora"/>
                <a:ea typeface="Sora"/>
                <a:cs typeface="Sora"/>
                <a:sym typeface="Sor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rot="-1799990">
            <a:off x="-621258" y="2601494"/>
            <a:ext cx="3812743" cy="3812743"/>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9000020">
            <a:off x="7089177" y="-831705"/>
            <a:ext cx="2447629" cy="2447629"/>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0" name="Shape 80"/>
        <p:cNvGrpSpPr/>
        <p:nvPr/>
      </p:nvGrpSpPr>
      <p:grpSpPr>
        <a:xfrm>
          <a:off x="0" y="0"/>
          <a:ext cx="0" cy="0"/>
          <a:chOff x="0" y="0"/>
          <a:chExt cx="0" cy="0"/>
        </a:xfrm>
      </p:grpSpPr>
      <p:sp>
        <p:nvSpPr>
          <p:cNvPr id="81" name="Google Shape;81;p11"/>
          <p:cNvSpPr txBox="1"/>
          <p:nvPr>
            <p:ph hasCustomPrompt="1" type="title"/>
          </p:nvPr>
        </p:nvSpPr>
        <p:spPr>
          <a:xfrm>
            <a:off x="1457250" y="1418250"/>
            <a:ext cx="6229500" cy="17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4"/>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2" name="Google Shape;82;p11"/>
          <p:cNvSpPr txBox="1"/>
          <p:nvPr>
            <p:ph idx="1" type="body"/>
          </p:nvPr>
        </p:nvSpPr>
        <p:spPr>
          <a:xfrm>
            <a:off x="1733550" y="3380825"/>
            <a:ext cx="5676900" cy="427500"/>
          </a:xfrm>
          <a:prstGeom prst="rect">
            <a:avLst/>
          </a:prstGeom>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1400"/>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83" name="Google Shape;83;p11"/>
          <p:cNvSpPr/>
          <p:nvPr/>
        </p:nvSpPr>
        <p:spPr>
          <a:xfrm rot="7287602">
            <a:off x="5791338" y="-1419825"/>
            <a:ext cx="3812773" cy="3812773"/>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p:nvPr/>
        </p:nvSpPr>
        <p:spPr>
          <a:xfrm rot="-3644767">
            <a:off x="-336365" y="3121019"/>
            <a:ext cx="3287425" cy="3287451"/>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5" name="Shape 8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6" name="Shape 86"/>
        <p:cNvGrpSpPr/>
        <p:nvPr/>
      </p:nvGrpSpPr>
      <p:grpSpPr>
        <a:xfrm>
          <a:off x="0" y="0"/>
          <a:ext cx="0" cy="0"/>
          <a:chOff x="0" y="0"/>
          <a:chExt cx="0" cy="0"/>
        </a:xfrm>
      </p:grpSpPr>
      <p:sp>
        <p:nvSpPr>
          <p:cNvPr id="87" name="Google Shape;87;p13"/>
          <p:cNvSpPr txBox="1"/>
          <p:nvPr>
            <p:ph type="title"/>
          </p:nvPr>
        </p:nvSpPr>
        <p:spPr>
          <a:xfrm>
            <a:off x="1562500" y="1384020"/>
            <a:ext cx="3120300" cy="3408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sz="2400">
                <a:solidFill>
                  <a:schemeClr val="accent4"/>
                </a:solidFill>
              </a:defRPr>
            </a:lvl1pPr>
            <a:lvl2pPr lvl="1">
              <a:spcBef>
                <a:spcPts val="0"/>
              </a:spcBef>
              <a:spcAft>
                <a:spcPts val="0"/>
              </a:spcAft>
              <a:buSzPts val="2800"/>
              <a:buNone/>
              <a:defRPr>
                <a:latin typeface="Sora"/>
                <a:ea typeface="Sora"/>
                <a:cs typeface="Sora"/>
                <a:sym typeface="Sora"/>
              </a:defRPr>
            </a:lvl2pPr>
            <a:lvl3pPr lvl="2">
              <a:spcBef>
                <a:spcPts val="0"/>
              </a:spcBef>
              <a:spcAft>
                <a:spcPts val="0"/>
              </a:spcAft>
              <a:buSzPts val="2800"/>
              <a:buNone/>
              <a:defRPr>
                <a:latin typeface="Sora"/>
                <a:ea typeface="Sora"/>
                <a:cs typeface="Sora"/>
                <a:sym typeface="Sora"/>
              </a:defRPr>
            </a:lvl3pPr>
            <a:lvl4pPr lvl="3">
              <a:spcBef>
                <a:spcPts val="0"/>
              </a:spcBef>
              <a:spcAft>
                <a:spcPts val="0"/>
              </a:spcAft>
              <a:buSzPts val="2800"/>
              <a:buNone/>
              <a:defRPr>
                <a:latin typeface="Sora"/>
                <a:ea typeface="Sora"/>
                <a:cs typeface="Sora"/>
                <a:sym typeface="Sora"/>
              </a:defRPr>
            </a:lvl4pPr>
            <a:lvl5pPr lvl="4">
              <a:spcBef>
                <a:spcPts val="0"/>
              </a:spcBef>
              <a:spcAft>
                <a:spcPts val="0"/>
              </a:spcAft>
              <a:buSzPts val="2800"/>
              <a:buNone/>
              <a:defRPr>
                <a:latin typeface="Sora"/>
                <a:ea typeface="Sora"/>
                <a:cs typeface="Sora"/>
                <a:sym typeface="Sora"/>
              </a:defRPr>
            </a:lvl5pPr>
            <a:lvl6pPr lvl="5">
              <a:spcBef>
                <a:spcPts val="0"/>
              </a:spcBef>
              <a:spcAft>
                <a:spcPts val="0"/>
              </a:spcAft>
              <a:buSzPts val="2800"/>
              <a:buNone/>
              <a:defRPr>
                <a:latin typeface="Sora"/>
                <a:ea typeface="Sora"/>
                <a:cs typeface="Sora"/>
                <a:sym typeface="Sora"/>
              </a:defRPr>
            </a:lvl6pPr>
            <a:lvl7pPr lvl="6">
              <a:spcBef>
                <a:spcPts val="0"/>
              </a:spcBef>
              <a:spcAft>
                <a:spcPts val="0"/>
              </a:spcAft>
              <a:buSzPts val="2800"/>
              <a:buNone/>
              <a:defRPr>
                <a:latin typeface="Sora"/>
                <a:ea typeface="Sora"/>
                <a:cs typeface="Sora"/>
                <a:sym typeface="Sora"/>
              </a:defRPr>
            </a:lvl7pPr>
            <a:lvl8pPr lvl="7">
              <a:spcBef>
                <a:spcPts val="0"/>
              </a:spcBef>
              <a:spcAft>
                <a:spcPts val="0"/>
              </a:spcAft>
              <a:buSzPts val="2800"/>
              <a:buNone/>
              <a:defRPr>
                <a:latin typeface="Sora"/>
                <a:ea typeface="Sora"/>
                <a:cs typeface="Sora"/>
                <a:sym typeface="Sora"/>
              </a:defRPr>
            </a:lvl8pPr>
            <a:lvl9pPr lvl="8">
              <a:spcBef>
                <a:spcPts val="0"/>
              </a:spcBef>
              <a:spcAft>
                <a:spcPts val="0"/>
              </a:spcAft>
              <a:buSzPts val="2800"/>
              <a:buNone/>
              <a:defRPr>
                <a:latin typeface="Sora"/>
                <a:ea typeface="Sora"/>
                <a:cs typeface="Sora"/>
                <a:sym typeface="Sora"/>
              </a:defRPr>
            </a:lvl9pPr>
          </a:lstStyle>
          <a:p/>
        </p:txBody>
      </p:sp>
      <p:sp>
        <p:nvSpPr>
          <p:cNvPr id="88" name="Google Shape;88;p13"/>
          <p:cNvSpPr txBox="1"/>
          <p:nvPr>
            <p:ph idx="1" type="subTitle"/>
          </p:nvPr>
        </p:nvSpPr>
        <p:spPr>
          <a:xfrm>
            <a:off x="1562500" y="1725071"/>
            <a:ext cx="2521200" cy="588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3"/>
          <p:cNvSpPr txBox="1"/>
          <p:nvPr>
            <p:ph idx="2" type="title"/>
          </p:nvPr>
        </p:nvSpPr>
        <p:spPr>
          <a:xfrm>
            <a:off x="1562500" y="2605576"/>
            <a:ext cx="3120300" cy="341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90" name="Google Shape;90;p13"/>
          <p:cNvSpPr txBox="1"/>
          <p:nvPr>
            <p:ph idx="3" type="subTitle"/>
          </p:nvPr>
        </p:nvSpPr>
        <p:spPr>
          <a:xfrm>
            <a:off x="1562500" y="2941409"/>
            <a:ext cx="2521200" cy="58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 name="Google Shape;91;p13"/>
          <p:cNvSpPr txBox="1"/>
          <p:nvPr>
            <p:ph idx="4" type="title"/>
          </p:nvPr>
        </p:nvSpPr>
        <p:spPr>
          <a:xfrm>
            <a:off x="5588280" y="1382351"/>
            <a:ext cx="3120300" cy="34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92" name="Google Shape;92;p13"/>
          <p:cNvSpPr txBox="1"/>
          <p:nvPr>
            <p:ph idx="5" type="subTitle"/>
          </p:nvPr>
        </p:nvSpPr>
        <p:spPr>
          <a:xfrm>
            <a:off x="5588277" y="1729075"/>
            <a:ext cx="2521200" cy="58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13"/>
          <p:cNvSpPr txBox="1"/>
          <p:nvPr>
            <p:ph idx="6" type="title"/>
          </p:nvPr>
        </p:nvSpPr>
        <p:spPr>
          <a:xfrm>
            <a:off x="5588280" y="2606743"/>
            <a:ext cx="3120300" cy="341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94" name="Google Shape;94;p13"/>
          <p:cNvSpPr txBox="1"/>
          <p:nvPr>
            <p:ph idx="7" type="subTitle"/>
          </p:nvPr>
        </p:nvSpPr>
        <p:spPr>
          <a:xfrm>
            <a:off x="5588277" y="2951463"/>
            <a:ext cx="2521200" cy="58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5" name="Google Shape;95;p13"/>
          <p:cNvSpPr txBox="1"/>
          <p:nvPr>
            <p:ph hasCustomPrompt="1" idx="8" type="title"/>
          </p:nvPr>
        </p:nvSpPr>
        <p:spPr>
          <a:xfrm>
            <a:off x="665050" y="1327875"/>
            <a:ext cx="813900" cy="8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0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96" name="Google Shape;96;p13"/>
          <p:cNvSpPr txBox="1"/>
          <p:nvPr>
            <p:ph hasCustomPrompt="1" idx="9" type="title"/>
          </p:nvPr>
        </p:nvSpPr>
        <p:spPr>
          <a:xfrm>
            <a:off x="665050" y="2549983"/>
            <a:ext cx="813900" cy="8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0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97" name="Google Shape;97;p13"/>
          <p:cNvSpPr txBox="1"/>
          <p:nvPr>
            <p:ph hasCustomPrompt="1" idx="13" type="title"/>
          </p:nvPr>
        </p:nvSpPr>
        <p:spPr>
          <a:xfrm>
            <a:off x="4698187" y="2566745"/>
            <a:ext cx="813900" cy="8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0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98" name="Google Shape;98;p13"/>
          <p:cNvSpPr txBox="1"/>
          <p:nvPr>
            <p:ph hasCustomPrompt="1" idx="14" type="title"/>
          </p:nvPr>
        </p:nvSpPr>
        <p:spPr>
          <a:xfrm>
            <a:off x="4698187" y="1338569"/>
            <a:ext cx="813900" cy="8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0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99" name="Google Shape;99;p13"/>
          <p:cNvSpPr txBox="1"/>
          <p:nvPr>
            <p:ph idx="15" type="title"/>
          </p:nvPr>
        </p:nvSpPr>
        <p:spPr>
          <a:xfrm>
            <a:off x="1562500" y="3827301"/>
            <a:ext cx="3120300" cy="342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00" name="Google Shape;100;p13"/>
          <p:cNvSpPr txBox="1"/>
          <p:nvPr>
            <p:ph idx="16" type="subTitle"/>
          </p:nvPr>
        </p:nvSpPr>
        <p:spPr>
          <a:xfrm>
            <a:off x="1562500" y="4157746"/>
            <a:ext cx="2521200" cy="58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1" name="Google Shape;101;p13"/>
          <p:cNvSpPr txBox="1"/>
          <p:nvPr>
            <p:ph idx="17" type="title"/>
          </p:nvPr>
        </p:nvSpPr>
        <p:spPr>
          <a:xfrm>
            <a:off x="5588277" y="3831321"/>
            <a:ext cx="3120300" cy="342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02" name="Google Shape;102;p13"/>
          <p:cNvSpPr txBox="1"/>
          <p:nvPr>
            <p:ph idx="18" type="subTitle"/>
          </p:nvPr>
        </p:nvSpPr>
        <p:spPr>
          <a:xfrm>
            <a:off x="5588277" y="4173850"/>
            <a:ext cx="2521200" cy="588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 name="Google Shape;103;p13"/>
          <p:cNvSpPr txBox="1"/>
          <p:nvPr>
            <p:ph hasCustomPrompt="1" idx="19" type="title"/>
          </p:nvPr>
        </p:nvSpPr>
        <p:spPr>
          <a:xfrm>
            <a:off x="665050" y="3772090"/>
            <a:ext cx="813900" cy="8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0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sp>
        <p:nvSpPr>
          <p:cNvPr id="104" name="Google Shape;104;p13"/>
          <p:cNvSpPr txBox="1"/>
          <p:nvPr>
            <p:ph hasCustomPrompt="1" idx="20" type="title"/>
          </p:nvPr>
        </p:nvSpPr>
        <p:spPr>
          <a:xfrm>
            <a:off x="4698187" y="3794921"/>
            <a:ext cx="813900" cy="87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0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a:r>
              <a:t>xx%</a:t>
            </a:r>
          </a:p>
        </p:txBody>
      </p:sp>
      <p:grpSp>
        <p:nvGrpSpPr>
          <p:cNvPr id="105" name="Google Shape;105;p13"/>
          <p:cNvGrpSpPr/>
          <p:nvPr/>
        </p:nvGrpSpPr>
        <p:grpSpPr>
          <a:xfrm rot="-7546048">
            <a:off x="8118359" y="650718"/>
            <a:ext cx="161701" cy="641985"/>
            <a:chOff x="7004550" y="3676293"/>
            <a:chExt cx="161700" cy="641982"/>
          </a:xfrm>
        </p:grpSpPr>
        <p:sp>
          <p:nvSpPr>
            <p:cNvPr id="106" name="Google Shape;106;p13"/>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13"/>
          <p:cNvSpPr txBox="1"/>
          <p:nvPr>
            <p:ph idx="21"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13"/>
          <p:cNvSpPr/>
          <p:nvPr/>
        </p:nvSpPr>
        <p:spPr>
          <a:xfrm flipH="1" rot="3592469">
            <a:off x="6400996" y="-625931"/>
            <a:ext cx="2898637" cy="2898637"/>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12" name="Shape 112"/>
        <p:cNvGrpSpPr/>
        <p:nvPr/>
      </p:nvGrpSpPr>
      <p:grpSpPr>
        <a:xfrm>
          <a:off x="0" y="0"/>
          <a:ext cx="0" cy="0"/>
          <a:chOff x="0" y="0"/>
          <a:chExt cx="0" cy="0"/>
        </a:xfrm>
      </p:grpSpPr>
      <p:sp>
        <p:nvSpPr>
          <p:cNvPr id="113" name="Google Shape;113;p14"/>
          <p:cNvSpPr txBox="1"/>
          <p:nvPr>
            <p:ph type="title"/>
          </p:nvPr>
        </p:nvSpPr>
        <p:spPr>
          <a:xfrm>
            <a:off x="806500" y="2542575"/>
            <a:ext cx="1947300" cy="501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14" name="Google Shape;114;p14"/>
          <p:cNvSpPr txBox="1"/>
          <p:nvPr>
            <p:ph idx="1" type="subTitle"/>
          </p:nvPr>
        </p:nvSpPr>
        <p:spPr>
          <a:xfrm>
            <a:off x="806500" y="3056325"/>
            <a:ext cx="2391000" cy="86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5" name="Google Shape;115;p14"/>
          <p:cNvSpPr txBox="1"/>
          <p:nvPr>
            <p:ph idx="2" type="title"/>
          </p:nvPr>
        </p:nvSpPr>
        <p:spPr>
          <a:xfrm>
            <a:off x="3376500" y="2542575"/>
            <a:ext cx="1947300" cy="501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16" name="Google Shape;116;p14"/>
          <p:cNvSpPr txBox="1"/>
          <p:nvPr>
            <p:ph idx="3" type="subTitle"/>
          </p:nvPr>
        </p:nvSpPr>
        <p:spPr>
          <a:xfrm>
            <a:off x="3376500" y="3056325"/>
            <a:ext cx="2391000" cy="86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p14"/>
          <p:cNvSpPr txBox="1"/>
          <p:nvPr>
            <p:ph idx="4" type="title"/>
          </p:nvPr>
        </p:nvSpPr>
        <p:spPr>
          <a:xfrm>
            <a:off x="5946500" y="2542575"/>
            <a:ext cx="1947300" cy="501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18" name="Google Shape;118;p14"/>
          <p:cNvSpPr txBox="1"/>
          <p:nvPr>
            <p:ph idx="5" type="subTitle"/>
          </p:nvPr>
        </p:nvSpPr>
        <p:spPr>
          <a:xfrm>
            <a:off x="5946500" y="3056325"/>
            <a:ext cx="2391000" cy="86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9" name="Google Shape;119;p14"/>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0" name="Google Shape;120;p14"/>
          <p:cNvSpPr/>
          <p:nvPr/>
        </p:nvSpPr>
        <p:spPr>
          <a:xfrm rot="-379471">
            <a:off x="6137913" y="-979598"/>
            <a:ext cx="3812763" cy="3812763"/>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rot="-3616141">
            <a:off x="-137241" y="3279189"/>
            <a:ext cx="3287398" cy="3287472"/>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22" name="Shape 122"/>
        <p:cNvGrpSpPr/>
        <p:nvPr/>
      </p:nvGrpSpPr>
      <p:grpSpPr>
        <a:xfrm>
          <a:off x="0" y="0"/>
          <a:ext cx="0" cy="0"/>
          <a:chOff x="0" y="0"/>
          <a:chExt cx="0" cy="0"/>
        </a:xfrm>
      </p:grpSpPr>
      <p:sp>
        <p:nvSpPr>
          <p:cNvPr id="123" name="Google Shape;123;p15"/>
          <p:cNvSpPr txBox="1"/>
          <p:nvPr>
            <p:ph type="title"/>
          </p:nvPr>
        </p:nvSpPr>
        <p:spPr>
          <a:xfrm>
            <a:off x="1028350" y="2375625"/>
            <a:ext cx="1947300" cy="55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24" name="Google Shape;124;p15"/>
          <p:cNvSpPr txBox="1"/>
          <p:nvPr>
            <p:ph idx="1" type="subTitle"/>
          </p:nvPr>
        </p:nvSpPr>
        <p:spPr>
          <a:xfrm>
            <a:off x="993250" y="2942075"/>
            <a:ext cx="2017500" cy="95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5" name="Google Shape;125;p15"/>
          <p:cNvSpPr txBox="1"/>
          <p:nvPr>
            <p:ph idx="2" type="title"/>
          </p:nvPr>
        </p:nvSpPr>
        <p:spPr>
          <a:xfrm>
            <a:off x="3598350" y="2375625"/>
            <a:ext cx="1947300" cy="55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26" name="Google Shape;126;p15"/>
          <p:cNvSpPr txBox="1"/>
          <p:nvPr>
            <p:ph idx="3" type="subTitle"/>
          </p:nvPr>
        </p:nvSpPr>
        <p:spPr>
          <a:xfrm>
            <a:off x="3563250" y="2942075"/>
            <a:ext cx="2017500" cy="95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7" name="Google Shape;127;p15"/>
          <p:cNvSpPr txBox="1"/>
          <p:nvPr>
            <p:ph idx="4" type="title"/>
          </p:nvPr>
        </p:nvSpPr>
        <p:spPr>
          <a:xfrm>
            <a:off x="6168350" y="2375625"/>
            <a:ext cx="1947300" cy="55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28" name="Google Shape;128;p15"/>
          <p:cNvSpPr txBox="1"/>
          <p:nvPr>
            <p:ph idx="5" type="subTitle"/>
          </p:nvPr>
        </p:nvSpPr>
        <p:spPr>
          <a:xfrm>
            <a:off x="6133250" y="2942075"/>
            <a:ext cx="2017500" cy="95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9" name="Google Shape;129;p15"/>
          <p:cNvSpPr/>
          <p:nvPr/>
        </p:nvSpPr>
        <p:spPr>
          <a:xfrm>
            <a:off x="6676688" y="99531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1" name="Google Shape;131;p15"/>
          <p:cNvSpPr/>
          <p:nvPr/>
        </p:nvSpPr>
        <p:spPr>
          <a:xfrm flipH="1" rot="2205461">
            <a:off x="5924075" y="-1153632"/>
            <a:ext cx="3540312" cy="3540312"/>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flipH="1" rot="-8099957">
            <a:off x="-356077" y="3161498"/>
            <a:ext cx="3045041" cy="3045079"/>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_1">
    <p:spTree>
      <p:nvGrpSpPr>
        <p:cNvPr id="133" name="Shape 133"/>
        <p:cNvGrpSpPr/>
        <p:nvPr/>
      </p:nvGrpSpPr>
      <p:grpSpPr>
        <a:xfrm>
          <a:off x="0" y="0"/>
          <a:ext cx="0" cy="0"/>
          <a:chOff x="0" y="0"/>
          <a:chExt cx="0" cy="0"/>
        </a:xfrm>
      </p:grpSpPr>
      <p:sp>
        <p:nvSpPr>
          <p:cNvPr id="134" name="Google Shape;134;p16"/>
          <p:cNvSpPr txBox="1"/>
          <p:nvPr>
            <p:ph type="title"/>
          </p:nvPr>
        </p:nvSpPr>
        <p:spPr>
          <a:xfrm>
            <a:off x="1403225" y="1356025"/>
            <a:ext cx="2641500" cy="399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35" name="Google Shape;135;p16"/>
          <p:cNvSpPr txBox="1"/>
          <p:nvPr>
            <p:ph idx="1" type="subTitle"/>
          </p:nvPr>
        </p:nvSpPr>
        <p:spPr>
          <a:xfrm>
            <a:off x="1403225" y="1768125"/>
            <a:ext cx="4107900" cy="70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6" name="Google Shape;136;p16"/>
          <p:cNvSpPr txBox="1"/>
          <p:nvPr>
            <p:ph idx="2" type="title"/>
          </p:nvPr>
        </p:nvSpPr>
        <p:spPr>
          <a:xfrm>
            <a:off x="1403225" y="3614900"/>
            <a:ext cx="2712900" cy="399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37" name="Google Shape;137;p16"/>
          <p:cNvSpPr txBox="1"/>
          <p:nvPr>
            <p:ph idx="3" type="subTitle"/>
          </p:nvPr>
        </p:nvSpPr>
        <p:spPr>
          <a:xfrm>
            <a:off x="1403225" y="4027150"/>
            <a:ext cx="4107900" cy="70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16"/>
          <p:cNvSpPr txBox="1"/>
          <p:nvPr>
            <p:ph idx="4" type="title"/>
          </p:nvPr>
        </p:nvSpPr>
        <p:spPr>
          <a:xfrm>
            <a:off x="5027004" y="2488782"/>
            <a:ext cx="2641500" cy="399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39" name="Google Shape;139;p16"/>
          <p:cNvSpPr txBox="1"/>
          <p:nvPr>
            <p:ph idx="5" type="subTitle"/>
          </p:nvPr>
        </p:nvSpPr>
        <p:spPr>
          <a:xfrm>
            <a:off x="3560875" y="2901032"/>
            <a:ext cx="4107900" cy="704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0" name="Google Shape;140;p16"/>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16"/>
          <p:cNvSpPr/>
          <p:nvPr/>
        </p:nvSpPr>
        <p:spPr>
          <a:xfrm flipH="1" rot="2199683">
            <a:off x="6184128" y="-356809"/>
            <a:ext cx="3371221" cy="337122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rot="7321939">
            <a:off x="7129947" y="2687830"/>
            <a:ext cx="3287459" cy="3287487"/>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3">
    <p:spTree>
      <p:nvGrpSpPr>
        <p:cNvPr id="143" name="Shape 143"/>
        <p:cNvGrpSpPr/>
        <p:nvPr/>
      </p:nvGrpSpPr>
      <p:grpSpPr>
        <a:xfrm>
          <a:off x="0" y="0"/>
          <a:ext cx="0" cy="0"/>
          <a:chOff x="0" y="0"/>
          <a:chExt cx="0" cy="0"/>
        </a:xfrm>
      </p:grpSpPr>
      <p:sp>
        <p:nvSpPr>
          <p:cNvPr id="144" name="Google Shape;144;p17"/>
          <p:cNvSpPr txBox="1"/>
          <p:nvPr>
            <p:ph type="title"/>
          </p:nvPr>
        </p:nvSpPr>
        <p:spPr>
          <a:xfrm>
            <a:off x="1028350" y="302895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45" name="Google Shape;145;p17"/>
          <p:cNvSpPr txBox="1"/>
          <p:nvPr>
            <p:ph idx="1" type="subTitle"/>
          </p:nvPr>
        </p:nvSpPr>
        <p:spPr>
          <a:xfrm>
            <a:off x="1096300" y="3475475"/>
            <a:ext cx="1811400" cy="84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p17"/>
          <p:cNvSpPr txBox="1"/>
          <p:nvPr>
            <p:ph idx="2" type="title"/>
          </p:nvPr>
        </p:nvSpPr>
        <p:spPr>
          <a:xfrm>
            <a:off x="3598350" y="302895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47" name="Google Shape;147;p17"/>
          <p:cNvSpPr txBox="1"/>
          <p:nvPr>
            <p:ph idx="3" type="subTitle"/>
          </p:nvPr>
        </p:nvSpPr>
        <p:spPr>
          <a:xfrm>
            <a:off x="3666300" y="3475475"/>
            <a:ext cx="1811400" cy="84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8" name="Google Shape;148;p17"/>
          <p:cNvSpPr txBox="1"/>
          <p:nvPr>
            <p:ph idx="4" type="title"/>
          </p:nvPr>
        </p:nvSpPr>
        <p:spPr>
          <a:xfrm>
            <a:off x="6168350" y="302895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49" name="Google Shape;149;p17"/>
          <p:cNvSpPr txBox="1"/>
          <p:nvPr>
            <p:ph idx="5" type="subTitle"/>
          </p:nvPr>
        </p:nvSpPr>
        <p:spPr>
          <a:xfrm>
            <a:off x="6236300" y="3475475"/>
            <a:ext cx="1811400" cy="84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0" name="Google Shape;150;p17"/>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17"/>
          <p:cNvSpPr/>
          <p:nvPr/>
        </p:nvSpPr>
        <p:spPr>
          <a:xfrm rot="-8628331">
            <a:off x="-493777" y="3617392"/>
            <a:ext cx="2591878" cy="259185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flipH="1" rot="3595944">
            <a:off x="7359195" y="-612379"/>
            <a:ext cx="3139411" cy="313941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2">
    <p:spTree>
      <p:nvGrpSpPr>
        <p:cNvPr id="153" name="Shape 153"/>
        <p:cNvGrpSpPr/>
        <p:nvPr/>
      </p:nvGrpSpPr>
      <p:grpSpPr>
        <a:xfrm>
          <a:off x="0" y="0"/>
          <a:ext cx="0" cy="0"/>
          <a:chOff x="0" y="0"/>
          <a:chExt cx="0" cy="0"/>
        </a:xfrm>
      </p:grpSpPr>
      <p:sp>
        <p:nvSpPr>
          <p:cNvPr id="154" name="Google Shape;154;p18"/>
          <p:cNvSpPr txBox="1"/>
          <p:nvPr>
            <p:ph type="title"/>
          </p:nvPr>
        </p:nvSpPr>
        <p:spPr>
          <a:xfrm>
            <a:off x="1738850" y="1647775"/>
            <a:ext cx="1947300" cy="443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55" name="Google Shape;155;p18"/>
          <p:cNvSpPr txBox="1"/>
          <p:nvPr>
            <p:ph idx="1" type="subTitle"/>
          </p:nvPr>
        </p:nvSpPr>
        <p:spPr>
          <a:xfrm>
            <a:off x="1419950" y="2103875"/>
            <a:ext cx="2266200" cy="685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6" name="Google Shape;156;p18"/>
          <p:cNvSpPr txBox="1"/>
          <p:nvPr>
            <p:ph idx="2" type="title"/>
          </p:nvPr>
        </p:nvSpPr>
        <p:spPr>
          <a:xfrm>
            <a:off x="5457850" y="1647775"/>
            <a:ext cx="1947300" cy="443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57" name="Google Shape;157;p18"/>
          <p:cNvSpPr txBox="1"/>
          <p:nvPr>
            <p:ph idx="3" type="subTitle"/>
          </p:nvPr>
        </p:nvSpPr>
        <p:spPr>
          <a:xfrm>
            <a:off x="5457850" y="2103875"/>
            <a:ext cx="2266200" cy="68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18"/>
          <p:cNvSpPr/>
          <p:nvPr/>
        </p:nvSpPr>
        <p:spPr>
          <a:xfrm>
            <a:off x="6676688" y="99531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txBox="1"/>
          <p:nvPr>
            <p:ph idx="4"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0" name="Google Shape;160;p18"/>
          <p:cNvSpPr txBox="1"/>
          <p:nvPr>
            <p:ph idx="5" type="title"/>
          </p:nvPr>
        </p:nvSpPr>
        <p:spPr>
          <a:xfrm>
            <a:off x="1738850" y="3009775"/>
            <a:ext cx="1947300" cy="443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61" name="Google Shape;161;p18"/>
          <p:cNvSpPr txBox="1"/>
          <p:nvPr>
            <p:ph idx="6" type="subTitle"/>
          </p:nvPr>
        </p:nvSpPr>
        <p:spPr>
          <a:xfrm>
            <a:off x="1419950" y="3465825"/>
            <a:ext cx="2266200" cy="685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2" name="Google Shape;162;p18"/>
          <p:cNvSpPr txBox="1"/>
          <p:nvPr>
            <p:ph idx="7" type="title"/>
          </p:nvPr>
        </p:nvSpPr>
        <p:spPr>
          <a:xfrm>
            <a:off x="5457850" y="3009775"/>
            <a:ext cx="1947300" cy="443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63" name="Google Shape;163;p18"/>
          <p:cNvSpPr txBox="1"/>
          <p:nvPr>
            <p:ph idx="8" type="subTitle"/>
          </p:nvPr>
        </p:nvSpPr>
        <p:spPr>
          <a:xfrm>
            <a:off x="5457850" y="3465825"/>
            <a:ext cx="2266200" cy="685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 name="Google Shape;164;p18"/>
          <p:cNvSpPr/>
          <p:nvPr/>
        </p:nvSpPr>
        <p:spPr>
          <a:xfrm flipH="1" rot="2205433">
            <a:off x="6117286" y="-933923"/>
            <a:ext cx="3300411" cy="330041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flipH="1" rot="-8099956">
            <a:off x="-1509570" y="1749978"/>
            <a:ext cx="2994256" cy="2994295"/>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3_1">
    <p:spTree>
      <p:nvGrpSpPr>
        <p:cNvPr id="166" name="Shape 166"/>
        <p:cNvGrpSpPr/>
        <p:nvPr/>
      </p:nvGrpSpPr>
      <p:grpSpPr>
        <a:xfrm>
          <a:off x="0" y="0"/>
          <a:ext cx="0" cy="0"/>
          <a:chOff x="0" y="0"/>
          <a:chExt cx="0" cy="0"/>
        </a:xfrm>
      </p:grpSpPr>
      <p:sp>
        <p:nvSpPr>
          <p:cNvPr id="167" name="Google Shape;167;p19"/>
          <p:cNvSpPr txBox="1"/>
          <p:nvPr>
            <p:ph type="title"/>
          </p:nvPr>
        </p:nvSpPr>
        <p:spPr>
          <a:xfrm>
            <a:off x="1176745" y="178752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68" name="Google Shape;168;p19"/>
          <p:cNvSpPr txBox="1"/>
          <p:nvPr>
            <p:ph idx="1" type="subTitle"/>
          </p:nvPr>
        </p:nvSpPr>
        <p:spPr>
          <a:xfrm>
            <a:off x="1060350" y="2234045"/>
            <a:ext cx="2180100" cy="5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9" name="Google Shape;169;p19"/>
          <p:cNvSpPr txBox="1"/>
          <p:nvPr>
            <p:ph idx="2" type="title"/>
          </p:nvPr>
        </p:nvSpPr>
        <p:spPr>
          <a:xfrm>
            <a:off x="3598350" y="178752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70" name="Google Shape;170;p19"/>
          <p:cNvSpPr txBox="1"/>
          <p:nvPr>
            <p:ph idx="3" type="subTitle"/>
          </p:nvPr>
        </p:nvSpPr>
        <p:spPr>
          <a:xfrm>
            <a:off x="3500250" y="2234045"/>
            <a:ext cx="2143500" cy="5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p19"/>
          <p:cNvSpPr txBox="1"/>
          <p:nvPr>
            <p:ph idx="4" type="title"/>
          </p:nvPr>
        </p:nvSpPr>
        <p:spPr>
          <a:xfrm>
            <a:off x="6056255" y="178752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72" name="Google Shape;172;p19"/>
          <p:cNvSpPr txBox="1"/>
          <p:nvPr>
            <p:ph idx="5" type="subTitle"/>
          </p:nvPr>
        </p:nvSpPr>
        <p:spPr>
          <a:xfrm>
            <a:off x="5976151" y="2234045"/>
            <a:ext cx="2107500" cy="5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3" name="Google Shape;173;p19"/>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4" name="Google Shape;174;p19"/>
          <p:cNvSpPr/>
          <p:nvPr/>
        </p:nvSpPr>
        <p:spPr>
          <a:xfrm rot="-8628331">
            <a:off x="-493777" y="3617392"/>
            <a:ext cx="2591878" cy="259185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flipH="1" rot="3595944">
            <a:off x="7359195" y="-612379"/>
            <a:ext cx="3139411" cy="313941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txBox="1"/>
          <p:nvPr>
            <p:ph idx="7" type="title"/>
          </p:nvPr>
        </p:nvSpPr>
        <p:spPr>
          <a:xfrm>
            <a:off x="1176745" y="362570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77" name="Google Shape;177;p19"/>
          <p:cNvSpPr txBox="1"/>
          <p:nvPr>
            <p:ph idx="8" type="subTitle"/>
          </p:nvPr>
        </p:nvSpPr>
        <p:spPr>
          <a:xfrm>
            <a:off x="1060350" y="4072220"/>
            <a:ext cx="2180100" cy="5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8" name="Google Shape;178;p19"/>
          <p:cNvSpPr txBox="1"/>
          <p:nvPr>
            <p:ph idx="9" type="title"/>
          </p:nvPr>
        </p:nvSpPr>
        <p:spPr>
          <a:xfrm>
            <a:off x="3598350" y="362570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79" name="Google Shape;179;p19"/>
          <p:cNvSpPr txBox="1"/>
          <p:nvPr>
            <p:ph idx="13" type="subTitle"/>
          </p:nvPr>
        </p:nvSpPr>
        <p:spPr>
          <a:xfrm>
            <a:off x="3500250" y="4072220"/>
            <a:ext cx="2143500" cy="5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0" name="Google Shape;180;p19"/>
          <p:cNvSpPr txBox="1"/>
          <p:nvPr>
            <p:ph idx="14" type="title"/>
          </p:nvPr>
        </p:nvSpPr>
        <p:spPr>
          <a:xfrm>
            <a:off x="6056255" y="3625700"/>
            <a:ext cx="1947300" cy="4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81" name="Google Shape;181;p19"/>
          <p:cNvSpPr txBox="1"/>
          <p:nvPr>
            <p:ph idx="15" type="subTitle"/>
          </p:nvPr>
        </p:nvSpPr>
        <p:spPr>
          <a:xfrm>
            <a:off x="5976150" y="4072220"/>
            <a:ext cx="2107500" cy="5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82" name="Shape 182"/>
        <p:cNvGrpSpPr/>
        <p:nvPr/>
      </p:nvGrpSpPr>
      <p:grpSpPr>
        <a:xfrm>
          <a:off x="0" y="0"/>
          <a:ext cx="0" cy="0"/>
          <a:chOff x="0" y="0"/>
          <a:chExt cx="0" cy="0"/>
        </a:xfrm>
      </p:grpSpPr>
      <p:sp>
        <p:nvSpPr>
          <p:cNvPr id="183" name="Google Shape;183;p20"/>
          <p:cNvSpPr txBox="1"/>
          <p:nvPr>
            <p:ph type="title"/>
          </p:nvPr>
        </p:nvSpPr>
        <p:spPr>
          <a:xfrm>
            <a:off x="1291113" y="1641225"/>
            <a:ext cx="6561600" cy="1451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2650">
                <a:latin typeface="Sora"/>
                <a:ea typeface="Sora"/>
                <a:cs typeface="Sora"/>
                <a:sym typeface="Sora"/>
              </a:defRPr>
            </a:lvl1pPr>
            <a:lvl2pPr lvl="1" rtl="0" algn="r">
              <a:spcBef>
                <a:spcPts val="0"/>
              </a:spcBef>
              <a:spcAft>
                <a:spcPts val="0"/>
              </a:spcAft>
              <a:buSzPts val="2800"/>
              <a:buNone/>
              <a:defRPr>
                <a:latin typeface="Sora"/>
                <a:ea typeface="Sora"/>
                <a:cs typeface="Sora"/>
                <a:sym typeface="Sora"/>
              </a:defRPr>
            </a:lvl2pPr>
            <a:lvl3pPr lvl="2" rtl="0" algn="r">
              <a:spcBef>
                <a:spcPts val="0"/>
              </a:spcBef>
              <a:spcAft>
                <a:spcPts val="0"/>
              </a:spcAft>
              <a:buSzPts val="2800"/>
              <a:buNone/>
              <a:defRPr>
                <a:latin typeface="Sora"/>
                <a:ea typeface="Sora"/>
                <a:cs typeface="Sora"/>
                <a:sym typeface="Sora"/>
              </a:defRPr>
            </a:lvl3pPr>
            <a:lvl4pPr lvl="3" rtl="0" algn="r">
              <a:spcBef>
                <a:spcPts val="0"/>
              </a:spcBef>
              <a:spcAft>
                <a:spcPts val="0"/>
              </a:spcAft>
              <a:buSzPts val="2800"/>
              <a:buNone/>
              <a:defRPr>
                <a:latin typeface="Sora"/>
                <a:ea typeface="Sora"/>
                <a:cs typeface="Sora"/>
                <a:sym typeface="Sora"/>
              </a:defRPr>
            </a:lvl4pPr>
            <a:lvl5pPr lvl="4" rtl="0" algn="r">
              <a:spcBef>
                <a:spcPts val="0"/>
              </a:spcBef>
              <a:spcAft>
                <a:spcPts val="0"/>
              </a:spcAft>
              <a:buSzPts val="2800"/>
              <a:buNone/>
              <a:defRPr>
                <a:latin typeface="Sora"/>
                <a:ea typeface="Sora"/>
                <a:cs typeface="Sora"/>
                <a:sym typeface="Sora"/>
              </a:defRPr>
            </a:lvl5pPr>
            <a:lvl6pPr lvl="5" rtl="0" algn="r">
              <a:spcBef>
                <a:spcPts val="0"/>
              </a:spcBef>
              <a:spcAft>
                <a:spcPts val="0"/>
              </a:spcAft>
              <a:buSzPts val="2800"/>
              <a:buNone/>
              <a:defRPr>
                <a:latin typeface="Sora"/>
                <a:ea typeface="Sora"/>
                <a:cs typeface="Sora"/>
                <a:sym typeface="Sora"/>
              </a:defRPr>
            </a:lvl6pPr>
            <a:lvl7pPr lvl="6" rtl="0" algn="r">
              <a:spcBef>
                <a:spcPts val="0"/>
              </a:spcBef>
              <a:spcAft>
                <a:spcPts val="0"/>
              </a:spcAft>
              <a:buSzPts val="2800"/>
              <a:buNone/>
              <a:defRPr>
                <a:latin typeface="Sora"/>
                <a:ea typeface="Sora"/>
                <a:cs typeface="Sora"/>
                <a:sym typeface="Sora"/>
              </a:defRPr>
            </a:lvl7pPr>
            <a:lvl8pPr lvl="7" rtl="0" algn="r">
              <a:spcBef>
                <a:spcPts val="0"/>
              </a:spcBef>
              <a:spcAft>
                <a:spcPts val="0"/>
              </a:spcAft>
              <a:buSzPts val="2800"/>
              <a:buNone/>
              <a:defRPr>
                <a:latin typeface="Sora"/>
                <a:ea typeface="Sora"/>
                <a:cs typeface="Sora"/>
                <a:sym typeface="Sora"/>
              </a:defRPr>
            </a:lvl8pPr>
            <a:lvl9pPr lvl="8" rtl="0" algn="r">
              <a:spcBef>
                <a:spcPts val="0"/>
              </a:spcBef>
              <a:spcAft>
                <a:spcPts val="0"/>
              </a:spcAft>
              <a:buSzPts val="2800"/>
              <a:buNone/>
              <a:defRPr>
                <a:latin typeface="Sora"/>
                <a:ea typeface="Sora"/>
                <a:cs typeface="Sora"/>
                <a:sym typeface="Sora"/>
              </a:defRPr>
            </a:lvl9pPr>
          </a:lstStyle>
          <a:p/>
        </p:txBody>
      </p:sp>
      <p:sp>
        <p:nvSpPr>
          <p:cNvPr id="184" name="Google Shape;184;p20"/>
          <p:cNvSpPr txBox="1"/>
          <p:nvPr>
            <p:ph idx="1" type="subTitle"/>
          </p:nvPr>
        </p:nvSpPr>
        <p:spPr>
          <a:xfrm>
            <a:off x="4759288" y="3119275"/>
            <a:ext cx="3093600" cy="579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2400">
                <a:solidFill>
                  <a:schemeClr val="accent4"/>
                </a:solidFill>
                <a:latin typeface="Saira SemiCondensed ExtraBold"/>
                <a:ea typeface="Saira SemiCondensed ExtraBold"/>
                <a:cs typeface="Saira SemiCondensed ExtraBold"/>
                <a:sym typeface="Saira SemiCondensed ExtraBold"/>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85" name="Google Shape;185;p20"/>
          <p:cNvSpPr/>
          <p:nvPr/>
        </p:nvSpPr>
        <p:spPr>
          <a:xfrm>
            <a:off x="1149825" y="45348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flipH="1" rot="-7272199">
            <a:off x="-39544" y="2460021"/>
            <a:ext cx="4385549" cy="4385549"/>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flipH="1" rot="3540770">
            <a:off x="5890121" y="-1405234"/>
            <a:ext cx="3287434" cy="3287461"/>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720800" y="2460300"/>
            <a:ext cx="4250400" cy="6849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500">
                <a:solidFill>
                  <a:schemeClr val="accent4"/>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 type="subTitle"/>
          </p:nvPr>
        </p:nvSpPr>
        <p:spPr>
          <a:xfrm>
            <a:off x="720800" y="3426900"/>
            <a:ext cx="4075800" cy="338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3"/>
          <p:cNvSpPr txBox="1"/>
          <p:nvPr>
            <p:ph hasCustomPrompt="1" idx="2" type="title"/>
          </p:nvPr>
        </p:nvSpPr>
        <p:spPr>
          <a:xfrm>
            <a:off x="720800" y="1041075"/>
            <a:ext cx="2218200" cy="11907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03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7" name="Google Shape;17;p3"/>
          <p:cNvSpPr/>
          <p:nvPr/>
        </p:nvSpPr>
        <p:spPr>
          <a:xfrm flipH="1" rot="489472">
            <a:off x="2869317" y="-755258"/>
            <a:ext cx="2994906" cy="2994906"/>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188" name="Shape 188"/>
        <p:cNvGrpSpPr/>
        <p:nvPr/>
      </p:nvGrpSpPr>
      <p:grpSpPr>
        <a:xfrm>
          <a:off x="0" y="0"/>
          <a:ext cx="0" cy="0"/>
          <a:chOff x="0" y="0"/>
          <a:chExt cx="0" cy="0"/>
        </a:xfrm>
      </p:grpSpPr>
      <p:sp>
        <p:nvSpPr>
          <p:cNvPr id="189" name="Google Shape;189;p21"/>
          <p:cNvSpPr txBox="1"/>
          <p:nvPr>
            <p:ph type="title"/>
          </p:nvPr>
        </p:nvSpPr>
        <p:spPr>
          <a:xfrm>
            <a:off x="631625" y="1353740"/>
            <a:ext cx="3805800" cy="551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5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90" name="Google Shape;190;p21"/>
          <p:cNvSpPr txBox="1"/>
          <p:nvPr>
            <p:ph idx="1" type="subTitle"/>
          </p:nvPr>
        </p:nvSpPr>
        <p:spPr>
          <a:xfrm>
            <a:off x="631625" y="2379500"/>
            <a:ext cx="4051200" cy="57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1" name="Google Shape;191;p21"/>
          <p:cNvSpPr/>
          <p:nvPr/>
        </p:nvSpPr>
        <p:spPr>
          <a:xfrm flipH="1" rot="-8100000">
            <a:off x="-265481" y="-1847706"/>
            <a:ext cx="3770571" cy="377057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p:nvPr/>
        </p:nvSpPr>
        <p:spPr>
          <a:xfrm flipH="1" rot="1799997">
            <a:off x="6385427" y="2928645"/>
            <a:ext cx="3287417" cy="328746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txBox="1"/>
          <p:nvPr>
            <p:ph idx="2" type="body"/>
          </p:nvPr>
        </p:nvSpPr>
        <p:spPr>
          <a:xfrm>
            <a:off x="713225" y="3058645"/>
            <a:ext cx="3805800" cy="13953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0"/>
              </a:spcBef>
              <a:spcAft>
                <a:spcPts val="0"/>
              </a:spcAft>
              <a:buClr>
                <a:schemeClr val="accent1"/>
              </a:buClr>
              <a:buSzPts val="1800"/>
              <a:buFont typeface="Arimo"/>
              <a:buChar char="●"/>
              <a:defRPr sz="1400"/>
            </a:lvl1pPr>
            <a:lvl2pPr indent="-317500" lvl="1" marL="914400" rtl="0">
              <a:spcBef>
                <a:spcPts val="0"/>
              </a:spcBef>
              <a:spcAft>
                <a:spcPts val="0"/>
              </a:spcAft>
              <a:buClr>
                <a:schemeClr val="dk1"/>
              </a:buClr>
              <a:buSzPts val="1400"/>
              <a:buFont typeface="Arimo"/>
              <a:buChar char="○"/>
              <a:defRPr/>
            </a:lvl2pPr>
            <a:lvl3pPr indent="-317500" lvl="2" marL="1371600" rtl="0">
              <a:spcBef>
                <a:spcPts val="0"/>
              </a:spcBef>
              <a:spcAft>
                <a:spcPts val="0"/>
              </a:spcAft>
              <a:buClr>
                <a:schemeClr val="dk1"/>
              </a:buClr>
              <a:buSzPts val="1400"/>
              <a:buFont typeface="Arimo"/>
              <a:buChar char="■"/>
              <a:defRPr/>
            </a:lvl3pPr>
            <a:lvl4pPr indent="-317500" lvl="3" marL="1828800" rtl="0">
              <a:spcBef>
                <a:spcPts val="0"/>
              </a:spcBef>
              <a:spcAft>
                <a:spcPts val="0"/>
              </a:spcAft>
              <a:buClr>
                <a:schemeClr val="dk1"/>
              </a:buClr>
              <a:buSzPts val="1400"/>
              <a:buFont typeface="Arimo"/>
              <a:buChar char="●"/>
              <a:defRPr/>
            </a:lvl4pPr>
            <a:lvl5pPr indent="-317500" lvl="4" marL="2286000" rtl="0">
              <a:spcBef>
                <a:spcPts val="0"/>
              </a:spcBef>
              <a:spcAft>
                <a:spcPts val="0"/>
              </a:spcAft>
              <a:buClr>
                <a:schemeClr val="dk1"/>
              </a:buClr>
              <a:buSzPts val="1400"/>
              <a:buFont typeface="Arimo"/>
              <a:buChar char="○"/>
              <a:defRPr/>
            </a:lvl5pPr>
            <a:lvl6pPr indent="-317500" lvl="5" marL="2743200" rtl="0">
              <a:spcBef>
                <a:spcPts val="0"/>
              </a:spcBef>
              <a:spcAft>
                <a:spcPts val="0"/>
              </a:spcAft>
              <a:buClr>
                <a:schemeClr val="dk1"/>
              </a:buClr>
              <a:buSzPts val="1400"/>
              <a:buFont typeface="Arimo"/>
              <a:buChar char="■"/>
              <a:defRPr/>
            </a:lvl6pPr>
            <a:lvl7pPr indent="-317500" lvl="6" marL="3200400" rtl="0">
              <a:spcBef>
                <a:spcPts val="0"/>
              </a:spcBef>
              <a:spcAft>
                <a:spcPts val="0"/>
              </a:spcAft>
              <a:buClr>
                <a:schemeClr val="dk1"/>
              </a:buClr>
              <a:buSzPts val="1400"/>
              <a:buFont typeface="Arimo"/>
              <a:buChar char="●"/>
              <a:defRPr/>
            </a:lvl7pPr>
            <a:lvl8pPr indent="-317500" lvl="7" marL="3657600" rtl="0">
              <a:spcBef>
                <a:spcPts val="0"/>
              </a:spcBef>
              <a:spcAft>
                <a:spcPts val="0"/>
              </a:spcAft>
              <a:buClr>
                <a:schemeClr val="dk1"/>
              </a:buClr>
              <a:buSzPts val="1400"/>
              <a:buFont typeface="Arimo"/>
              <a:buChar char="○"/>
              <a:defRPr/>
            </a:lvl8pPr>
            <a:lvl9pPr indent="-317500" lvl="8" marL="4114800" rtl="0">
              <a:spcBef>
                <a:spcPts val="0"/>
              </a:spcBef>
              <a:spcAft>
                <a:spcPts val="0"/>
              </a:spcAft>
              <a:buClr>
                <a:schemeClr val="dk1"/>
              </a:buClr>
              <a:buSzPts val="1400"/>
              <a:buFont typeface="Arimo"/>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94" name="Shape 194"/>
        <p:cNvGrpSpPr/>
        <p:nvPr/>
      </p:nvGrpSpPr>
      <p:grpSpPr>
        <a:xfrm>
          <a:off x="0" y="0"/>
          <a:ext cx="0" cy="0"/>
          <a:chOff x="0" y="0"/>
          <a:chExt cx="0" cy="0"/>
        </a:xfrm>
      </p:grpSpPr>
      <p:sp>
        <p:nvSpPr>
          <p:cNvPr id="195" name="Google Shape;195;p22"/>
          <p:cNvSpPr txBox="1"/>
          <p:nvPr>
            <p:ph type="title"/>
          </p:nvPr>
        </p:nvSpPr>
        <p:spPr>
          <a:xfrm>
            <a:off x="713225" y="1188925"/>
            <a:ext cx="3380400" cy="2340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700"/>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196" name="Google Shape;196;p22"/>
          <p:cNvSpPr txBox="1"/>
          <p:nvPr>
            <p:ph idx="1" type="subTitle"/>
          </p:nvPr>
        </p:nvSpPr>
        <p:spPr>
          <a:xfrm>
            <a:off x="713225" y="3627300"/>
            <a:ext cx="3266100" cy="100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7" name="Google Shape;197;p22"/>
          <p:cNvSpPr/>
          <p:nvPr/>
        </p:nvSpPr>
        <p:spPr>
          <a:xfrm flipH="1" rot="3600003">
            <a:off x="5900483" y="3312922"/>
            <a:ext cx="3287417" cy="3287491"/>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1_1">
    <p:spTree>
      <p:nvGrpSpPr>
        <p:cNvPr id="198" name="Shape 198"/>
        <p:cNvGrpSpPr/>
        <p:nvPr/>
      </p:nvGrpSpPr>
      <p:grpSpPr>
        <a:xfrm>
          <a:off x="0" y="0"/>
          <a:ext cx="0" cy="0"/>
          <a:chOff x="0" y="0"/>
          <a:chExt cx="0" cy="0"/>
        </a:xfrm>
      </p:grpSpPr>
      <p:sp>
        <p:nvSpPr>
          <p:cNvPr id="199" name="Google Shape;199;p23"/>
          <p:cNvSpPr txBox="1"/>
          <p:nvPr>
            <p:ph type="title"/>
          </p:nvPr>
        </p:nvSpPr>
        <p:spPr>
          <a:xfrm>
            <a:off x="631625" y="2039540"/>
            <a:ext cx="3805800" cy="551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5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200" name="Google Shape;200;p23"/>
          <p:cNvSpPr txBox="1"/>
          <p:nvPr>
            <p:ph idx="1" type="subTitle"/>
          </p:nvPr>
        </p:nvSpPr>
        <p:spPr>
          <a:xfrm>
            <a:off x="631625" y="2711675"/>
            <a:ext cx="4051200" cy="76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1" name="Google Shape;201;p23"/>
          <p:cNvSpPr/>
          <p:nvPr/>
        </p:nvSpPr>
        <p:spPr>
          <a:xfrm rot="9000020">
            <a:off x="7089177" y="-831705"/>
            <a:ext cx="2447629" cy="2447629"/>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_1_1">
    <p:spTree>
      <p:nvGrpSpPr>
        <p:cNvPr id="202" name="Shape 202"/>
        <p:cNvGrpSpPr/>
        <p:nvPr/>
      </p:nvGrpSpPr>
      <p:grpSpPr>
        <a:xfrm>
          <a:off x="0" y="0"/>
          <a:ext cx="0" cy="0"/>
          <a:chOff x="0" y="0"/>
          <a:chExt cx="0" cy="0"/>
        </a:xfrm>
      </p:grpSpPr>
      <p:sp>
        <p:nvSpPr>
          <p:cNvPr id="203" name="Google Shape;203;p24"/>
          <p:cNvSpPr txBox="1"/>
          <p:nvPr>
            <p:ph type="title"/>
          </p:nvPr>
        </p:nvSpPr>
        <p:spPr>
          <a:xfrm>
            <a:off x="4610825" y="2039540"/>
            <a:ext cx="3805800" cy="551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3500">
                <a:solidFill>
                  <a:schemeClr val="accent4"/>
                </a:solidFill>
              </a:defRPr>
            </a:lvl1pPr>
            <a:lvl2pPr lvl="1" rtl="0" algn="r">
              <a:spcBef>
                <a:spcPts val="0"/>
              </a:spcBef>
              <a:spcAft>
                <a:spcPts val="0"/>
              </a:spcAft>
              <a:buSzPts val="2800"/>
              <a:buNone/>
              <a:defRPr>
                <a:latin typeface="Sora"/>
                <a:ea typeface="Sora"/>
                <a:cs typeface="Sora"/>
                <a:sym typeface="Sora"/>
              </a:defRPr>
            </a:lvl2pPr>
            <a:lvl3pPr lvl="2" rtl="0" algn="r">
              <a:spcBef>
                <a:spcPts val="0"/>
              </a:spcBef>
              <a:spcAft>
                <a:spcPts val="0"/>
              </a:spcAft>
              <a:buSzPts val="2800"/>
              <a:buNone/>
              <a:defRPr>
                <a:latin typeface="Sora"/>
                <a:ea typeface="Sora"/>
                <a:cs typeface="Sora"/>
                <a:sym typeface="Sora"/>
              </a:defRPr>
            </a:lvl3pPr>
            <a:lvl4pPr lvl="3" rtl="0" algn="r">
              <a:spcBef>
                <a:spcPts val="0"/>
              </a:spcBef>
              <a:spcAft>
                <a:spcPts val="0"/>
              </a:spcAft>
              <a:buSzPts val="2800"/>
              <a:buNone/>
              <a:defRPr>
                <a:latin typeface="Sora"/>
                <a:ea typeface="Sora"/>
                <a:cs typeface="Sora"/>
                <a:sym typeface="Sora"/>
              </a:defRPr>
            </a:lvl4pPr>
            <a:lvl5pPr lvl="4" rtl="0" algn="r">
              <a:spcBef>
                <a:spcPts val="0"/>
              </a:spcBef>
              <a:spcAft>
                <a:spcPts val="0"/>
              </a:spcAft>
              <a:buSzPts val="2800"/>
              <a:buNone/>
              <a:defRPr>
                <a:latin typeface="Sora"/>
                <a:ea typeface="Sora"/>
                <a:cs typeface="Sora"/>
                <a:sym typeface="Sora"/>
              </a:defRPr>
            </a:lvl5pPr>
            <a:lvl6pPr lvl="5" rtl="0" algn="r">
              <a:spcBef>
                <a:spcPts val="0"/>
              </a:spcBef>
              <a:spcAft>
                <a:spcPts val="0"/>
              </a:spcAft>
              <a:buSzPts val="2800"/>
              <a:buNone/>
              <a:defRPr>
                <a:latin typeface="Sora"/>
                <a:ea typeface="Sora"/>
                <a:cs typeface="Sora"/>
                <a:sym typeface="Sora"/>
              </a:defRPr>
            </a:lvl6pPr>
            <a:lvl7pPr lvl="6" rtl="0" algn="r">
              <a:spcBef>
                <a:spcPts val="0"/>
              </a:spcBef>
              <a:spcAft>
                <a:spcPts val="0"/>
              </a:spcAft>
              <a:buSzPts val="2800"/>
              <a:buNone/>
              <a:defRPr>
                <a:latin typeface="Sora"/>
                <a:ea typeface="Sora"/>
                <a:cs typeface="Sora"/>
                <a:sym typeface="Sora"/>
              </a:defRPr>
            </a:lvl7pPr>
            <a:lvl8pPr lvl="7" rtl="0" algn="r">
              <a:spcBef>
                <a:spcPts val="0"/>
              </a:spcBef>
              <a:spcAft>
                <a:spcPts val="0"/>
              </a:spcAft>
              <a:buSzPts val="2800"/>
              <a:buNone/>
              <a:defRPr>
                <a:latin typeface="Sora"/>
                <a:ea typeface="Sora"/>
                <a:cs typeface="Sora"/>
                <a:sym typeface="Sora"/>
              </a:defRPr>
            </a:lvl8pPr>
            <a:lvl9pPr lvl="8" rtl="0" algn="r">
              <a:spcBef>
                <a:spcPts val="0"/>
              </a:spcBef>
              <a:spcAft>
                <a:spcPts val="0"/>
              </a:spcAft>
              <a:buSzPts val="2800"/>
              <a:buNone/>
              <a:defRPr>
                <a:latin typeface="Sora"/>
                <a:ea typeface="Sora"/>
                <a:cs typeface="Sora"/>
                <a:sym typeface="Sora"/>
              </a:defRPr>
            </a:lvl9pPr>
          </a:lstStyle>
          <a:p/>
        </p:txBody>
      </p:sp>
      <p:sp>
        <p:nvSpPr>
          <p:cNvPr id="204" name="Google Shape;204;p24"/>
          <p:cNvSpPr txBox="1"/>
          <p:nvPr>
            <p:ph idx="1" type="subTitle"/>
          </p:nvPr>
        </p:nvSpPr>
        <p:spPr>
          <a:xfrm>
            <a:off x="4365425" y="2711675"/>
            <a:ext cx="4051200" cy="763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205" name="Google Shape;205;p24"/>
          <p:cNvSpPr/>
          <p:nvPr/>
        </p:nvSpPr>
        <p:spPr>
          <a:xfrm rot="-1800031">
            <a:off x="-348730" y="2640965"/>
            <a:ext cx="3286064" cy="328608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9">
    <p:spTree>
      <p:nvGrpSpPr>
        <p:cNvPr id="206" name="Shape 206"/>
        <p:cNvGrpSpPr/>
        <p:nvPr/>
      </p:nvGrpSpPr>
      <p:grpSpPr>
        <a:xfrm>
          <a:off x="0" y="0"/>
          <a:ext cx="0" cy="0"/>
          <a:chOff x="0" y="0"/>
          <a:chExt cx="0" cy="0"/>
        </a:xfrm>
      </p:grpSpPr>
      <p:sp>
        <p:nvSpPr>
          <p:cNvPr id="207" name="Google Shape;207;p25"/>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8" name="Google Shape;208;p25"/>
          <p:cNvSpPr txBox="1"/>
          <p:nvPr>
            <p:ph idx="1" type="body"/>
          </p:nvPr>
        </p:nvSpPr>
        <p:spPr>
          <a:xfrm>
            <a:off x="717425" y="1524450"/>
            <a:ext cx="4099800" cy="23994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0"/>
              </a:spcBef>
              <a:spcAft>
                <a:spcPts val="0"/>
              </a:spcAft>
              <a:buClr>
                <a:schemeClr val="accent1"/>
              </a:buClr>
              <a:buSzPts val="1800"/>
              <a:buFont typeface="Arimo"/>
              <a:buChar char="●"/>
              <a:defRPr sz="1400"/>
            </a:lvl1pPr>
            <a:lvl2pPr indent="-317500" lvl="1" marL="914400" rtl="0">
              <a:spcBef>
                <a:spcPts val="0"/>
              </a:spcBef>
              <a:spcAft>
                <a:spcPts val="0"/>
              </a:spcAft>
              <a:buClr>
                <a:schemeClr val="dk1"/>
              </a:buClr>
              <a:buSzPts val="1400"/>
              <a:buFont typeface="Arimo"/>
              <a:buChar char="○"/>
              <a:defRPr/>
            </a:lvl2pPr>
            <a:lvl3pPr indent="-317500" lvl="2" marL="1371600" rtl="0">
              <a:spcBef>
                <a:spcPts val="0"/>
              </a:spcBef>
              <a:spcAft>
                <a:spcPts val="0"/>
              </a:spcAft>
              <a:buClr>
                <a:schemeClr val="dk1"/>
              </a:buClr>
              <a:buSzPts val="1400"/>
              <a:buFont typeface="Arimo"/>
              <a:buChar char="■"/>
              <a:defRPr/>
            </a:lvl3pPr>
            <a:lvl4pPr indent="-317500" lvl="3" marL="1828800" rtl="0">
              <a:spcBef>
                <a:spcPts val="0"/>
              </a:spcBef>
              <a:spcAft>
                <a:spcPts val="0"/>
              </a:spcAft>
              <a:buClr>
                <a:schemeClr val="dk1"/>
              </a:buClr>
              <a:buSzPts val="1400"/>
              <a:buFont typeface="Arimo"/>
              <a:buChar char="●"/>
              <a:defRPr/>
            </a:lvl4pPr>
            <a:lvl5pPr indent="-317500" lvl="4" marL="2286000" rtl="0">
              <a:spcBef>
                <a:spcPts val="0"/>
              </a:spcBef>
              <a:spcAft>
                <a:spcPts val="0"/>
              </a:spcAft>
              <a:buClr>
                <a:schemeClr val="dk1"/>
              </a:buClr>
              <a:buSzPts val="1400"/>
              <a:buFont typeface="Arimo"/>
              <a:buChar char="○"/>
              <a:defRPr/>
            </a:lvl5pPr>
            <a:lvl6pPr indent="-317500" lvl="5" marL="2743200" rtl="0">
              <a:spcBef>
                <a:spcPts val="0"/>
              </a:spcBef>
              <a:spcAft>
                <a:spcPts val="0"/>
              </a:spcAft>
              <a:buClr>
                <a:schemeClr val="dk1"/>
              </a:buClr>
              <a:buSzPts val="1400"/>
              <a:buFont typeface="Arimo"/>
              <a:buChar char="■"/>
              <a:defRPr/>
            </a:lvl6pPr>
            <a:lvl7pPr indent="-317500" lvl="6" marL="3200400" rtl="0">
              <a:spcBef>
                <a:spcPts val="0"/>
              </a:spcBef>
              <a:spcAft>
                <a:spcPts val="0"/>
              </a:spcAft>
              <a:buClr>
                <a:schemeClr val="dk1"/>
              </a:buClr>
              <a:buSzPts val="1400"/>
              <a:buFont typeface="Arimo"/>
              <a:buChar char="●"/>
              <a:defRPr/>
            </a:lvl7pPr>
            <a:lvl8pPr indent="-317500" lvl="7" marL="3657600" rtl="0">
              <a:spcBef>
                <a:spcPts val="0"/>
              </a:spcBef>
              <a:spcAft>
                <a:spcPts val="0"/>
              </a:spcAft>
              <a:buClr>
                <a:schemeClr val="dk1"/>
              </a:buClr>
              <a:buSzPts val="1400"/>
              <a:buFont typeface="Arimo"/>
              <a:buChar char="○"/>
              <a:defRPr/>
            </a:lvl8pPr>
            <a:lvl9pPr indent="-317500" lvl="8" marL="4114800" rtl="0">
              <a:spcBef>
                <a:spcPts val="0"/>
              </a:spcBef>
              <a:spcAft>
                <a:spcPts val="0"/>
              </a:spcAft>
              <a:buClr>
                <a:schemeClr val="dk1"/>
              </a:buClr>
              <a:buSzPts val="1400"/>
              <a:buFont typeface="Arimo"/>
              <a:buChar char="■"/>
              <a:defRPr/>
            </a:lvl9pPr>
          </a:lstStyle>
          <a:p/>
        </p:txBody>
      </p:sp>
      <p:sp>
        <p:nvSpPr>
          <p:cNvPr id="209" name="Google Shape;209;p25"/>
          <p:cNvSpPr/>
          <p:nvPr/>
        </p:nvSpPr>
        <p:spPr>
          <a:xfrm flipH="1" rot="1799997">
            <a:off x="6537827" y="3081045"/>
            <a:ext cx="3287417" cy="328746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210" name="Shape 210"/>
        <p:cNvGrpSpPr/>
        <p:nvPr/>
      </p:nvGrpSpPr>
      <p:grpSpPr>
        <a:xfrm>
          <a:off x="0" y="0"/>
          <a:ext cx="0" cy="0"/>
          <a:chOff x="0" y="0"/>
          <a:chExt cx="0" cy="0"/>
        </a:xfrm>
      </p:grpSpPr>
      <p:sp>
        <p:nvSpPr>
          <p:cNvPr id="211" name="Google Shape;211;p26"/>
          <p:cNvSpPr txBox="1"/>
          <p:nvPr>
            <p:ph hasCustomPrompt="1" type="title"/>
          </p:nvPr>
        </p:nvSpPr>
        <p:spPr>
          <a:xfrm>
            <a:off x="878775" y="498094"/>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2" name="Google Shape;212;p26"/>
          <p:cNvSpPr txBox="1"/>
          <p:nvPr>
            <p:ph idx="1" type="subTitle"/>
          </p:nvPr>
        </p:nvSpPr>
        <p:spPr>
          <a:xfrm>
            <a:off x="531075" y="1536319"/>
            <a:ext cx="2409900" cy="48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26"/>
          <p:cNvSpPr txBox="1"/>
          <p:nvPr>
            <p:ph hasCustomPrompt="1" idx="2" type="title"/>
          </p:nvPr>
        </p:nvSpPr>
        <p:spPr>
          <a:xfrm>
            <a:off x="3714750" y="1809788"/>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4" name="Google Shape;214;p26"/>
          <p:cNvSpPr txBox="1"/>
          <p:nvPr>
            <p:ph idx="3" type="subTitle"/>
          </p:nvPr>
        </p:nvSpPr>
        <p:spPr>
          <a:xfrm>
            <a:off x="3367050" y="2848013"/>
            <a:ext cx="2409900" cy="48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5" name="Google Shape;215;p26"/>
          <p:cNvSpPr txBox="1"/>
          <p:nvPr>
            <p:ph hasCustomPrompt="1" idx="4" type="title"/>
          </p:nvPr>
        </p:nvSpPr>
        <p:spPr>
          <a:xfrm>
            <a:off x="6550725" y="3121481"/>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6" name="Google Shape;216;p26"/>
          <p:cNvSpPr txBox="1"/>
          <p:nvPr>
            <p:ph idx="5" type="subTitle"/>
          </p:nvPr>
        </p:nvSpPr>
        <p:spPr>
          <a:xfrm>
            <a:off x="6203025" y="4159706"/>
            <a:ext cx="2409900" cy="48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7" name="Google Shape;217;p26"/>
          <p:cNvSpPr/>
          <p:nvPr/>
        </p:nvSpPr>
        <p:spPr>
          <a:xfrm rot="9000010">
            <a:off x="5763960" y="-1246672"/>
            <a:ext cx="3812743" cy="3812743"/>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rot="-1799997">
            <a:off x="-717398" y="2928645"/>
            <a:ext cx="3287417" cy="328746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4_1">
    <p:spTree>
      <p:nvGrpSpPr>
        <p:cNvPr id="219" name="Shape 219"/>
        <p:cNvGrpSpPr/>
        <p:nvPr/>
      </p:nvGrpSpPr>
      <p:grpSpPr>
        <a:xfrm>
          <a:off x="0" y="0"/>
          <a:ext cx="0" cy="0"/>
          <a:chOff x="0" y="0"/>
          <a:chExt cx="0" cy="0"/>
        </a:xfrm>
      </p:grpSpPr>
      <p:sp>
        <p:nvSpPr>
          <p:cNvPr id="220" name="Google Shape;220;p27"/>
          <p:cNvSpPr txBox="1"/>
          <p:nvPr>
            <p:ph hasCustomPrompt="1" type="title"/>
          </p:nvPr>
        </p:nvSpPr>
        <p:spPr>
          <a:xfrm>
            <a:off x="745459" y="1736319"/>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1" name="Google Shape;221;p27"/>
          <p:cNvSpPr txBox="1"/>
          <p:nvPr>
            <p:ph idx="1" type="subTitle"/>
          </p:nvPr>
        </p:nvSpPr>
        <p:spPr>
          <a:xfrm>
            <a:off x="745459" y="3612750"/>
            <a:ext cx="1714500" cy="81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2" name="Google Shape;222;p27"/>
          <p:cNvSpPr txBox="1"/>
          <p:nvPr>
            <p:ph hasCustomPrompt="1" idx="2" type="title"/>
          </p:nvPr>
        </p:nvSpPr>
        <p:spPr>
          <a:xfrm>
            <a:off x="2724985" y="1736313"/>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3" name="Google Shape;223;p27"/>
          <p:cNvSpPr txBox="1"/>
          <p:nvPr>
            <p:ph idx="3" type="subTitle"/>
          </p:nvPr>
        </p:nvSpPr>
        <p:spPr>
          <a:xfrm>
            <a:off x="2724985" y="3612750"/>
            <a:ext cx="1714500" cy="81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4" name="Google Shape;224;p27"/>
          <p:cNvSpPr txBox="1"/>
          <p:nvPr>
            <p:ph hasCustomPrompt="1" idx="4" type="title"/>
          </p:nvPr>
        </p:nvSpPr>
        <p:spPr>
          <a:xfrm>
            <a:off x="4704509" y="1736331"/>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5" name="Google Shape;225;p27"/>
          <p:cNvSpPr txBox="1"/>
          <p:nvPr>
            <p:ph idx="5" type="subTitle"/>
          </p:nvPr>
        </p:nvSpPr>
        <p:spPr>
          <a:xfrm>
            <a:off x="4704509" y="3612750"/>
            <a:ext cx="1714500" cy="81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6" name="Google Shape;226;p27"/>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7" name="Google Shape;227;p27"/>
          <p:cNvSpPr txBox="1"/>
          <p:nvPr>
            <p:ph hasCustomPrompt="1" idx="7" type="title"/>
          </p:nvPr>
        </p:nvSpPr>
        <p:spPr>
          <a:xfrm>
            <a:off x="6684034" y="1736331"/>
            <a:ext cx="1714500" cy="104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34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8" name="Google Shape;228;p27"/>
          <p:cNvSpPr txBox="1"/>
          <p:nvPr>
            <p:ph idx="8" type="subTitle"/>
          </p:nvPr>
        </p:nvSpPr>
        <p:spPr>
          <a:xfrm>
            <a:off x="6684034" y="3612750"/>
            <a:ext cx="1714500" cy="81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9" name="Google Shape;229;p27"/>
          <p:cNvSpPr txBox="1"/>
          <p:nvPr>
            <p:ph idx="9" type="title"/>
          </p:nvPr>
        </p:nvSpPr>
        <p:spPr>
          <a:xfrm>
            <a:off x="745466" y="3179600"/>
            <a:ext cx="1714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sz="2400">
                <a:solidFill>
                  <a:schemeClr val="accent4"/>
                </a:solidFill>
              </a:defRPr>
            </a:lvl1pPr>
            <a:lvl2pPr lvl="1">
              <a:spcBef>
                <a:spcPts val="0"/>
              </a:spcBef>
              <a:spcAft>
                <a:spcPts val="0"/>
              </a:spcAft>
              <a:buSzPts val="2800"/>
              <a:buNone/>
              <a:defRPr>
                <a:latin typeface="Sora"/>
                <a:ea typeface="Sora"/>
                <a:cs typeface="Sora"/>
                <a:sym typeface="Sora"/>
              </a:defRPr>
            </a:lvl2pPr>
            <a:lvl3pPr lvl="2">
              <a:spcBef>
                <a:spcPts val="0"/>
              </a:spcBef>
              <a:spcAft>
                <a:spcPts val="0"/>
              </a:spcAft>
              <a:buSzPts val="2800"/>
              <a:buNone/>
              <a:defRPr>
                <a:latin typeface="Sora"/>
                <a:ea typeface="Sora"/>
                <a:cs typeface="Sora"/>
                <a:sym typeface="Sora"/>
              </a:defRPr>
            </a:lvl3pPr>
            <a:lvl4pPr lvl="3">
              <a:spcBef>
                <a:spcPts val="0"/>
              </a:spcBef>
              <a:spcAft>
                <a:spcPts val="0"/>
              </a:spcAft>
              <a:buSzPts val="2800"/>
              <a:buNone/>
              <a:defRPr>
                <a:latin typeface="Sora"/>
                <a:ea typeface="Sora"/>
                <a:cs typeface="Sora"/>
                <a:sym typeface="Sora"/>
              </a:defRPr>
            </a:lvl4pPr>
            <a:lvl5pPr lvl="4">
              <a:spcBef>
                <a:spcPts val="0"/>
              </a:spcBef>
              <a:spcAft>
                <a:spcPts val="0"/>
              </a:spcAft>
              <a:buSzPts val="2800"/>
              <a:buNone/>
              <a:defRPr>
                <a:latin typeface="Sora"/>
                <a:ea typeface="Sora"/>
                <a:cs typeface="Sora"/>
                <a:sym typeface="Sora"/>
              </a:defRPr>
            </a:lvl5pPr>
            <a:lvl6pPr lvl="5">
              <a:spcBef>
                <a:spcPts val="0"/>
              </a:spcBef>
              <a:spcAft>
                <a:spcPts val="0"/>
              </a:spcAft>
              <a:buSzPts val="2800"/>
              <a:buNone/>
              <a:defRPr>
                <a:latin typeface="Sora"/>
                <a:ea typeface="Sora"/>
                <a:cs typeface="Sora"/>
                <a:sym typeface="Sora"/>
              </a:defRPr>
            </a:lvl6pPr>
            <a:lvl7pPr lvl="6">
              <a:spcBef>
                <a:spcPts val="0"/>
              </a:spcBef>
              <a:spcAft>
                <a:spcPts val="0"/>
              </a:spcAft>
              <a:buSzPts val="2800"/>
              <a:buNone/>
              <a:defRPr>
                <a:latin typeface="Sora"/>
                <a:ea typeface="Sora"/>
                <a:cs typeface="Sora"/>
                <a:sym typeface="Sora"/>
              </a:defRPr>
            </a:lvl7pPr>
            <a:lvl8pPr lvl="7">
              <a:spcBef>
                <a:spcPts val="0"/>
              </a:spcBef>
              <a:spcAft>
                <a:spcPts val="0"/>
              </a:spcAft>
              <a:buSzPts val="2800"/>
              <a:buNone/>
              <a:defRPr>
                <a:latin typeface="Sora"/>
                <a:ea typeface="Sora"/>
                <a:cs typeface="Sora"/>
                <a:sym typeface="Sora"/>
              </a:defRPr>
            </a:lvl8pPr>
            <a:lvl9pPr lvl="8">
              <a:spcBef>
                <a:spcPts val="0"/>
              </a:spcBef>
              <a:spcAft>
                <a:spcPts val="0"/>
              </a:spcAft>
              <a:buSzPts val="2800"/>
              <a:buNone/>
              <a:defRPr>
                <a:latin typeface="Sora"/>
                <a:ea typeface="Sora"/>
                <a:cs typeface="Sora"/>
                <a:sym typeface="Sora"/>
              </a:defRPr>
            </a:lvl9pPr>
          </a:lstStyle>
          <a:p/>
        </p:txBody>
      </p:sp>
      <p:sp>
        <p:nvSpPr>
          <p:cNvPr id="230" name="Google Shape;230;p27"/>
          <p:cNvSpPr txBox="1"/>
          <p:nvPr>
            <p:ph idx="13" type="title"/>
          </p:nvPr>
        </p:nvSpPr>
        <p:spPr>
          <a:xfrm>
            <a:off x="2724991" y="3179600"/>
            <a:ext cx="17145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231" name="Google Shape;231;p27"/>
          <p:cNvSpPr txBox="1"/>
          <p:nvPr>
            <p:ph idx="14" type="title"/>
          </p:nvPr>
        </p:nvSpPr>
        <p:spPr>
          <a:xfrm>
            <a:off x="4704516" y="3179600"/>
            <a:ext cx="17145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232" name="Google Shape;232;p27"/>
          <p:cNvSpPr txBox="1"/>
          <p:nvPr>
            <p:ph idx="15" type="title"/>
          </p:nvPr>
        </p:nvSpPr>
        <p:spPr>
          <a:xfrm>
            <a:off x="6684041" y="3179600"/>
            <a:ext cx="1714500" cy="34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233" name="Google Shape;233;p27"/>
          <p:cNvSpPr/>
          <p:nvPr/>
        </p:nvSpPr>
        <p:spPr>
          <a:xfrm flipH="1" rot="2205458">
            <a:off x="5769156" y="-1232633"/>
            <a:ext cx="3544286" cy="3544286"/>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5">
    <p:spTree>
      <p:nvGrpSpPr>
        <p:cNvPr id="234" name="Shape 234"/>
        <p:cNvGrpSpPr/>
        <p:nvPr/>
      </p:nvGrpSpPr>
      <p:grpSpPr>
        <a:xfrm>
          <a:off x="0" y="0"/>
          <a:ext cx="0" cy="0"/>
          <a:chOff x="0" y="0"/>
          <a:chExt cx="0" cy="0"/>
        </a:xfrm>
      </p:grpSpPr>
      <p:sp>
        <p:nvSpPr>
          <p:cNvPr id="235" name="Google Shape;235;p28"/>
          <p:cNvSpPr txBox="1"/>
          <p:nvPr>
            <p:ph type="title"/>
          </p:nvPr>
        </p:nvSpPr>
        <p:spPr>
          <a:xfrm flipH="1">
            <a:off x="4197425" y="2460300"/>
            <a:ext cx="4250400" cy="684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500">
                <a:solidFill>
                  <a:schemeClr val="accent4"/>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236" name="Google Shape;236;p28"/>
          <p:cNvSpPr txBox="1"/>
          <p:nvPr>
            <p:ph idx="1" type="subTitle"/>
          </p:nvPr>
        </p:nvSpPr>
        <p:spPr>
          <a:xfrm flipH="1">
            <a:off x="4372025" y="3426900"/>
            <a:ext cx="4075800" cy="33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237" name="Google Shape;237;p28"/>
          <p:cNvSpPr txBox="1"/>
          <p:nvPr>
            <p:ph hasCustomPrompt="1" idx="2" type="title"/>
          </p:nvPr>
        </p:nvSpPr>
        <p:spPr>
          <a:xfrm flipH="1">
            <a:off x="6229625" y="1174425"/>
            <a:ext cx="2218200" cy="1190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sz="103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38" name="Google Shape;238;p28"/>
          <p:cNvSpPr/>
          <p:nvPr/>
        </p:nvSpPr>
        <p:spPr>
          <a:xfrm flipH="1" rot="-7417684">
            <a:off x="-287063" y="-1324932"/>
            <a:ext cx="3570751" cy="357075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p:nvPr/>
        </p:nvSpPr>
        <p:spPr>
          <a:xfrm flipH="1" rot="2700040">
            <a:off x="6166423" y="3141160"/>
            <a:ext cx="3287431" cy="3287470"/>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_1">
    <p:spTree>
      <p:nvGrpSpPr>
        <p:cNvPr id="240" name="Shape 240"/>
        <p:cNvGrpSpPr/>
        <p:nvPr/>
      </p:nvGrpSpPr>
      <p:grpSpPr>
        <a:xfrm>
          <a:off x="0" y="0"/>
          <a:ext cx="0" cy="0"/>
          <a:chOff x="0" y="0"/>
          <a:chExt cx="0" cy="0"/>
        </a:xfrm>
      </p:grpSpPr>
      <p:sp>
        <p:nvSpPr>
          <p:cNvPr id="241" name="Google Shape;241;p29"/>
          <p:cNvSpPr txBox="1"/>
          <p:nvPr>
            <p:ph type="title"/>
          </p:nvPr>
        </p:nvSpPr>
        <p:spPr>
          <a:xfrm flipH="1">
            <a:off x="2446800" y="2593650"/>
            <a:ext cx="4250400" cy="5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500">
                <a:solidFill>
                  <a:schemeClr val="accent4"/>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2" name="Google Shape;242;p29"/>
          <p:cNvSpPr txBox="1"/>
          <p:nvPr>
            <p:ph idx="1" type="subTitle"/>
          </p:nvPr>
        </p:nvSpPr>
        <p:spPr>
          <a:xfrm flipH="1">
            <a:off x="2534100" y="3512625"/>
            <a:ext cx="4075800" cy="338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3" name="Google Shape;243;p29"/>
          <p:cNvSpPr txBox="1"/>
          <p:nvPr>
            <p:ph hasCustomPrompt="1" idx="2" type="title"/>
          </p:nvPr>
        </p:nvSpPr>
        <p:spPr>
          <a:xfrm flipH="1">
            <a:off x="3462900" y="1341325"/>
            <a:ext cx="2218200" cy="1119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44" name="Google Shape;244;p29"/>
          <p:cNvSpPr/>
          <p:nvPr/>
        </p:nvSpPr>
        <p:spPr>
          <a:xfrm flipH="1" rot="1805619">
            <a:off x="6380019" y="-1286635"/>
            <a:ext cx="3812736" cy="3812736"/>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5_1_1">
    <p:spTree>
      <p:nvGrpSpPr>
        <p:cNvPr id="245" name="Shape 245"/>
        <p:cNvGrpSpPr/>
        <p:nvPr/>
      </p:nvGrpSpPr>
      <p:grpSpPr>
        <a:xfrm>
          <a:off x="0" y="0"/>
          <a:ext cx="0" cy="0"/>
          <a:chOff x="0" y="0"/>
          <a:chExt cx="0" cy="0"/>
        </a:xfrm>
      </p:grpSpPr>
      <p:sp>
        <p:nvSpPr>
          <p:cNvPr id="246" name="Google Shape;246;p30"/>
          <p:cNvSpPr txBox="1"/>
          <p:nvPr>
            <p:ph type="title"/>
          </p:nvPr>
        </p:nvSpPr>
        <p:spPr>
          <a:xfrm flipH="1">
            <a:off x="4483075" y="3494350"/>
            <a:ext cx="3947700" cy="5229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500">
                <a:solidFill>
                  <a:schemeClr val="accent4"/>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7" name="Google Shape;247;p30"/>
          <p:cNvSpPr txBox="1"/>
          <p:nvPr>
            <p:ph idx="1" type="subTitle"/>
          </p:nvPr>
        </p:nvSpPr>
        <p:spPr>
          <a:xfrm flipH="1">
            <a:off x="4483000" y="4363475"/>
            <a:ext cx="3947700" cy="20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8" name="Google Shape;248;p30"/>
          <p:cNvSpPr txBox="1"/>
          <p:nvPr>
            <p:ph hasCustomPrompt="1" idx="2" type="title"/>
          </p:nvPr>
        </p:nvSpPr>
        <p:spPr>
          <a:xfrm flipH="1">
            <a:off x="2239413" y="3483000"/>
            <a:ext cx="2218200" cy="119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49" name="Google Shape;249;p30"/>
          <p:cNvSpPr/>
          <p:nvPr/>
        </p:nvSpPr>
        <p:spPr>
          <a:xfrm flipH="1" rot="611828">
            <a:off x="5476426" y="-627453"/>
            <a:ext cx="4200481" cy="420048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717425" y="1233417"/>
            <a:ext cx="7709100" cy="34164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accent3"/>
              </a:buClr>
              <a:buSzPts val="1200"/>
              <a:buAutoNum type="arabicPeriod"/>
              <a:defRPr sz="115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21" name="Google Shape;21;p4"/>
          <p:cNvSpPr/>
          <p:nvPr/>
        </p:nvSpPr>
        <p:spPr>
          <a:xfrm flipH="1" rot="2351518">
            <a:off x="6547852" y="-948225"/>
            <a:ext cx="3177085" cy="3177085"/>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5_1_1_1">
    <p:spTree>
      <p:nvGrpSpPr>
        <p:cNvPr id="250" name="Shape 250"/>
        <p:cNvGrpSpPr/>
        <p:nvPr/>
      </p:nvGrpSpPr>
      <p:grpSpPr>
        <a:xfrm>
          <a:off x="0" y="0"/>
          <a:ext cx="0" cy="0"/>
          <a:chOff x="0" y="0"/>
          <a:chExt cx="0" cy="0"/>
        </a:xfrm>
      </p:grpSpPr>
      <p:sp>
        <p:nvSpPr>
          <p:cNvPr id="251" name="Google Shape;251;p31"/>
          <p:cNvSpPr txBox="1"/>
          <p:nvPr>
            <p:ph type="title"/>
          </p:nvPr>
        </p:nvSpPr>
        <p:spPr>
          <a:xfrm flipH="1">
            <a:off x="3568600" y="751150"/>
            <a:ext cx="4250400" cy="596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500">
                <a:solidFill>
                  <a:schemeClr val="accent4"/>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52" name="Google Shape;252;p31"/>
          <p:cNvSpPr txBox="1"/>
          <p:nvPr>
            <p:ph idx="1" type="subTitle"/>
          </p:nvPr>
        </p:nvSpPr>
        <p:spPr>
          <a:xfrm flipH="1">
            <a:off x="3568588" y="1555825"/>
            <a:ext cx="4075800" cy="338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3" name="Google Shape;253;p31"/>
          <p:cNvSpPr txBox="1"/>
          <p:nvPr>
            <p:ph hasCustomPrompt="1" idx="2" type="title"/>
          </p:nvPr>
        </p:nvSpPr>
        <p:spPr>
          <a:xfrm flipH="1">
            <a:off x="1325013" y="739800"/>
            <a:ext cx="2218200" cy="119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54" name="Google Shape;254;p31"/>
          <p:cNvSpPr/>
          <p:nvPr/>
        </p:nvSpPr>
        <p:spPr>
          <a:xfrm rot="-8773762">
            <a:off x="-475907" y="2168822"/>
            <a:ext cx="3812749" cy="3812749"/>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1"/>
          <p:cNvSpPr/>
          <p:nvPr/>
        </p:nvSpPr>
        <p:spPr>
          <a:xfrm flipH="1" rot="8743419">
            <a:off x="6093763" y="2743769"/>
            <a:ext cx="3287453" cy="3287483"/>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5_1_1_1_1">
    <p:spTree>
      <p:nvGrpSpPr>
        <p:cNvPr id="256" name="Shape 256"/>
        <p:cNvGrpSpPr/>
        <p:nvPr/>
      </p:nvGrpSpPr>
      <p:grpSpPr>
        <a:xfrm>
          <a:off x="0" y="0"/>
          <a:ext cx="0" cy="0"/>
          <a:chOff x="0" y="0"/>
          <a:chExt cx="0" cy="0"/>
        </a:xfrm>
      </p:grpSpPr>
      <p:sp>
        <p:nvSpPr>
          <p:cNvPr id="257" name="Google Shape;257;p32"/>
          <p:cNvSpPr txBox="1"/>
          <p:nvPr>
            <p:ph type="title"/>
          </p:nvPr>
        </p:nvSpPr>
        <p:spPr>
          <a:xfrm flipH="1">
            <a:off x="694188" y="2784488"/>
            <a:ext cx="4250400" cy="684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500">
                <a:solidFill>
                  <a:schemeClr val="accent4"/>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258" name="Google Shape;258;p32"/>
          <p:cNvSpPr txBox="1"/>
          <p:nvPr>
            <p:ph idx="1" type="subTitle"/>
          </p:nvPr>
        </p:nvSpPr>
        <p:spPr>
          <a:xfrm flipH="1">
            <a:off x="868788" y="3684413"/>
            <a:ext cx="4075800" cy="33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259" name="Google Shape;259;p32"/>
          <p:cNvSpPr txBox="1"/>
          <p:nvPr>
            <p:ph hasCustomPrompt="1" idx="2" type="title"/>
          </p:nvPr>
        </p:nvSpPr>
        <p:spPr>
          <a:xfrm flipH="1">
            <a:off x="2726388" y="1587413"/>
            <a:ext cx="2218200" cy="1190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sz="10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60" name="Google Shape;260;p32"/>
          <p:cNvSpPr/>
          <p:nvPr/>
        </p:nvSpPr>
        <p:spPr>
          <a:xfrm flipH="1" rot="10584227">
            <a:off x="5982502" y="3284721"/>
            <a:ext cx="3068274" cy="3068223"/>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2"/>
          <p:cNvSpPr/>
          <p:nvPr/>
        </p:nvSpPr>
        <p:spPr>
          <a:xfrm flipH="1" rot="-288175">
            <a:off x="282778" y="-1177452"/>
            <a:ext cx="4200506" cy="4200506"/>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262" name="Shape 262"/>
        <p:cNvGrpSpPr/>
        <p:nvPr/>
      </p:nvGrpSpPr>
      <p:grpSpPr>
        <a:xfrm>
          <a:off x="0" y="0"/>
          <a:ext cx="0" cy="0"/>
          <a:chOff x="0" y="0"/>
          <a:chExt cx="0" cy="0"/>
        </a:xfrm>
      </p:grpSpPr>
      <p:sp>
        <p:nvSpPr>
          <p:cNvPr id="263" name="Google Shape;263;p33"/>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4" name="Google Shape;264;p33"/>
          <p:cNvSpPr/>
          <p:nvPr/>
        </p:nvSpPr>
        <p:spPr>
          <a:xfrm flipH="1" rot="-1795176">
            <a:off x="7075320" y="-66879"/>
            <a:ext cx="2829136" cy="2829136"/>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_1">
    <p:spTree>
      <p:nvGrpSpPr>
        <p:cNvPr id="265" name="Shape 265"/>
        <p:cNvGrpSpPr/>
        <p:nvPr/>
      </p:nvGrpSpPr>
      <p:grpSpPr>
        <a:xfrm>
          <a:off x="0" y="0"/>
          <a:ext cx="0" cy="0"/>
          <a:chOff x="0" y="0"/>
          <a:chExt cx="0" cy="0"/>
        </a:xfrm>
      </p:grpSpPr>
      <p:sp>
        <p:nvSpPr>
          <p:cNvPr id="266" name="Google Shape;266;p34"/>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7" name="Google Shape;267;p34"/>
          <p:cNvSpPr/>
          <p:nvPr/>
        </p:nvSpPr>
        <p:spPr>
          <a:xfrm flipH="1" rot="3912584">
            <a:off x="6107223" y="-960517"/>
            <a:ext cx="3287411" cy="3287483"/>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_1_1">
    <p:spTree>
      <p:nvGrpSpPr>
        <p:cNvPr id="268" name="Shape 268"/>
        <p:cNvGrpSpPr/>
        <p:nvPr/>
      </p:nvGrpSpPr>
      <p:grpSpPr>
        <a:xfrm>
          <a:off x="0" y="0"/>
          <a:ext cx="0" cy="0"/>
          <a:chOff x="0" y="0"/>
          <a:chExt cx="0" cy="0"/>
        </a:xfrm>
      </p:grpSpPr>
      <p:sp>
        <p:nvSpPr>
          <p:cNvPr id="269" name="Google Shape;269;p35"/>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0" name="Google Shape;270;p35"/>
          <p:cNvSpPr/>
          <p:nvPr/>
        </p:nvSpPr>
        <p:spPr>
          <a:xfrm rot="-8773762">
            <a:off x="-499057" y="2427797"/>
            <a:ext cx="3812749" cy="3812749"/>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5"/>
          <p:cNvSpPr/>
          <p:nvPr/>
        </p:nvSpPr>
        <p:spPr>
          <a:xfrm rot="2056581">
            <a:off x="6250763" y="-99344"/>
            <a:ext cx="3287453" cy="3287483"/>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6_1_1_1">
    <p:spTree>
      <p:nvGrpSpPr>
        <p:cNvPr id="272" name="Shape 272"/>
        <p:cNvGrpSpPr/>
        <p:nvPr/>
      </p:nvGrpSpPr>
      <p:grpSpPr>
        <a:xfrm>
          <a:off x="0" y="0"/>
          <a:ext cx="0" cy="0"/>
          <a:chOff x="0" y="0"/>
          <a:chExt cx="0" cy="0"/>
        </a:xfrm>
      </p:grpSpPr>
      <p:sp>
        <p:nvSpPr>
          <p:cNvPr id="273" name="Google Shape;273;p36"/>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4" name="Google Shape;274;p36"/>
          <p:cNvSpPr/>
          <p:nvPr/>
        </p:nvSpPr>
        <p:spPr>
          <a:xfrm rot="-4973903">
            <a:off x="-102692" y="3477009"/>
            <a:ext cx="2460867" cy="2460920"/>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6"/>
          <p:cNvSpPr/>
          <p:nvPr/>
        </p:nvSpPr>
        <p:spPr>
          <a:xfrm flipH="1" rot="458696">
            <a:off x="6986603" y="-311446"/>
            <a:ext cx="2618133" cy="2618133"/>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6_1_1_1_1">
    <p:spTree>
      <p:nvGrpSpPr>
        <p:cNvPr id="276" name="Shape 276"/>
        <p:cNvGrpSpPr/>
        <p:nvPr/>
      </p:nvGrpSpPr>
      <p:grpSpPr>
        <a:xfrm>
          <a:off x="0" y="0"/>
          <a:ext cx="0" cy="0"/>
          <a:chOff x="0" y="0"/>
          <a:chExt cx="0" cy="0"/>
        </a:xfrm>
      </p:grpSpPr>
      <p:sp>
        <p:nvSpPr>
          <p:cNvPr id="277" name="Google Shape;277;p37"/>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8" name="Google Shape;278;p37"/>
          <p:cNvSpPr/>
          <p:nvPr/>
        </p:nvSpPr>
        <p:spPr>
          <a:xfrm flipH="1" rot="2239380">
            <a:off x="6589949" y="-780254"/>
            <a:ext cx="2724547" cy="2724547"/>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7"/>
          <p:cNvSpPr/>
          <p:nvPr/>
        </p:nvSpPr>
        <p:spPr>
          <a:xfrm rot="-3508133">
            <a:off x="-91534" y="3632616"/>
            <a:ext cx="2738404" cy="2738340"/>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6_1_1_1_1_1">
    <p:spTree>
      <p:nvGrpSpPr>
        <p:cNvPr id="280" name="Shape 280"/>
        <p:cNvGrpSpPr/>
        <p:nvPr/>
      </p:nvGrpSpPr>
      <p:grpSpPr>
        <a:xfrm>
          <a:off x="0" y="0"/>
          <a:ext cx="0" cy="0"/>
          <a:chOff x="0" y="0"/>
          <a:chExt cx="0" cy="0"/>
        </a:xfrm>
      </p:grpSpPr>
      <p:sp>
        <p:nvSpPr>
          <p:cNvPr id="281" name="Google Shape;281;p38"/>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2" name="Google Shape;282;p38"/>
          <p:cNvSpPr/>
          <p:nvPr/>
        </p:nvSpPr>
        <p:spPr>
          <a:xfrm flipH="1" rot="2205463">
            <a:off x="6616340" y="-793970"/>
            <a:ext cx="3028131" cy="302813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8"/>
          <p:cNvSpPr/>
          <p:nvPr/>
        </p:nvSpPr>
        <p:spPr>
          <a:xfrm flipH="1" rot="-8099956">
            <a:off x="-1057445" y="620128"/>
            <a:ext cx="2994256" cy="2994295"/>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6_1_1_1_1_1_1">
    <p:spTree>
      <p:nvGrpSpPr>
        <p:cNvPr id="284" name="Shape 284"/>
        <p:cNvGrpSpPr/>
        <p:nvPr/>
      </p:nvGrpSpPr>
      <p:grpSpPr>
        <a:xfrm>
          <a:off x="0" y="0"/>
          <a:ext cx="0" cy="0"/>
          <a:chOff x="0" y="0"/>
          <a:chExt cx="0" cy="0"/>
        </a:xfrm>
      </p:grpSpPr>
      <p:sp>
        <p:nvSpPr>
          <p:cNvPr id="285" name="Google Shape;285;p39"/>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6" name="Google Shape;286;p39"/>
          <p:cNvSpPr/>
          <p:nvPr/>
        </p:nvSpPr>
        <p:spPr>
          <a:xfrm rot="7828486">
            <a:off x="6499161" y="-746017"/>
            <a:ext cx="2994274" cy="2994309"/>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287" name="Shape 287"/>
        <p:cNvGrpSpPr/>
        <p:nvPr/>
      </p:nvGrpSpPr>
      <p:grpSpPr>
        <a:xfrm>
          <a:off x="0" y="0"/>
          <a:ext cx="0" cy="0"/>
          <a:chOff x="0" y="0"/>
          <a:chExt cx="0" cy="0"/>
        </a:xfrm>
      </p:grpSpPr>
      <p:sp>
        <p:nvSpPr>
          <p:cNvPr id="288" name="Google Shape;288;p40"/>
          <p:cNvSpPr txBox="1"/>
          <p:nvPr>
            <p:ph type="title"/>
          </p:nvPr>
        </p:nvSpPr>
        <p:spPr>
          <a:xfrm>
            <a:off x="713225" y="484200"/>
            <a:ext cx="3858900" cy="770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62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289" name="Google Shape;289;p40"/>
          <p:cNvSpPr txBox="1"/>
          <p:nvPr>
            <p:ph idx="1" type="subTitle"/>
          </p:nvPr>
        </p:nvSpPr>
        <p:spPr>
          <a:xfrm>
            <a:off x="713225" y="1472100"/>
            <a:ext cx="3123000" cy="134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0" name="Google Shape;290;p40"/>
          <p:cNvSpPr txBox="1"/>
          <p:nvPr/>
        </p:nvSpPr>
        <p:spPr>
          <a:xfrm>
            <a:off x="720000" y="3705375"/>
            <a:ext cx="3510300" cy="61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b="1" lang="en" sz="1100">
                <a:solidFill>
                  <a:schemeClr val="accent4"/>
                </a:solidFill>
                <a:latin typeface="Sora"/>
                <a:ea typeface="Sora"/>
                <a:cs typeface="Sora"/>
                <a:sym typeface="Sora"/>
              </a:rPr>
              <a:t>CREDITS</a:t>
            </a:r>
            <a:r>
              <a:rPr lang="en" sz="1100">
                <a:solidFill>
                  <a:schemeClr val="accent6"/>
                </a:solidFill>
                <a:latin typeface="Sora"/>
                <a:ea typeface="Sora"/>
                <a:cs typeface="Sora"/>
                <a:sym typeface="Sora"/>
              </a:rPr>
              <a:t>: This presentation template was created by </a:t>
            </a:r>
            <a:r>
              <a:rPr b="1" lang="en" sz="1100">
                <a:solidFill>
                  <a:schemeClr val="accent4"/>
                </a:solidFill>
                <a:uFill>
                  <a:noFill/>
                </a:uFill>
                <a:latin typeface="Sora"/>
                <a:ea typeface="Sora"/>
                <a:cs typeface="Sora"/>
                <a:sym typeface="Sora"/>
                <a:hlinkClick r:id="rId2">
                  <a:extLst>
                    <a:ext uri="{A12FA001-AC4F-418D-AE19-62706E023703}">
                      <ahyp:hlinkClr val="tx"/>
                    </a:ext>
                  </a:extLst>
                </a:hlinkClick>
              </a:rPr>
              <a:t>Slidesgo</a:t>
            </a:r>
            <a:r>
              <a:rPr lang="en" sz="1100">
                <a:solidFill>
                  <a:schemeClr val="accent6"/>
                </a:solidFill>
                <a:latin typeface="Sora"/>
                <a:ea typeface="Sora"/>
                <a:cs typeface="Sora"/>
                <a:sym typeface="Sora"/>
              </a:rPr>
              <a:t>, including icons by </a:t>
            </a:r>
            <a:r>
              <a:rPr b="1" lang="en" sz="1100">
                <a:solidFill>
                  <a:schemeClr val="accent4"/>
                </a:solidFill>
                <a:uFill>
                  <a:noFill/>
                </a:uFill>
                <a:latin typeface="Sora"/>
                <a:ea typeface="Sora"/>
                <a:cs typeface="Sora"/>
                <a:sym typeface="Sora"/>
                <a:hlinkClick r:id="rId3">
                  <a:extLst>
                    <a:ext uri="{A12FA001-AC4F-418D-AE19-62706E023703}">
                      <ahyp:hlinkClr val="tx"/>
                    </a:ext>
                  </a:extLst>
                </a:hlinkClick>
              </a:rPr>
              <a:t>Flaticon</a:t>
            </a:r>
            <a:r>
              <a:rPr lang="en" sz="1100">
                <a:solidFill>
                  <a:schemeClr val="accent6"/>
                </a:solidFill>
                <a:latin typeface="Sora"/>
                <a:ea typeface="Sora"/>
                <a:cs typeface="Sora"/>
                <a:sym typeface="Sora"/>
              </a:rPr>
              <a:t> and infographics &amp; images by </a:t>
            </a:r>
            <a:r>
              <a:rPr b="1" lang="en" sz="1100">
                <a:solidFill>
                  <a:schemeClr val="accent4"/>
                </a:solidFill>
                <a:uFill>
                  <a:noFill/>
                </a:uFill>
                <a:latin typeface="Sora"/>
                <a:ea typeface="Sora"/>
                <a:cs typeface="Sora"/>
                <a:sym typeface="Sora"/>
                <a:hlinkClick r:id="rId4">
                  <a:extLst>
                    <a:ext uri="{A12FA001-AC4F-418D-AE19-62706E023703}">
                      <ahyp:hlinkClr val="tx"/>
                    </a:ext>
                  </a:extLst>
                </a:hlinkClick>
              </a:rPr>
              <a:t>Freepik</a:t>
            </a:r>
            <a:endParaRPr b="1" sz="1100">
              <a:solidFill>
                <a:schemeClr val="accent4"/>
              </a:solidFill>
              <a:latin typeface="Sora"/>
              <a:ea typeface="Sora"/>
              <a:cs typeface="Sora"/>
              <a:sym typeface="Sora"/>
            </a:endParaRPr>
          </a:p>
        </p:txBody>
      </p:sp>
      <p:sp>
        <p:nvSpPr>
          <p:cNvPr id="291" name="Google Shape;291;p40"/>
          <p:cNvSpPr/>
          <p:nvPr/>
        </p:nvSpPr>
        <p:spPr>
          <a:xfrm flipH="1" rot="-2171659">
            <a:off x="3025465" y="-131475"/>
            <a:ext cx="2783645" cy="2783665"/>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0"/>
          <p:cNvSpPr/>
          <p:nvPr/>
        </p:nvSpPr>
        <p:spPr>
          <a:xfrm flipH="1" rot="1037531">
            <a:off x="7760484" y="1382450"/>
            <a:ext cx="2378587" cy="2378587"/>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 type="subTitle"/>
          </p:nvPr>
        </p:nvSpPr>
        <p:spPr>
          <a:xfrm>
            <a:off x="713225" y="2672550"/>
            <a:ext cx="3858900" cy="1574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1"/>
              </a:buClr>
              <a:buSzPts val="1400"/>
              <a:buFont typeface="Didact Gothic"/>
              <a:buChar char="●"/>
              <a:defRPr sz="1400"/>
            </a:lvl1pPr>
            <a:lvl2pPr lvl="1">
              <a:spcBef>
                <a:spcPts val="0"/>
              </a:spcBef>
              <a:spcAft>
                <a:spcPts val="0"/>
              </a:spcAft>
              <a:buClr>
                <a:srgbClr val="626262"/>
              </a:buClr>
              <a:buSzPts val="1400"/>
              <a:buFont typeface="Didact Gothic"/>
              <a:buChar char="○"/>
              <a:defRPr/>
            </a:lvl2pPr>
            <a:lvl3pPr lvl="2">
              <a:spcBef>
                <a:spcPts val="0"/>
              </a:spcBef>
              <a:spcAft>
                <a:spcPts val="0"/>
              </a:spcAft>
              <a:buClr>
                <a:srgbClr val="626262"/>
              </a:buClr>
              <a:buSzPts val="1400"/>
              <a:buFont typeface="Didact Gothic"/>
              <a:buChar char="■"/>
              <a:defRPr/>
            </a:lvl3pPr>
            <a:lvl4pPr lvl="3">
              <a:spcBef>
                <a:spcPts val="0"/>
              </a:spcBef>
              <a:spcAft>
                <a:spcPts val="0"/>
              </a:spcAft>
              <a:buClr>
                <a:srgbClr val="626262"/>
              </a:buClr>
              <a:buSzPts val="1400"/>
              <a:buFont typeface="Didact Gothic"/>
              <a:buChar char="●"/>
              <a:defRPr/>
            </a:lvl4pPr>
            <a:lvl5pPr lvl="4">
              <a:spcBef>
                <a:spcPts val="0"/>
              </a:spcBef>
              <a:spcAft>
                <a:spcPts val="0"/>
              </a:spcAft>
              <a:buClr>
                <a:srgbClr val="626262"/>
              </a:buClr>
              <a:buSzPts val="1400"/>
              <a:buFont typeface="Didact Gothic"/>
              <a:buChar char="○"/>
              <a:defRPr/>
            </a:lvl5pPr>
            <a:lvl6pPr lvl="5">
              <a:spcBef>
                <a:spcPts val="0"/>
              </a:spcBef>
              <a:spcAft>
                <a:spcPts val="0"/>
              </a:spcAft>
              <a:buClr>
                <a:srgbClr val="626262"/>
              </a:buClr>
              <a:buSzPts val="1400"/>
              <a:buFont typeface="Didact Gothic"/>
              <a:buChar char="■"/>
              <a:defRPr/>
            </a:lvl6pPr>
            <a:lvl7pPr lvl="6">
              <a:spcBef>
                <a:spcPts val="0"/>
              </a:spcBef>
              <a:spcAft>
                <a:spcPts val="0"/>
              </a:spcAft>
              <a:buClr>
                <a:srgbClr val="626262"/>
              </a:buClr>
              <a:buSzPts val="1400"/>
              <a:buFont typeface="Didact Gothic"/>
              <a:buChar char="●"/>
              <a:defRPr/>
            </a:lvl7pPr>
            <a:lvl8pPr lvl="7">
              <a:spcBef>
                <a:spcPts val="0"/>
              </a:spcBef>
              <a:spcAft>
                <a:spcPts val="0"/>
              </a:spcAft>
              <a:buClr>
                <a:srgbClr val="626262"/>
              </a:buClr>
              <a:buSzPts val="1400"/>
              <a:buFont typeface="Didact Gothic"/>
              <a:buChar char="○"/>
              <a:defRPr/>
            </a:lvl8pPr>
            <a:lvl9pPr lvl="8">
              <a:spcBef>
                <a:spcPts val="0"/>
              </a:spcBef>
              <a:spcAft>
                <a:spcPts val="0"/>
              </a:spcAft>
              <a:buClr>
                <a:srgbClr val="626262"/>
              </a:buClr>
              <a:buSzPts val="1400"/>
              <a:buFont typeface="Didact Gothic"/>
              <a:buChar char="■"/>
              <a:defRPr/>
            </a:lvl9pPr>
          </a:lstStyle>
          <a:p/>
        </p:txBody>
      </p:sp>
      <p:sp>
        <p:nvSpPr>
          <p:cNvPr id="25" name="Google Shape;25;p5"/>
          <p:cNvSpPr txBox="1"/>
          <p:nvPr>
            <p:ph idx="2" type="title"/>
          </p:nvPr>
        </p:nvSpPr>
        <p:spPr>
          <a:xfrm>
            <a:off x="1181138" y="2167725"/>
            <a:ext cx="3114600" cy="514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400">
                <a:solidFill>
                  <a:schemeClr val="accent4"/>
                </a:solidFill>
              </a:defRPr>
            </a:lvl1pPr>
            <a:lvl2pPr lvl="1">
              <a:spcBef>
                <a:spcPts val="0"/>
              </a:spcBef>
              <a:spcAft>
                <a:spcPts val="0"/>
              </a:spcAft>
              <a:buSzPts val="2800"/>
              <a:buNone/>
              <a:defRPr>
                <a:latin typeface="Sora"/>
                <a:ea typeface="Sora"/>
                <a:cs typeface="Sora"/>
                <a:sym typeface="Sora"/>
              </a:defRPr>
            </a:lvl2pPr>
            <a:lvl3pPr lvl="2">
              <a:spcBef>
                <a:spcPts val="0"/>
              </a:spcBef>
              <a:spcAft>
                <a:spcPts val="0"/>
              </a:spcAft>
              <a:buSzPts val="2800"/>
              <a:buNone/>
              <a:defRPr>
                <a:latin typeface="Sora"/>
                <a:ea typeface="Sora"/>
                <a:cs typeface="Sora"/>
                <a:sym typeface="Sora"/>
              </a:defRPr>
            </a:lvl3pPr>
            <a:lvl4pPr lvl="3">
              <a:spcBef>
                <a:spcPts val="0"/>
              </a:spcBef>
              <a:spcAft>
                <a:spcPts val="0"/>
              </a:spcAft>
              <a:buSzPts val="2800"/>
              <a:buNone/>
              <a:defRPr>
                <a:latin typeface="Sora"/>
                <a:ea typeface="Sora"/>
                <a:cs typeface="Sora"/>
                <a:sym typeface="Sora"/>
              </a:defRPr>
            </a:lvl4pPr>
            <a:lvl5pPr lvl="4">
              <a:spcBef>
                <a:spcPts val="0"/>
              </a:spcBef>
              <a:spcAft>
                <a:spcPts val="0"/>
              </a:spcAft>
              <a:buSzPts val="2800"/>
              <a:buNone/>
              <a:defRPr>
                <a:latin typeface="Sora"/>
                <a:ea typeface="Sora"/>
                <a:cs typeface="Sora"/>
                <a:sym typeface="Sora"/>
              </a:defRPr>
            </a:lvl5pPr>
            <a:lvl6pPr lvl="5">
              <a:spcBef>
                <a:spcPts val="0"/>
              </a:spcBef>
              <a:spcAft>
                <a:spcPts val="0"/>
              </a:spcAft>
              <a:buSzPts val="2800"/>
              <a:buNone/>
              <a:defRPr>
                <a:latin typeface="Sora"/>
                <a:ea typeface="Sora"/>
                <a:cs typeface="Sora"/>
                <a:sym typeface="Sora"/>
              </a:defRPr>
            </a:lvl6pPr>
            <a:lvl7pPr lvl="6">
              <a:spcBef>
                <a:spcPts val="0"/>
              </a:spcBef>
              <a:spcAft>
                <a:spcPts val="0"/>
              </a:spcAft>
              <a:buSzPts val="2800"/>
              <a:buNone/>
              <a:defRPr>
                <a:latin typeface="Sora"/>
                <a:ea typeface="Sora"/>
                <a:cs typeface="Sora"/>
                <a:sym typeface="Sora"/>
              </a:defRPr>
            </a:lvl7pPr>
            <a:lvl8pPr lvl="7">
              <a:spcBef>
                <a:spcPts val="0"/>
              </a:spcBef>
              <a:spcAft>
                <a:spcPts val="0"/>
              </a:spcAft>
              <a:buSzPts val="2800"/>
              <a:buNone/>
              <a:defRPr>
                <a:latin typeface="Sora"/>
                <a:ea typeface="Sora"/>
                <a:cs typeface="Sora"/>
                <a:sym typeface="Sora"/>
              </a:defRPr>
            </a:lvl8pPr>
            <a:lvl9pPr lvl="8">
              <a:spcBef>
                <a:spcPts val="0"/>
              </a:spcBef>
              <a:spcAft>
                <a:spcPts val="0"/>
              </a:spcAft>
              <a:buSzPts val="2800"/>
              <a:buNone/>
              <a:defRPr>
                <a:latin typeface="Sora"/>
                <a:ea typeface="Sora"/>
                <a:cs typeface="Sora"/>
                <a:sym typeface="Sora"/>
              </a:defRPr>
            </a:lvl9pPr>
          </a:lstStyle>
          <a:p/>
        </p:txBody>
      </p:sp>
      <p:sp>
        <p:nvSpPr>
          <p:cNvPr id="26" name="Google Shape;26;p5"/>
          <p:cNvSpPr txBox="1"/>
          <p:nvPr>
            <p:ph idx="3" type="subTitle"/>
          </p:nvPr>
        </p:nvSpPr>
        <p:spPr>
          <a:xfrm>
            <a:off x="4572125" y="2672550"/>
            <a:ext cx="3858900" cy="157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Font typeface="Didact Gothic"/>
              <a:buChar char="●"/>
              <a:defRPr sz="1400"/>
            </a:lvl1pPr>
            <a:lvl2pPr lvl="1" rtl="0">
              <a:spcBef>
                <a:spcPts val="0"/>
              </a:spcBef>
              <a:spcAft>
                <a:spcPts val="0"/>
              </a:spcAft>
              <a:buClr>
                <a:srgbClr val="626262"/>
              </a:buClr>
              <a:buSzPts val="1400"/>
              <a:buFont typeface="Didact Gothic"/>
              <a:buChar char="○"/>
              <a:defRPr/>
            </a:lvl2pPr>
            <a:lvl3pPr lvl="2" rtl="0">
              <a:spcBef>
                <a:spcPts val="0"/>
              </a:spcBef>
              <a:spcAft>
                <a:spcPts val="0"/>
              </a:spcAft>
              <a:buClr>
                <a:srgbClr val="626262"/>
              </a:buClr>
              <a:buSzPts val="1400"/>
              <a:buFont typeface="Didact Gothic"/>
              <a:buChar char="■"/>
              <a:defRPr/>
            </a:lvl3pPr>
            <a:lvl4pPr lvl="3" rtl="0">
              <a:spcBef>
                <a:spcPts val="0"/>
              </a:spcBef>
              <a:spcAft>
                <a:spcPts val="0"/>
              </a:spcAft>
              <a:buClr>
                <a:srgbClr val="626262"/>
              </a:buClr>
              <a:buSzPts val="1400"/>
              <a:buFont typeface="Didact Gothic"/>
              <a:buChar char="●"/>
              <a:defRPr/>
            </a:lvl4pPr>
            <a:lvl5pPr lvl="4" rtl="0">
              <a:spcBef>
                <a:spcPts val="0"/>
              </a:spcBef>
              <a:spcAft>
                <a:spcPts val="0"/>
              </a:spcAft>
              <a:buClr>
                <a:srgbClr val="626262"/>
              </a:buClr>
              <a:buSzPts val="1400"/>
              <a:buFont typeface="Didact Gothic"/>
              <a:buChar char="○"/>
              <a:defRPr/>
            </a:lvl5pPr>
            <a:lvl6pPr lvl="5" rtl="0">
              <a:spcBef>
                <a:spcPts val="0"/>
              </a:spcBef>
              <a:spcAft>
                <a:spcPts val="0"/>
              </a:spcAft>
              <a:buClr>
                <a:srgbClr val="626262"/>
              </a:buClr>
              <a:buSzPts val="1400"/>
              <a:buFont typeface="Didact Gothic"/>
              <a:buChar char="■"/>
              <a:defRPr/>
            </a:lvl6pPr>
            <a:lvl7pPr lvl="6" rtl="0">
              <a:spcBef>
                <a:spcPts val="0"/>
              </a:spcBef>
              <a:spcAft>
                <a:spcPts val="0"/>
              </a:spcAft>
              <a:buClr>
                <a:srgbClr val="626262"/>
              </a:buClr>
              <a:buSzPts val="1400"/>
              <a:buFont typeface="Didact Gothic"/>
              <a:buChar char="●"/>
              <a:defRPr/>
            </a:lvl7pPr>
            <a:lvl8pPr lvl="7" rtl="0">
              <a:spcBef>
                <a:spcPts val="0"/>
              </a:spcBef>
              <a:spcAft>
                <a:spcPts val="0"/>
              </a:spcAft>
              <a:buClr>
                <a:srgbClr val="626262"/>
              </a:buClr>
              <a:buSzPts val="1400"/>
              <a:buFont typeface="Didact Gothic"/>
              <a:buChar char="○"/>
              <a:defRPr/>
            </a:lvl8pPr>
            <a:lvl9pPr lvl="8" rtl="0">
              <a:spcBef>
                <a:spcPts val="0"/>
              </a:spcBef>
              <a:spcAft>
                <a:spcPts val="0"/>
              </a:spcAft>
              <a:buClr>
                <a:srgbClr val="626262"/>
              </a:buClr>
              <a:buSzPts val="1400"/>
              <a:buFont typeface="Didact Gothic"/>
              <a:buChar char="■"/>
              <a:defRPr/>
            </a:lvl9pPr>
          </a:lstStyle>
          <a:p/>
        </p:txBody>
      </p:sp>
      <p:sp>
        <p:nvSpPr>
          <p:cNvPr id="27" name="Google Shape;27;p5"/>
          <p:cNvSpPr txBox="1"/>
          <p:nvPr>
            <p:ph idx="4" type="title"/>
          </p:nvPr>
        </p:nvSpPr>
        <p:spPr>
          <a:xfrm>
            <a:off x="5039540" y="2167725"/>
            <a:ext cx="3114600" cy="514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p:txBody>
      </p:sp>
      <p:sp>
        <p:nvSpPr>
          <p:cNvPr id="28" name="Google Shape;28;p5"/>
          <p:cNvSpPr/>
          <p:nvPr/>
        </p:nvSpPr>
        <p:spPr>
          <a:xfrm flipH="1" rot="3658923">
            <a:off x="5974488" y="-760489"/>
            <a:ext cx="3287421" cy="3287495"/>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293" name="Shape 293"/>
        <p:cNvGrpSpPr/>
        <p:nvPr/>
      </p:nvGrpSpPr>
      <p:grpSpPr>
        <a:xfrm>
          <a:off x="0" y="0"/>
          <a:ext cx="0" cy="0"/>
          <a:chOff x="0" y="0"/>
          <a:chExt cx="0" cy="0"/>
        </a:xfrm>
      </p:grpSpPr>
      <p:grpSp>
        <p:nvGrpSpPr>
          <p:cNvPr id="294" name="Google Shape;294;p41"/>
          <p:cNvGrpSpPr/>
          <p:nvPr/>
        </p:nvGrpSpPr>
        <p:grpSpPr>
          <a:xfrm flipH="1">
            <a:off x="574557" y="785625"/>
            <a:ext cx="8174968" cy="4079838"/>
            <a:chOff x="803157" y="785625"/>
            <a:chExt cx="8174968" cy="4079838"/>
          </a:xfrm>
        </p:grpSpPr>
        <p:grpSp>
          <p:nvGrpSpPr>
            <p:cNvPr id="295" name="Google Shape;295;p41"/>
            <p:cNvGrpSpPr/>
            <p:nvPr/>
          </p:nvGrpSpPr>
          <p:grpSpPr>
            <a:xfrm>
              <a:off x="803157" y="4098576"/>
              <a:ext cx="545147" cy="506901"/>
              <a:chOff x="4818730" y="3307263"/>
              <a:chExt cx="1827512" cy="1699300"/>
            </a:xfrm>
          </p:grpSpPr>
          <p:sp>
            <p:nvSpPr>
              <p:cNvPr id="296" name="Google Shape;296;p41"/>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1"/>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1"/>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1"/>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1"/>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1"/>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1"/>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1"/>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1"/>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1"/>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1"/>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1"/>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1"/>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1"/>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1"/>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1"/>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1"/>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1"/>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1"/>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1"/>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1"/>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1"/>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1"/>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1"/>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1"/>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41"/>
            <p:cNvSpPr/>
            <p:nvPr/>
          </p:nvSpPr>
          <p:spPr>
            <a:xfrm>
              <a:off x="2505525" y="4165475"/>
              <a:ext cx="141300" cy="1413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1"/>
            <p:cNvSpPr/>
            <p:nvPr/>
          </p:nvSpPr>
          <p:spPr>
            <a:xfrm>
              <a:off x="2551425" y="785625"/>
              <a:ext cx="189600" cy="189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1"/>
            <p:cNvSpPr/>
            <p:nvPr/>
          </p:nvSpPr>
          <p:spPr>
            <a:xfrm>
              <a:off x="8189350" y="851475"/>
              <a:ext cx="189600" cy="189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 name="Google Shape;324;p41"/>
            <p:cNvGrpSpPr/>
            <p:nvPr/>
          </p:nvGrpSpPr>
          <p:grpSpPr>
            <a:xfrm rot="-7546048">
              <a:off x="3886452" y="4314969"/>
              <a:ext cx="660231" cy="356756"/>
              <a:chOff x="6755327" y="3818809"/>
              <a:chExt cx="660228" cy="356754"/>
            </a:xfrm>
          </p:grpSpPr>
          <p:sp>
            <p:nvSpPr>
              <p:cNvPr id="325" name="Google Shape;325;p41"/>
              <p:cNvSpPr/>
              <p:nvPr/>
            </p:nvSpPr>
            <p:spPr>
              <a:xfrm flipH="1" rot="-6510132">
                <a:off x="7242777" y="3847741"/>
                <a:ext cx="161656" cy="139836"/>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1"/>
              <p:cNvSpPr/>
              <p:nvPr/>
            </p:nvSpPr>
            <p:spPr>
              <a:xfrm flipH="1" rot="-6510132">
                <a:off x="7084001" y="3900759"/>
                <a:ext cx="161656" cy="139836"/>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1"/>
              <p:cNvSpPr/>
              <p:nvPr/>
            </p:nvSpPr>
            <p:spPr>
              <a:xfrm flipH="1" rot="-6510132">
                <a:off x="6925225" y="3953777"/>
                <a:ext cx="161656" cy="139836"/>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1"/>
              <p:cNvSpPr/>
              <p:nvPr/>
            </p:nvSpPr>
            <p:spPr>
              <a:xfrm flipH="1" rot="-6510132">
                <a:off x="6766450" y="4006795"/>
                <a:ext cx="161656" cy="139836"/>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41"/>
            <p:cNvSpPr/>
            <p:nvPr/>
          </p:nvSpPr>
          <p:spPr>
            <a:xfrm>
              <a:off x="4829900" y="1784225"/>
              <a:ext cx="141300" cy="1413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1"/>
            <p:cNvSpPr/>
            <p:nvPr/>
          </p:nvSpPr>
          <p:spPr>
            <a:xfrm>
              <a:off x="8788525" y="2613575"/>
              <a:ext cx="189600" cy="189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41"/>
          <p:cNvSpPr/>
          <p:nvPr/>
        </p:nvSpPr>
        <p:spPr>
          <a:xfrm rot="-8628331">
            <a:off x="-493777" y="3617392"/>
            <a:ext cx="2591878" cy="259185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1"/>
          <p:cNvSpPr/>
          <p:nvPr/>
        </p:nvSpPr>
        <p:spPr>
          <a:xfrm flipH="1" rot="3595944">
            <a:off x="7359195" y="-612379"/>
            <a:ext cx="3139411" cy="313941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333" name="Shape 333"/>
        <p:cNvGrpSpPr/>
        <p:nvPr/>
      </p:nvGrpSpPr>
      <p:grpSpPr>
        <a:xfrm>
          <a:off x="0" y="0"/>
          <a:ext cx="0" cy="0"/>
          <a:chOff x="0" y="0"/>
          <a:chExt cx="0" cy="0"/>
        </a:xfrm>
      </p:grpSpPr>
      <p:grpSp>
        <p:nvGrpSpPr>
          <p:cNvPr id="334" name="Google Shape;334;p42"/>
          <p:cNvGrpSpPr/>
          <p:nvPr/>
        </p:nvGrpSpPr>
        <p:grpSpPr>
          <a:xfrm>
            <a:off x="717425" y="730175"/>
            <a:ext cx="8016856" cy="3964307"/>
            <a:chOff x="717425" y="730175"/>
            <a:chExt cx="8016856" cy="3964307"/>
          </a:xfrm>
        </p:grpSpPr>
        <p:grpSp>
          <p:nvGrpSpPr>
            <p:cNvPr id="335" name="Google Shape;335;p42"/>
            <p:cNvGrpSpPr/>
            <p:nvPr/>
          </p:nvGrpSpPr>
          <p:grpSpPr>
            <a:xfrm rot="-7546048">
              <a:off x="8345722" y="4120268"/>
              <a:ext cx="161701" cy="641985"/>
              <a:chOff x="7004550" y="3676293"/>
              <a:chExt cx="161700" cy="641982"/>
            </a:xfrm>
          </p:grpSpPr>
          <p:sp>
            <p:nvSpPr>
              <p:cNvPr id="336" name="Google Shape;336;p42"/>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2"/>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2"/>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2"/>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42"/>
            <p:cNvSpPr/>
            <p:nvPr/>
          </p:nvSpPr>
          <p:spPr>
            <a:xfrm>
              <a:off x="6414800" y="10348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2"/>
            <p:cNvSpPr/>
            <p:nvPr/>
          </p:nvSpPr>
          <p:spPr>
            <a:xfrm>
              <a:off x="717425" y="36236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2"/>
            <p:cNvSpPr/>
            <p:nvPr/>
          </p:nvSpPr>
          <p:spPr>
            <a:xfrm>
              <a:off x="7814075" y="27079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2"/>
            <p:cNvSpPr/>
            <p:nvPr/>
          </p:nvSpPr>
          <p:spPr>
            <a:xfrm>
              <a:off x="8264225" y="7301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 name="Google Shape;344;p42"/>
          <p:cNvSpPr/>
          <p:nvPr/>
        </p:nvSpPr>
        <p:spPr>
          <a:xfrm rot="-1805619">
            <a:off x="-173181" y="-1286635"/>
            <a:ext cx="3812736" cy="3812736"/>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spTree>
      <p:nvGrpSpPr>
        <p:cNvPr id="345" name="Shape 345"/>
        <p:cNvGrpSpPr/>
        <p:nvPr/>
      </p:nvGrpSpPr>
      <p:grpSpPr>
        <a:xfrm>
          <a:off x="0" y="0"/>
          <a:ext cx="0" cy="0"/>
          <a:chOff x="0" y="0"/>
          <a:chExt cx="0" cy="0"/>
        </a:xfrm>
      </p:grpSpPr>
      <p:grpSp>
        <p:nvGrpSpPr>
          <p:cNvPr id="346" name="Google Shape;346;p43"/>
          <p:cNvGrpSpPr/>
          <p:nvPr/>
        </p:nvGrpSpPr>
        <p:grpSpPr>
          <a:xfrm>
            <a:off x="646775" y="593376"/>
            <a:ext cx="7860143" cy="3984356"/>
            <a:chOff x="646775" y="593376"/>
            <a:chExt cx="7860143" cy="3984356"/>
          </a:xfrm>
        </p:grpSpPr>
        <p:grpSp>
          <p:nvGrpSpPr>
            <p:cNvPr id="347" name="Google Shape;347;p43"/>
            <p:cNvGrpSpPr/>
            <p:nvPr/>
          </p:nvGrpSpPr>
          <p:grpSpPr>
            <a:xfrm flipH="1">
              <a:off x="7805389" y="593376"/>
              <a:ext cx="545147" cy="506901"/>
              <a:chOff x="4818730" y="3307263"/>
              <a:chExt cx="1827512" cy="1699300"/>
            </a:xfrm>
          </p:grpSpPr>
          <p:sp>
            <p:nvSpPr>
              <p:cNvPr id="348" name="Google Shape;348;p43"/>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3"/>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3"/>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3"/>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3"/>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3"/>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3"/>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3"/>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3"/>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3"/>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3"/>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3"/>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3"/>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3"/>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3"/>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3"/>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3"/>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3"/>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3"/>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3"/>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3"/>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3"/>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3"/>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3"/>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3"/>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43"/>
            <p:cNvGrpSpPr/>
            <p:nvPr/>
          </p:nvGrpSpPr>
          <p:grpSpPr>
            <a:xfrm rot="3253952">
              <a:off x="873633" y="4003518"/>
              <a:ext cx="161701" cy="641985"/>
              <a:chOff x="7004550" y="3676293"/>
              <a:chExt cx="161700" cy="641982"/>
            </a:xfrm>
          </p:grpSpPr>
          <p:sp>
            <p:nvSpPr>
              <p:cNvPr id="374" name="Google Shape;374;p43"/>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3"/>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3"/>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3"/>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8" name="Google Shape;378;p43"/>
            <p:cNvSpPr/>
            <p:nvPr/>
          </p:nvSpPr>
          <p:spPr>
            <a:xfrm flipH="1">
              <a:off x="8365618" y="35017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3"/>
            <p:cNvSpPr/>
            <p:nvPr/>
          </p:nvSpPr>
          <p:spPr>
            <a:xfrm flipH="1">
              <a:off x="3031293" y="1638913"/>
              <a:ext cx="189600" cy="189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3"/>
            <p:cNvSpPr/>
            <p:nvPr/>
          </p:nvSpPr>
          <p:spPr>
            <a:xfrm flipH="1">
              <a:off x="2138593" y="40985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3"/>
            <p:cNvSpPr/>
            <p:nvPr/>
          </p:nvSpPr>
          <p:spPr>
            <a:xfrm flipH="1">
              <a:off x="6552243" y="37785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2" name="Google Shape;382;p43"/>
          <p:cNvSpPr/>
          <p:nvPr/>
        </p:nvSpPr>
        <p:spPr>
          <a:xfrm flipH="1" rot="-7417684">
            <a:off x="-287063" y="-1324932"/>
            <a:ext cx="3570751" cy="3570751"/>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3"/>
          <p:cNvSpPr/>
          <p:nvPr/>
        </p:nvSpPr>
        <p:spPr>
          <a:xfrm flipH="1" rot="2700040">
            <a:off x="6166423" y="3141160"/>
            <a:ext cx="3287431" cy="3287470"/>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8_1_1_1">
    <p:spTree>
      <p:nvGrpSpPr>
        <p:cNvPr id="384" name="Shape 384"/>
        <p:cNvGrpSpPr/>
        <p:nvPr/>
      </p:nvGrpSpPr>
      <p:grpSpPr>
        <a:xfrm>
          <a:off x="0" y="0"/>
          <a:ext cx="0" cy="0"/>
          <a:chOff x="0" y="0"/>
          <a:chExt cx="0" cy="0"/>
        </a:xfrm>
      </p:grpSpPr>
      <p:sp>
        <p:nvSpPr>
          <p:cNvPr id="385" name="Google Shape;385;p44"/>
          <p:cNvSpPr/>
          <p:nvPr/>
        </p:nvSpPr>
        <p:spPr>
          <a:xfrm flipH="1" rot="-288175">
            <a:off x="282778" y="-1177452"/>
            <a:ext cx="4200506" cy="4200506"/>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44"/>
          <p:cNvGrpSpPr/>
          <p:nvPr/>
        </p:nvGrpSpPr>
        <p:grpSpPr>
          <a:xfrm>
            <a:off x="803157" y="718490"/>
            <a:ext cx="7703761" cy="3886987"/>
            <a:chOff x="803157" y="718490"/>
            <a:chExt cx="7703761" cy="3886987"/>
          </a:xfrm>
        </p:grpSpPr>
        <p:grpSp>
          <p:nvGrpSpPr>
            <p:cNvPr id="387" name="Google Shape;387;p44"/>
            <p:cNvGrpSpPr/>
            <p:nvPr/>
          </p:nvGrpSpPr>
          <p:grpSpPr>
            <a:xfrm>
              <a:off x="803157" y="4098576"/>
              <a:ext cx="545147" cy="506901"/>
              <a:chOff x="4818730" y="3307263"/>
              <a:chExt cx="1827512" cy="1699300"/>
            </a:xfrm>
          </p:grpSpPr>
          <p:sp>
            <p:nvSpPr>
              <p:cNvPr id="388" name="Google Shape;388;p44"/>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4"/>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4"/>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4"/>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4"/>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4"/>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4"/>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4"/>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4"/>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4"/>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4"/>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4"/>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4"/>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4"/>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4"/>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4"/>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4"/>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4"/>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4"/>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4"/>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4"/>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4"/>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4"/>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4"/>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4"/>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44"/>
            <p:cNvGrpSpPr/>
            <p:nvPr/>
          </p:nvGrpSpPr>
          <p:grpSpPr>
            <a:xfrm rot="-7546048">
              <a:off x="8118359" y="650718"/>
              <a:ext cx="161701" cy="641985"/>
              <a:chOff x="7004550" y="3676293"/>
              <a:chExt cx="161700" cy="641982"/>
            </a:xfrm>
          </p:grpSpPr>
          <p:sp>
            <p:nvSpPr>
              <p:cNvPr id="414" name="Google Shape;414;p44"/>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4"/>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4"/>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4"/>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44"/>
            <p:cNvSpPr/>
            <p:nvPr/>
          </p:nvSpPr>
          <p:spPr>
            <a:xfrm>
              <a:off x="3215825" y="17299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4"/>
            <p:cNvSpPr/>
            <p:nvPr/>
          </p:nvSpPr>
          <p:spPr>
            <a:xfrm>
              <a:off x="2387425" y="36340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4"/>
            <p:cNvSpPr/>
            <p:nvPr/>
          </p:nvSpPr>
          <p:spPr>
            <a:xfrm>
              <a:off x="6950200" y="42572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4"/>
            <p:cNvSpPr/>
            <p:nvPr/>
          </p:nvSpPr>
          <p:spPr>
            <a:xfrm>
              <a:off x="8206925" y="30887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44"/>
          <p:cNvSpPr/>
          <p:nvPr/>
        </p:nvSpPr>
        <p:spPr>
          <a:xfrm flipH="1" rot="10584227">
            <a:off x="5982502" y="3284721"/>
            <a:ext cx="3068274" cy="3068223"/>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 name="Google Shape;31;p6"/>
          <p:cNvSpPr/>
          <p:nvPr/>
        </p:nvSpPr>
        <p:spPr>
          <a:xfrm flipH="1" rot="3595965">
            <a:off x="7469030" y="-641900"/>
            <a:ext cx="2978418" cy="2978418"/>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2669100" y="3509378"/>
            <a:ext cx="3805800" cy="62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3500">
                <a:solidFill>
                  <a:schemeClr val="accent4"/>
                </a:solidFill>
              </a:defRPr>
            </a:lvl1pPr>
            <a:lvl2pPr lvl="1" rtl="0" algn="r">
              <a:spcBef>
                <a:spcPts val="0"/>
              </a:spcBef>
              <a:spcAft>
                <a:spcPts val="0"/>
              </a:spcAft>
              <a:buSzPts val="2800"/>
              <a:buNone/>
              <a:defRPr>
                <a:latin typeface="Sora"/>
                <a:ea typeface="Sora"/>
                <a:cs typeface="Sora"/>
                <a:sym typeface="Sora"/>
              </a:defRPr>
            </a:lvl2pPr>
            <a:lvl3pPr lvl="2" rtl="0" algn="r">
              <a:spcBef>
                <a:spcPts val="0"/>
              </a:spcBef>
              <a:spcAft>
                <a:spcPts val="0"/>
              </a:spcAft>
              <a:buSzPts val="2800"/>
              <a:buNone/>
              <a:defRPr>
                <a:latin typeface="Sora"/>
                <a:ea typeface="Sora"/>
                <a:cs typeface="Sora"/>
                <a:sym typeface="Sora"/>
              </a:defRPr>
            </a:lvl3pPr>
            <a:lvl4pPr lvl="3" rtl="0" algn="r">
              <a:spcBef>
                <a:spcPts val="0"/>
              </a:spcBef>
              <a:spcAft>
                <a:spcPts val="0"/>
              </a:spcAft>
              <a:buSzPts val="2800"/>
              <a:buNone/>
              <a:defRPr>
                <a:latin typeface="Sora"/>
                <a:ea typeface="Sora"/>
                <a:cs typeface="Sora"/>
                <a:sym typeface="Sora"/>
              </a:defRPr>
            </a:lvl4pPr>
            <a:lvl5pPr lvl="4" rtl="0" algn="r">
              <a:spcBef>
                <a:spcPts val="0"/>
              </a:spcBef>
              <a:spcAft>
                <a:spcPts val="0"/>
              </a:spcAft>
              <a:buSzPts val="2800"/>
              <a:buNone/>
              <a:defRPr>
                <a:latin typeface="Sora"/>
                <a:ea typeface="Sora"/>
                <a:cs typeface="Sora"/>
                <a:sym typeface="Sora"/>
              </a:defRPr>
            </a:lvl5pPr>
            <a:lvl6pPr lvl="5" rtl="0" algn="r">
              <a:spcBef>
                <a:spcPts val="0"/>
              </a:spcBef>
              <a:spcAft>
                <a:spcPts val="0"/>
              </a:spcAft>
              <a:buSzPts val="2800"/>
              <a:buNone/>
              <a:defRPr>
                <a:latin typeface="Sora"/>
                <a:ea typeface="Sora"/>
                <a:cs typeface="Sora"/>
                <a:sym typeface="Sora"/>
              </a:defRPr>
            </a:lvl6pPr>
            <a:lvl7pPr lvl="6" rtl="0" algn="r">
              <a:spcBef>
                <a:spcPts val="0"/>
              </a:spcBef>
              <a:spcAft>
                <a:spcPts val="0"/>
              </a:spcAft>
              <a:buSzPts val="2800"/>
              <a:buNone/>
              <a:defRPr>
                <a:latin typeface="Sora"/>
                <a:ea typeface="Sora"/>
                <a:cs typeface="Sora"/>
                <a:sym typeface="Sora"/>
              </a:defRPr>
            </a:lvl7pPr>
            <a:lvl8pPr lvl="7" rtl="0" algn="r">
              <a:spcBef>
                <a:spcPts val="0"/>
              </a:spcBef>
              <a:spcAft>
                <a:spcPts val="0"/>
              </a:spcAft>
              <a:buSzPts val="2800"/>
              <a:buNone/>
              <a:defRPr>
                <a:latin typeface="Sora"/>
                <a:ea typeface="Sora"/>
                <a:cs typeface="Sora"/>
                <a:sym typeface="Sora"/>
              </a:defRPr>
            </a:lvl8pPr>
            <a:lvl9pPr lvl="8" rtl="0" algn="r">
              <a:spcBef>
                <a:spcPts val="0"/>
              </a:spcBef>
              <a:spcAft>
                <a:spcPts val="0"/>
              </a:spcAft>
              <a:buSzPts val="2800"/>
              <a:buNone/>
              <a:defRPr>
                <a:latin typeface="Sora"/>
                <a:ea typeface="Sora"/>
                <a:cs typeface="Sora"/>
                <a:sym typeface="Sora"/>
              </a:defRPr>
            </a:lvl9pPr>
          </a:lstStyle>
          <a:p/>
        </p:txBody>
      </p:sp>
      <p:sp>
        <p:nvSpPr>
          <p:cNvPr id="34" name="Google Shape;34;p7"/>
          <p:cNvSpPr txBox="1"/>
          <p:nvPr>
            <p:ph idx="1" type="subTitle"/>
          </p:nvPr>
        </p:nvSpPr>
        <p:spPr>
          <a:xfrm>
            <a:off x="1255650" y="4139175"/>
            <a:ext cx="6632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5" name="Google Shape;35;p7"/>
          <p:cNvSpPr/>
          <p:nvPr/>
        </p:nvSpPr>
        <p:spPr>
          <a:xfrm flipH="1" rot="-5941874">
            <a:off x="-404873" y="769634"/>
            <a:ext cx="3183454" cy="3183454"/>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p:nvPr/>
        </p:nvSpPr>
        <p:spPr>
          <a:xfrm flipH="1" rot="1505530">
            <a:off x="7016853" y="353757"/>
            <a:ext cx="3287427" cy="3287548"/>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txBox="1"/>
          <p:nvPr>
            <p:ph type="title"/>
          </p:nvPr>
        </p:nvSpPr>
        <p:spPr>
          <a:xfrm>
            <a:off x="2077500" y="1473150"/>
            <a:ext cx="4989000" cy="219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9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8"/>
          <p:cNvSpPr/>
          <p:nvPr/>
        </p:nvSpPr>
        <p:spPr>
          <a:xfrm flipH="1" rot="-2026238">
            <a:off x="-994357" y="-231204"/>
            <a:ext cx="3812749" cy="3812749"/>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flipH="1" rot="8743419">
            <a:off x="6546038" y="2014428"/>
            <a:ext cx="3287453" cy="3287483"/>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txBox="1"/>
          <p:nvPr>
            <p:ph type="title"/>
          </p:nvPr>
        </p:nvSpPr>
        <p:spPr>
          <a:xfrm>
            <a:off x="2549400" y="1443450"/>
            <a:ext cx="4045200" cy="967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sz="5100">
                <a:solidFill>
                  <a:schemeClr val="accent4"/>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116050" y="2726875"/>
            <a:ext cx="4911900" cy="1117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44" name="Google Shape;44;p9"/>
          <p:cNvGrpSpPr/>
          <p:nvPr/>
        </p:nvGrpSpPr>
        <p:grpSpPr>
          <a:xfrm>
            <a:off x="803157" y="593376"/>
            <a:ext cx="545147" cy="506901"/>
            <a:chOff x="4818730" y="3307263"/>
            <a:chExt cx="1827512" cy="1699300"/>
          </a:xfrm>
        </p:grpSpPr>
        <p:sp>
          <p:nvSpPr>
            <p:cNvPr id="45" name="Google Shape;45;p9"/>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9"/>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9"/>
          <p:cNvGrpSpPr/>
          <p:nvPr/>
        </p:nvGrpSpPr>
        <p:grpSpPr>
          <a:xfrm flipH="1" rot="-3253952">
            <a:off x="8118359" y="4003518"/>
            <a:ext cx="161701" cy="641985"/>
            <a:chOff x="7004550" y="3676293"/>
            <a:chExt cx="161700" cy="641982"/>
          </a:xfrm>
        </p:grpSpPr>
        <p:sp>
          <p:nvSpPr>
            <p:cNvPr id="71" name="Google Shape;71;p9"/>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9"/>
          <p:cNvSpPr/>
          <p:nvPr/>
        </p:nvSpPr>
        <p:spPr>
          <a:xfrm flipH="1" rot="-9000010">
            <a:off x="-621258" y="-1246672"/>
            <a:ext cx="3812743" cy="3812743"/>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flipH="1" rot="1799997">
            <a:off x="6385427" y="2928645"/>
            <a:ext cx="3287417" cy="328746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 name="Shape 77"/>
        <p:cNvGrpSpPr/>
        <p:nvPr/>
      </p:nvGrpSpPr>
      <p:grpSpPr>
        <a:xfrm>
          <a:off x="0" y="0"/>
          <a:ext cx="0" cy="0"/>
          <a:chOff x="0" y="0"/>
          <a:chExt cx="0" cy="0"/>
        </a:xfrm>
      </p:grpSpPr>
      <p:sp>
        <p:nvSpPr>
          <p:cNvPr id="78" name="Google Shape;78;p10"/>
          <p:cNvSpPr txBox="1"/>
          <p:nvPr>
            <p:ph idx="1" type="body"/>
          </p:nvPr>
        </p:nvSpPr>
        <p:spPr>
          <a:xfrm>
            <a:off x="717425" y="748350"/>
            <a:ext cx="2498400" cy="2104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3700">
                <a:latin typeface="Saira SemiCondensed ExtraBold"/>
                <a:ea typeface="Saira SemiCondensed ExtraBold"/>
                <a:cs typeface="Saira SemiCondensed ExtraBold"/>
                <a:sym typeface="Saira SemiCondensed ExtraBold"/>
              </a:defRPr>
            </a:lvl1pPr>
          </a:lstStyle>
          <a:p/>
        </p:txBody>
      </p:sp>
      <p:sp>
        <p:nvSpPr>
          <p:cNvPr id="79" name="Google Shape;79;p10"/>
          <p:cNvSpPr/>
          <p:nvPr/>
        </p:nvSpPr>
        <p:spPr>
          <a:xfrm flipH="1" rot="1974335">
            <a:off x="6219047" y="2301926"/>
            <a:ext cx="3511425" cy="3511425"/>
          </a:xfrm>
          <a:prstGeom prst="lightningBol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theme" Target="../theme/theme1.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241454"/>
            </a:gs>
            <a:gs pos="100000">
              <a:srgbClr val="4E2CB3"/>
            </a:gs>
          </a:gsLst>
          <a:lin ang="540070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1pPr>
            <a:lvl2pPr lvl="1">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2pPr>
            <a:lvl3pPr lvl="2">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3pPr>
            <a:lvl4pPr lvl="3">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4pPr>
            <a:lvl5pPr lvl="4">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5pPr>
            <a:lvl6pPr lvl="5">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6pPr>
            <a:lvl7pPr lvl="6">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7pPr>
            <a:lvl8pPr lvl="7">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8pPr>
            <a:lvl9pPr lvl="8">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6"/>
              </a:buClr>
              <a:buSzPts val="1800"/>
              <a:buFont typeface="Sora"/>
              <a:buChar char="●"/>
              <a:defRPr sz="1800">
                <a:solidFill>
                  <a:schemeClr val="accent6"/>
                </a:solidFill>
                <a:latin typeface="Sora"/>
                <a:ea typeface="Sora"/>
                <a:cs typeface="Sora"/>
                <a:sym typeface="Sora"/>
              </a:defRPr>
            </a:lvl1pPr>
            <a:lvl2pPr indent="-317500" lvl="1" marL="9144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2pPr>
            <a:lvl3pPr indent="-317500" lvl="2" marL="13716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3pPr>
            <a:lvl4pPr indent="-317500" lvl="3" marL="18288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4pPr>
            <a:lvl5pPr indent="-317500" lvl="4" marL="22860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5pPr>
            <a:lvl6pPr indent="-317500" lvl="5" marL="27432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6pPr>
            <a:lvl7pPr indent="-317500" lvl="6" marL="32004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7pPr>
            <a:lvl8pPr indent="-317500" lvl="7" marL="36576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8pPr>
            <a:lvl9pPr indent="-317500" lvl="8" marL="41148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hyperlink" Target="https://find-the-lag-iitb.streamlit.ap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5"/>
          <p:cNvSpPr/>
          <p:nvPr/>
        </p:nvSpPr>
        <p:spPr>
          <a:xfrm>
            <a:off x="4793600" y="4526076"/>
            <a:ext cx="3882084" cy="345719"/>
          </a:xfrm>
          <a:custGeom>
            <a:rect b="b" l="l" r="r" t="t"/>
            <a:pathLst>
              <a:path extrusionOk="0" h="8847" w="99547">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5"/>
          <p:cNvSpPr txBox="1"/>
          <p:nvPr>
            <p:ph type="ctrTitle"/>
          </p:nvPr>
        </p:nvSpPr>
        <p:spPr>
          <a:xfrm>
            <a:off x="1039325" y="415225"/>
            <a:ext cx="5770800" cy="16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The Lag</a:t>
            </a:r>
            <a:endParaRPr/>
          </a:p>
          <a:p>
            <a:pPr indent="0" lvl="0" marL="0" rtl="0" algn="l">
              <a:spcBef>
                <a:spcPts val="0"/>
              </a:spcBef>
              <a:spcAft>
                <a:spcPts val="0"/>
              </a:spcAft>
              <a:buNone/>
            </a:pPr>
            <a:r>
              <a:rPr lang="en" sz="3100">
                <a:solidFill>
                  <a:schemeClr val="accent4"/>
                </a:solidFill>
              </a:rPr>
              <a:t>HA-226520</a:t>
            </a:r>
            <a:endParaRPr sz="3100">
              <a:solidFill>
                <a:schemeClr val="accent4"/>
              </a:solidFill>
            </a:endParaRPr>
          </a:p>
        </p:txBody>
      </p:sp>
      <p:sp>
        <p:nvSpPr>
          <p:cNvPr id="429" name="Google Shape;429;p45"/>
          <p:cNvSpPr/>
          <p:nvPr/>
        </p:nvSpPr>
        <p:spPr>
          <a:xfrm flipH="1" rot="10800000">
            <a:off x="4561350" y="2633806"/>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45"/>
          <p:cNvGrpSpPr/>
          <p:nvPr/>
        </p:nvGrpSpPr>
        <p:grpSpPr>
          <a:xfrm>
            <a:off x="5154058" y="2160197"/>
            <a:ext cx="3299908" cy="2640203"/>
            <a:chOff x="946249" y="2346025"/>
            <a:chExt cx="3067970" cy="2454633"/>
          </a:xfrm>
        </p:grpSpPr>
        <p:sp>
          <p:nvSpPr>
            <p:cNvPr id="431" name="Google Shape;431;p45"/>
            <p:cNvSpPr/>
            <p:nvPr/>
          </p:nvSpPr>
          <p:spPr>
            <a:xfrm flipH="1">
              <a:off x="1070044" y="2632071"/>
              <a:ext cx="994456" cy="799908"/>
            </a:xfrm>
            <a:custGeom>
              <a:rect b="b" l="l" r="r" t="t"/>
              <a:pathLst>
                <a:path extrusionOk="0" h="55733" w="69288">
                  <a:moveTo>
                    <a:pt x="69287" y="1"/>
                  </a:moveTo>
                  <a:lnTo>
                    <a:pt x="247" y="12041"/>
                  </a:lnTo>
                  <a:lnTo>
                    <a:pt x="1" y="55733"/>
                  </a:lnTo>
                  <a:lnTo>
                    <a:pt x="69287" y="55733"/>
                  </a:lnTo>
                  <a:lnTo>
                    <a:pt x="692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5"/>
            <p:cNvSpPr/>
            <p:nvPr/>
          </p:nvSpPr>
          <p:spPr>
            <a:xfrm flipH="1">
              <a:off x="1070044" y="2632071"/>
              <a:ext cx="992935" cy="544749"/>
            </a:xfrm>
            <a:custGeom>
              <a:rect b="b" l="l" r="r" t="t"/>
              <a:pathLst>
                <a:path extrusionOk="0" h="37955" w="69182">
                  <a:moveTo>
                    <a:pt x="69181" y="1"/>
                  </a:moveTo>
                  <a:lnTo>
                    <a:pt x="141" y="12041"/>
                  </a:lnTo>
                  <a:lnTo>
                    <a:pt x="0" y="34398"/>
                  </a:lnTo>
                  <a:cubicBezTo>
                    <a:pt x="2252" y="37054"/>
                    <a:pt x="5554" y="37954"/>
                    <a:pt x="8959" y="37954"/>
                  </a:cubicBezTo>
                  <a:cubicBezTo>
                    <a:pt x="10879" y="37954"/>
                    <a:pt x="12831" y="37668"/>
                    <a:pt x="14646" y="37249"/>
                  </a:cubicBezTo>
                  <a:cubicBezTo>
                    <a:pt x="34573" y="32919"/>
                    <a:pt x="52106" y="24469"/>
                    <a:pt x="69181" y="15210"/>
                  </a:cubicBezTo>
                  <a:lnTo>
                    <a:pt x="691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5"/>
            <p:cNvSpPr/>
            <p:nvPr/>
          </p:nvSpPr>
          <p:spPr>
            <a:xfrm flipH="1">
              <a:off x="1070401" y="2631383"/>
              <a:ext cx="991428" cy="216292"/>
            </a:xfrm>
            <a:custGeom>
              <a:rect b="b" l="l" r="r" t="t"/>
              <a:pathLst>
                <a:path extrusionOk="0" h="15070" w="69077">
                  <a:moveTo>
                    <a:pt x="69076" y="1"/>
                  </a:moveTo>
                  <a:lnTo>
                    <a:pt x="1" y="12042"/>
                  </a:lnTo>
                  <a:lnTo>
                    <a:pt x="1" y="15069"/>
                  </a:lnTo>
                  <a:lnTo>
                    <a:pt x="69076" y="4895"/>
                  </a:lnTo>
                  <a:lnTo>
                    <a:pt x="690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5"/>
            <p:cNvSpPr/>
            <p:nvPr/>
          </p:nvSpPr>
          <p:spPr>
            <a:xfrm flipH="1">
              <a:off x="1070402" y="3351227"/>
              <a:ext cx="994958" cy="81379"/>
            </a:xfrm>
            <a:custGeom>
              <a:rect b="b" l="l" r="r" t="t"/>
              <a:pathLst>
                <a:path extrusionOk="0" h="5670" w="69323">
                  <a:moveTo>
                    <a:pt x="69322" y="1"/>
                  </a:moveTo>
                  <a:lnTo>
                    <a:pt x="36" y="2430"/>
                  </a:lnTo>
                  <a:lnTo>
                    <a:pt x="0" y="5669"/>
                  </a:lnTo>
                  <a:lnTo>
                    <a:pt x="69322" y="5669"/>
                  </a:lnTo>
                  <a:lnTo>
                    <a:pt x="69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5"/>
            <p:cNvSpPr/>
            <p:nvPr/>
          </p:nvSpPr>
          <p:spPr>
            <a:xfrm flipH="1">
              <a:off x="1902273" y="3018686"/>
              <a:ext cx="154131" cy="301977"/>
            </a:xfrm>
            <a:custGeom>
              <a:rect b="b" l="l" r="r" t="t"/>
              <a:pathLst>
                <a:path extrusionOk="0" h="21040" w="10739">
                  <a:moveTo>
                    <a:pt x="7710" y="1"/>
                  </a:moveTo>
                  <a:cubicBezTo>
                    <a:pt x="6689" y="247"/>
                    <a:pt x="5915" y="1092"/>
                    <a:pt x="5281" y="1902"/>
                  </a:cubicBezTo>
                  <a:cubicBezTo>
                    <a:pt x="3415" y="4190"/>
                    <a:pt x="2007" y="6796"/>
                    <a:pt x="1056" y="9577"/>
                  </a:cubicBezTo>
                  <a:cubicBezTo>
                    <a:pt x="141" y="12358"/>
                    <a:pt x="0" y="15351"/>
                    <a:pt x="634" y="18238"/>
                  </a:cubicBezTo>
                  <a:cubicBezTo>
                    <a:pt x="951" y="19400"/>
                    <a:pt x="1514" y="20702"/>
                    <a:pt x="2746" y="20984"/>
                  </a:cubicBezTo>
                  <a:cubicBezTo>
                    <a:pt x="2907" y="21023"/>
                    <a:pt x="3067" y="21040"/>
                    <a:pt x="3227" y="21040"/>
                  </a:cubicBezTo>
                  <a:cubicBezTo>
                    <a:pt x="3945" y="21040"/>
                    <a:pt x="4654" y="20689"/>
                    <a:pt x="5316" y="20315"/>
                  </a:cubicBezTo>
                  <a:cubicBezTo>
                    <a:pt x="7288" y="19118"/>
                    <a:pt x="9119" y="17675"/>
                    <a:pt x="10738" y="16020"/>
                  </a:cubicBezTo>
                  <a:cubicBezTo>
                    <a:pt x="9858" y="15386"/>
                    <a:pt x="9154" y="14541"/>
                    <a:pt x="8591" y="13591"/>
                  </a:cubicBezTo>
                  <a:cubicBezTo>
                    <a:pt x="7006" y="15562"/>
                    <a:pt x="5422" y="17499"/>
                    <a:pt x="3838" y="19470"/>
                  </a:cubicBezTo>
                  <a:cubicBezTo>
                    <a:pt x="3666" y="19671"/>
                    <a:pt x="3400" y="19895"/>
                    <a:pt x="3155" y="19895"/>
                  </a:cubicBezTo>
                  <a:cubicBezTo>
                    <a:pt x="3099" y="19895"/>
                    <a:pt x="3045" y="19884"/>
                    <a:pt x="2993" y="19857"/>
                  </a:cubicBezTo>
                  <a:cubicBezTo>
                    <a:pt x="2817" y="19752"/>
                    <a:pt x="2711" y="19576"/>
                    <a:pt x="2676" y="19400"/>
                  </a:cubicBezTo>
                  <a:cubicBezTo>
                    <a:pt x="1796" y="16654"/>
                    <a:pt x="2535" y="13696"/>
                    <a:pt x="3626" y="11021"/>
                  </a:cubicBezTo>
                  <a:cubicBezTo>
                    <a:pt x="4823" y="8098"/>
                    <a:pt x="6443" y="5387"/>
                    <a:pt x="8414" y="2958"/>
                  </a:cubicBezTo>
                  <a:cubicBezTo>
                    <a:pt x="8591" y="2747"/>
                    <a:pt x="8731" y="2501"/>
                    <a:pt x="8802" y="2219"/>
                  </a:cubicBezTo>
                  <a:cubicBezTo>
                    <a:pt x="8907" y="1374"/>
                    <a:pt x="7570" y="846"/>
                    <a:pt x="7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5"/>
            <p:cNvSpPr/>
            <p:nvPr/>
          </p:nvSpPr>
          <p:spPr>
            <a:xfrm flipH="1">
              <a:off x="1842637" y="2748803"/>
              <a:ext cx="106639" cy="301187"/>
            </a:xfrm>
            <a:custGeom>
              <a:rect b="b" l="l" r="r" t="t"/>
              <a:pathLst>
                <a:path extrusionOk="0" h="20985" w="7430">
                  <a:moveTo>
                    <a:pt x="5280" y="1"/>
                  </a:moveTo>
                  <a:cubicBezTo>
                    <a:pt x="5269" y="1"/>
                    <a:pt x="5257" y="1"/>
                    <a:pt x="5247" y="2"/>
                  </a:cubicBezTo>
                  <a:cubicBezTo>
                    <a:pt x="4683" y="72"/>
                    <a:pt x="4190" y="318"/>
                    <a:pt x="3768" y="706"/>
                  </a:cubicBezTo>
                  <a:cubicBezTo>
                    <a:pt x="1339" y="2572"/>
                    <a:pt x="459" y="4367"/>
                    <a:pt x="142" y="7817"/>
                  </a:cubicBezTo>
                  <a:cubicBezTo>
                    <a:pt x="1" y="9296"/>
                    <a:pt x="142" y="10810"/>
                    <a:pt x="635" y="12253"/>
                  </a:cubicBezTo>
                  <a:cubicBezTo>
                    <a:pt x="846" y="13063"/>
                    <a:pt x="1057" y="13908"/>
                    <a:pt x="1198" y="14718"/>
                  </a:cubicBezTo>
                  <a:cubicBezTo>
                    <a:pt x="1480" y="15880"/>
                    <a:pt x="1339" y="17077"/>
                    <a:pt x="811" y="18098"/>
                  </a:cubicBezTo>
                  <a:cubicBezTo>
                    <a:pt x="388" y="19013"/>
                    <a:pt x="107" y="19964"/>
                    <a:pt x="1" y="20949"/>
                  </a:cubicBezTo>
                  <a:lnTo>
                    <a:pt x="423" y="20985"/>
                  </a:lnTo>
                  <a:cubicBezTo>
                    <a:pt x="529" y="20069"/>
                    <a:pt x="775" y="19154"/>
                    <a:pt x="1163" y="18309"/>
                  </a:cubicBezTo>
                  <a:cubicBezTo>
                    <a:pt x="1726" y="17182"/>
                    <a:pt x="1902" y="15880"/>
                    <a:pt x="1585" y="14647"/>
                  </a:cubicBezTo>
                  <a:cubicBezTo>
                    <a:pt x="1444" y="13803"/>
                    <a:pt x="1233" y="12958"/>
                    <a:pt x="987" y="12113"/>
                  </a:cubicBezTo>
                  <a:cubicBezTo>
                    <a:pt x="564" y="10740"/>
                    <a:pt x="388" y="9296"/>
                    <a:pt x="564" y="7853"/>
                  </a:cubicBezTo>
                  <a:cubicBezTo>
                    <a:pt x="846" y="4543"/>
                    <a:pt x="1726" y="2853"/>
                    <a:pt x="4014" y="1023"/>
                  </a:cubicBezTo>
                  <a:cubicBezTo>
                    <a:pt x="4367" y="741"/>
                    <a:pt x="4789" y="530"/>
                    <a:pt x="5247" y="424"/>
                  </a:cubicBezTo>
                  <a:cubicBezTo>
                    <a:pt x="5669" y="424"/>
                    <a:pt x="6937" y="1269"/>
                    <a:pt x="7007" y="1621"/>
                  </a:cubicBezTo>
                  <a:lnTo>
                    <a:pt x="7429" y="1551"/>
                  </a:lnTo>
                  <a:cubicBezTo>
                    <a:pt x="7326" y="928"/>
                    <a:pt x="5898" y="1"/>
                    <a:pt x="52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5"/>
            <p:cNvSpPr/>
            <p:nvPr/>
          </p:nvSpPr>
          <p:spPr>
            <a:xfrm flipH="1">
              <a:off x="1881056" y="2953128"/>
              <a:ext cx="147558" cy="162040"/>
            </a:xfrm>
            <a:custGeom>
              <a:rect b="b" l="l" r="r" t="t"/>
              <a:pathLst>
                <a:path extrusionOk="0" h="11290" w="10281">
                  <a:moveTo>
                    <a:pt x="4341" y="1"/>
                  </a:moveTo>
                  <a:cubicBezTo>
                    <a:pt x="4097" y="1"/>
                    <a:pt x="3857" y="40"/>
                    <a:pt x="3627" y="132"/>
                  </a:cubicBezTo>
                  <a:cubicBezTo>
                    <a:pt x="3028" y="449"/>
                    <a:pt x="2535" y="906"/>
                    <a:pt x="2218" y="1540"/>
                  </a:cubicBezTo>
                  <a:cubicBezTo>
                    <a:pt x="1162" y="3230"/>
                    <a:pt x="458" y="5166"/>
                    <a:pt x="177" y="7173"/>
                  </a:cubicBezTo>
                  <a:cubicBezTo>
                    <a:pt x="36" y="8089"/>
                    <a:pt x="0" y="9074"/>
                    <a:pt x="458" y="9884"/>
                  </a:cubicBezTo>
                  <a:cubicBezTo>
                    <a:pt x="1005" y="10834"/>
                    <a:pt x="2140" y="11290"/>
                    <a:pt x="3248" y="11290"/>
                  </a:cubicBezTo>
                  <a:cubicBezTo>
                    <a:pt x="3495" y="11290"/>
                    <a:pt x="3741" y="11267"/>
                    <a:pt x="3979" y="11222"/>
                  </a:cubicBezTo>
                  <a:cubicBezTo>
                    <a:pt x="5317" y="10940"/>
                    <a:pt x="6443" y="10131"/>
                    <a:pt x="7464" y="9286"/>
                  </a:cubicBezTo>
                  <a:cubicBezTo>
                    <a:pt x="8309" y="8581"/>
                    <a:pt x="9013" y="7772"/>
                    <a:pt x="9577" y="6856"/>
                  </a:cubicBezTo>
                  <a:cubicBezTo>
                    <a:pt x="10140" y="5906"/>
                    <a:pt x="10281" y="4779"/>
                    <a:pt x="9999" y="3723"/>
                  </a:cubicBezTo>
                  <a:cubicBezTo>
                    <a:pt x="9471" y="2174"/>
                    <a:pt x="7852" y="1329"/>
                    <a:pt x="6408" y="625"/>
                  </a:cubicBezTo>
                  <a:cubicBezTo>
                    <a:pt x="5758" y="313"/>
                    <a:pt x="5031" y="1"/>
                    <a:pt x="43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5"/>
            <p:cNvSpPr/>
            <p:nvPr/>
          </p:nvSpPr>
          <p:spPr>
            <a:xfrm flipH="1">
              <a:off x="1819904" y="3131700"/>
              <a:ext cx="134426" cy="143783"/>
            </a:xfrm>
            <a:custGeom>
              <a:rect b="b" l="l" r="r" t="t"/>
              <a:pathLst>
                <a:path extrusionOk="0" h="10018" w="9366">
                  <a:moveTo>
                    <a:pt x="4063" y="1"/>
                  </a:moveTo>
                  <a:cubicBezTo>
                    <a:pt x="3859" y="1"/>
                    <a:pt x="3653" y="28"/>
                    <a:pt x="3451" y="85"/>
                  </a:cubicBezTo>
                  <a:cubicBezTo>
                    <a:pt x="2958" y="296"/>
                    <a:pt x="2536" y="648"/>
                    <a:pt x="2254" y="1141"/>
                  </a:cubicBezTo>
                  <a:cubicBezTo>
                    <a:pt x="1585" y="2091"/>
                    <a:pt x="1057" y="3112"/>
                    <a:pt x="670" y="4169"/>
                  </a:cubicBezTo>
                  <a:cubicBezTo>
                    <a:pt x="212" y="5190"/>
                    <a:pt x="1" y="6316"/>
                    <a:pt x="106" y="7443"/>
                  </a:cubicBezTo>
                  <a:cubicBezTo>
                    <a:pt x="247" y="8569"/>
                    <a:pt x="987" y="9661"/>
                    <a:pt x="2078" y="9942"/>
                  </a:cubicBezTo>
                  <a:cubicBezTo>
                    <a:pt x="2284" y="9994"/>
                    <a:pt x="2488" y="10017"/>
                    <a:pt x="2691" y="10017"/>
                  </a:cubicBezTo>
                  <a:cubicBezTo>
                    <a:pt x="3597" y="10017"/>
                    <a:pt x="4463" y="9551"/>
                    <a:pt x="5211" y="9062"/>
                  </a:cubicBezTo>
                  <a:cubicBezTo>
                    <a:pt x="6232" y="8393"/>
                    <a:pt x="7148" y="7654"/>
                    <a:pt x="8028" y="6844"/>
                  </a:cubicBezTo>
                  <a:cubicBezTo>
                    <a:pt x="8556" y="6457"/>
                    <a:pt x="8943" y="5894"/>
                    <a:pt x="9155" y="5260"/>
                  </a:cubicBezTo>
                  <a:cubicBezTo>
                    <a:pt x="9366" y="4380"/>
                    <a:pt x="8908" y="3464"/>
                    <a:pt x="8345" y="2760"/>
                  </a:cubicBezTo>
                  <a:cubicBezTo>
                    <a:pt x="7535" y="1739"/>
                    <a:pt x="6514" y="930"/>
                    <a:pt x="5317" y="366"/>
                  </a:cubicBezTo>
                  <a:cubicBezTo>
                    <a:pt x="4933" y="126"/>
                    <a:pt x="4501" y="1"/>
                    <a:pt x="40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5"/>
            <p:cNvSpPr/>
            <p:nvPr/>
          </p:nvSpPr>
          <p:spPr>
            <a:xfrm flipH="1">
              <a:off x="1921974" y="2964224"/>
              <a:ext cx="98559" cy="127881"/>
            </a:xfrm>
            <a:custGeom>
              <a:rect b="b" l="l" r="r" t="t"/>
              <a:pathLst>
                <a:path extrusionOk="0" h="8910" w="6867">
                  <a:moveTo>
                    <a:pt x="3370" y="1"/>
                  </a:moveTo>
                  <a:cubicBezTo>
                    <a:pt x="3129" y="1"/>
                    <a:pt x="2894" y="50"/>
                    <a:pt x="2676" y="169"/>
                  </a:cubicBezTo>
                  <a:cubicBezTo>
                    <a:pt x="2219" y="485"/>
                    <a:pt x="1867" y="943"/>
                    <a:pt x="1726" y="1471"/>
                  </a:cubicBezTo>
                  <a:cubicBezTo>
                    <a:pt x="1127" y="2844"/>
                    <a:pt x="634" y="4253"/>
                    <a:pt x="247" y="5661"/>
                  </a:cubicBezTo>
                  <a:cubicBezTo>
                    <a:pt x="71" y="6259"/>
                    <a:pt x="1" y="6858"/>
                    <a:pt x="71" y="7492"/>
                  </a:cubicBezTo>
                  <a:cubicBezTo>
                    <a:pt x="96" y="8344"/>
                    <a:pt x="811" y="8910"/>
                    <a:pt x="1552" y="8910"/>
                  </a:cubicBezTo>
                  <a:cubicBezTo>
                    <a:pt x="1882" y="8910"/>
                    <a:pt x="2218" y="8797"/>
                    <a:pt x="2500" y="8548"/>
                  </a:cubicBezTo>
                  <a:cubicBezTo>
                    <a:pt x="2888" y="8231"/>
                    <a:pt x="3240" y="7879"/>
                    <a:pt x="3521" y="7492"/>
                  </a:cubicBezTo>
                  <a:lnTo>
                    <a:pt x="5986" y="4288"/>
                  </a:lnTo>
                  <a:cubicBezTo>
                    <a:pt x="6408" y="3724"/>
                    <a:pt x="6866" y="3056"/>
                    <a:pt x="6760" y="2351"/>
                  </a:cubicBezTo>
                  <a:cubicBezTo>
                    <a:pt x="6655" y="1542"/>
                    <a:pt x="5880" y="1049"/>
                    <a:pt x="5176" y="626"/>
                  </a:cubicBezTo>
                  <a:cubicBezTo>
                    <a:pt x="4645" y="323"/>
                    <a:pt x="3986" y="1"/>
                    <a:pt x="337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5"/>
            <p:cNvSpPr/>
            <p:nvPr/>
          </p:nvSpPr>
          <p:spPr>
            <a:xfrm flipH="1">
              <a:off x="1705173" y="2729554"/>
              <a:ext cx="68734" cy="167336"/>
            </a:xfrm>
            <a:custGeom>
              <a:rect b="b" l="l" r="r" t="t"/>
              <a:pathLst>
                <a:path extrusionOk="0" h="11659" w="4789">
                  <a:moveTo>
                    <a:pt x="3529" y="1"/>
                  </a:moveTo>
                  <a:cubicBezTo>
                    <a:pt x="3492" y="1"/>
                    <a:pt x="3454" y="2"/>
                    <a:pt x="3416" y="5"/>
                  </a:cubicBezTo>
                  <a:cubicBezTo>
                    <a:pt x="2641" y="40"/>
                    <a:pt x="1937" y="392"/>
                    <a:pt x="1479" y="990"/>
                  </a:cubicBezTo>
                  <a:cubicBezTo>
                    <a:pt x="669" y="2011"/>
                    <a:pt x="564" y="3384"/>
                    <a:pt x="493" y="4511"/>
                  </a:cubicBezTo>
                  <a:cubicBezTo>
                    <a:pt x="282" y="7257"/>
                    <a:pt x="282" y="7680"/>
                    <a:pt x="247" y="8102"/>
                  </a:cubicBezTo>
                  <a:cubicBezTo>
                    <a:pt x="212" y="8525"/>
                    <a:pt x="212" y="8982"/>
                    <a:pt x="1" y="11658"/>
                  </a:cubicBezTo>
                  <a:lnTo>
                    <a:pt x="247" y="11658"/>
                  </a:lnTo>
                  <a:cubicBezTo>
                    <a:pt x="423" y="8982"/>
                    <a:pt x="458" y="8560"/>
                    <a:pt x="458" y="8102"/>
                  </a:cubicBezTo>
                  <a:cubicBezTo>
                    <a:pt x="493" y="7680"/>
                    <a:pt x="493" y="7257"/>
                    <a:pt x="705" y="4511"/>
                  </a:cubicBezTo>
                  <a:cubicBezTo>
                    <a:pt x="775" y="3420"/>
                    <a:pt x="881" y="2082"/>
                    <a:pt x="1620" y="1131"/>
                  </a:cubicBezTo>
                  <a:cubicBezTo>
                    <a:pt x="2078" y="568"/>
                    <a:pt x="2711" y="251"/>
                    <a:pt x="3416" y="216"/>
                  </a:cubicBezTo>
                  <a:cubicBezTo>
                    <a:pt x="3454" y="213"/>
                    <a:pt x="3492" y="211"/>
                    <a:pt x="3531" y="211"/>
                  </a:cubicBezTo>
                  <a:cubicBezTo>
                    <a:pt x="3949" y="211"/>
                    <a:pt x="4358" y="386"/>
                    <a:pt x="4648" y="709"/>
                  </a:cubicBezTo>
                  <a:lnTo>
                    <a:pt x="4789" y="568"/>
                  </a:lnTo>
                  <a:cubicBezTo>
                    <a:pt x="4462" y="209"/>
                    <a:pt x="4014" y="1"/>
                    <a:pt x="35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5"/>
            <p:cNvSpPr/>
            <p:nvPr/>
          </p:nvSpPr>
          <p:spPr>
            <a:xfrm flipH="1">
              <a:off x="1730444" y="2852416"/>
              <a:ext cx="119772" cy="251255"/>
            </a:xfrm>
            <a:custGeom>
              <a:rect b="b" l="l" r="r" t="t"/>
              <a:pathLst>
                <a:path extrusionOk="0" h="17506" w="8345">
                  <a:moveTo>
                    <a:pt x="7711" y="1"/>
                  </a:moveTo>
                  <a:cubicBezTo>
                    <a:pt x="6478" y="951"/>
                    <a:pt x="4155" y="4367"/>
                    <a:pt x="3521" y="5810"/>
                  </a:cubicBezTo>
                  <a:cubicBezTo>
                    <a:pt x="2007" y="9436"/>
                    <a:pt x="458" y="13098"/>
                    <a:pt x="0" y="17006"/>
                  </a:cubicBezTo>
                  <a:cubicBezTo>
                    <a:pt x="423" y="17006"/>
                    <a:pt x="810" y="17111"/>
                    <a:pt x="1162" y="17323"/>
                  </a:cubicBezTo>
                  <a:cubicBezTo>
                    <a:pt x="1362" y="17442"/>
                    <a:pt x="1596" y="17506"/>
                    <a:pt x="1832" y="17506"/>
                  </a:cubicBezTo>
                  <a:cubicBezTo>
                    <a:pt x="2011" y="17506"/>
                    <a:pt x="2192" y="17469"/>
                    <a:pt x="2359" y="17393"/>
                  </a:cubicBezTo>
                  <a:cubicBezTo>
                    <a:pt x="2535" y="17252"/>
                    <a:pt x="2676" y="17041"/>
                    <a:pt x="2782" y="16830"/>
                  </a:cubicBezTo>
                  <a:lnTo>
                    <a:pt x="3662" y="15140"/>
                  </a:lnTo>
                  <a:cubicBezTo>
                    <a:pt x="3838" y="14823"/>
                    <a:pt x="3944" y="14506"/>
                    <a:pt x="4014" y="14154"/>
                  </a:cubicBezTo>
                  <a:cubicBezTo>
                    <a:pt x="3979" y="13767"/>
                    <a:pt x="3908" y="13344"/>
                    <a:pt x="3767" y="12992"/>
                  </a:cubicBezTo>
                  <a:cubicBezTo>
                    <a:pt x="3627" y="12570"/>
                    <a:pt x="3697" y="12147"/>
                    <a:pt x="3979" y="11830"/>
                  </a:cubicBezTo>
                  <a:cubicBezTo>
                    <a:pt x="4577" y="11795"/>
                    <a:pt x="5141" y="11513"/>
                    <a:pt x="5528" y="11021"/>
                  </a:cubicBezTo>
                  <a:cubicBezTo>
                    <a:pt x="5880" y="10528"/>
                    <a:pt x="6197" y="10000"/>
                    <a:pt x="6408" y="9436"/>
                  </a:cubicBezTo>
                  <a:cubicBezTo>
                    <a:pt x="6690" y="8838"/>
                    <a:pt x="6866" y="8204"/>
                    <a:pt x="6901" y="7535"/>
                  </a:cubicBezTo>
                  <a:cubicBezTo>
                    <a:pt x="6901" y="6796"/>
                    <a:pt x="6584" y="6092"/>
                    <a:pt x="6443" y="5387"/>
                  </a:cubicBezTo>
                  <a:cubicBezTo>
                    <a:pt x="6232" y="4367"/>
                    <a:pt x="7781" y="1409"/>
                    <a:pt x="8344" y="529"/>
                  </a:cubicBezTo>
                  <a:cubicBezTo>
                    <a:pt x="8027" y="388"/>
                    <a:pt x="8027" y="177"/>
                    <a:pt x="77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5"/>
            <p:cNvSpPr/>
            <p:nvPr/>
          </p:nvSpPr>
          <p:spPr>
            <a:xfrm flipH="1">
              <a:off x="1807257" y="3031749"/>
              <a:ext cx="31848" cy="64270"/>
            </a:xfrm>
            <a:custGeom>
              <a:rect b="b" l="l" r="r" t="t"/>
              <a:pathLst>
                <a:path extrusionOk="0" h="4478" w="2219">
                  <a:moveTo>
                    <a:pt x="1642" y="1"/>
                  </a:moveTo>
                  <a:cubicBezTo>
                    <a:pt x="1429" y="1"/>
                    <a:pt x="1222" y="106"/>
                    <a:pt x="1092" y="288"/>
                  </a:cubicBezTo>
                  <a:cubicBezTo>
                    <a:pt x="916" y="499"/>
                    <a:pt x="775" y="781"/>
                    <a:pt x="740" y="1062"/>
                  </a:cubicBezTo>
                  <a:cubicBezTo>
                    <a:pt x="529" y="1731"/>
                    <a:pt x="353" y="2400"/>
                    <a:pt x="142" y="3104"/>
                  </a:cubicBezTo>
                  <a:cubicBezTo>
                    <a:pt x="36" y="3351"/>
                    <a:pt x="1" y="3633"/>
                    <a:pt x="36" y="3914"/>
                  </a:cubicBezTo>
                  <a:cubicBezTo>
                    <a:pt x="71" y="4231"/>
                    <a:pt x="318" y="4442"/>
                    <a:pt x="635" y="4477"/>
                  </a:cubicBezTo>
                  <a:cubicBezTo>
                    <a:pt x="775" y="4442"/>
                    <a:pt x="951" y="4337"/>
                    <a:pt x="1022" y="4196"/>
                  </a:cubicBezTo>
                  <a:cubicBezTo>
                    <a:pt x="1128" y="4055"/>
                    <a:pt x="1198" y="3914"/>
                    <a:pt x="1233" y="3738"/>
                  </a:cubicBezTo>
                  <a:lnTo>
                    <a:pt x="2043" y="1415"/>
                  </a:lnTo>
                  <a:cubicBezTo>
                    <a:pt x="2149" y="1168"/>
                    <a:pt x="2219" y="922"/>
                    <a:pt x="2219" y="640"/>
                  </a:cubicBezTo>
                  <a:cubicBezTo>
                    <a:pt x="2219" y="394"/>
                    <a:pt x="2078" y="147"/>
                    <a:pt x="1867" y="41"/>
                  </a:cubicBezTo>
                  <a:cubicBezTo>
                    <a:pt x="1793" y="14"/>
                    <a:pt x="1717" y="1"/>
                    <a:pt x="16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5"/>
            <p:cNvSpPr/>
            <p:nvPr/>
          </p:nvSpPr>
          <p:spPr>
            <a:xfrm flipH="1">
              <a:off x="1766320" y="2933276"/>
              <a:ext cx="43474" cy="73585"/>
            </a:xfrm>
            <a:custGeom>
              <a:rect b="b" l="l" r="r" t="t"/>
              <a:pathLst>
                <a:path extrusionOk="0" h="5127" w="3029">
                  <a:moveTo>
                    <a:pt x="1832" y="1"/>
                  </a:moveTo>
                  <a:cubicBezTo>
                    <a:pt x="1092" y="1304"/>
                    <a:pt x="529" y="2677"/>
                    <a:pt x="71" y="4120"/>
                  </a:cubicBezTo>
                  <a:cubicBezTo>
                    <a:pt x="1" y="4331"/>
                    <a:pt x="1" y="4543"/>
                    <a:pt x="71" y="4754"/>
                  </a:cubicBezTo>
                  <a:cubicBezTo>
                    <a:pt x="212" y="4895"/>
                    <a:pt x="388" y="5000"/>
                    <a:pt x="564" y="5035"/>
                  </a:cubicBezTo>
                  <a:cubicBezTo>
                    <a:pt x="698" y="5102"/>
                    <a:pt x="832" y="5127"/>
                    <a:pt x="957" y="5127"/>
                  </a:cubicBezTo>
                  <a:cubicBezTo>
                    <a:pt x="1029" y="5127"/>
                    <a:pt x="1098" y="5119"/>
                    <a:pt x="1163" y="5106"/>
                  </a:cubicBezTo>
                  <a:cubicBezTo>
                    <a:pt x="1374" y="5000"/>
                    <a:pt x="1515" y="4824"/>
                    <a:pt x="1620" y="4648"/>
                  </a:cubicBezTo>
                  <a:cubicBezTo>
                    <a:pt x="2148" y="3698"/>
                    <a:pt x="2536" y="2677"/>
                    <a:pt x="2853" y="1656"/>
                  </a:cubicBezTo>
                  <a:cubicBezTo>
                    <a:pt x="2993" y="1374"/>
                    <a:pt x="3029" y="1057"/>
                    <a:pt x="2958" y="740"/>
                  </a:cubicBezTo>
                  <a:cubicBezTo>
                    <a:pt x="2888" y="529"/>
                    <a:pt x="2712" y="353"/>
                    <a:pt x="2501" y="247"/>
                  </a:cubicBezTo>
                  <a:cubicBezTo>
                    <a:pt x="2289" y="142"/>
                    <a:pt x="2043" y="36"/>
                    <a:pt x="18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5"/>
            <p:cNvSpPr/>
            <p:nvPr/>
          </p:nvSpPr>
          <p:spPr>
            <a:xfrm flipH="1">
              <a:off x="2602212" y="3226929"/>
              <a:ext cx="140999" cy="412821"/>
            </a:xfrm>
            <a:custGeom>
              <a:rect b="b" l="l" r="r" t="t"/>
              <a:pathLst>
                <a:path extrusionOk="0" h="28763" w="9824">
                  <a:moveTo>
                    <a:pt x="8046" y="0"/>
                  </a:moveTo>
                  <a:cubicBezTo>
                    <a:pt x="7411" y="0"/>
                    <a:pt x="6739" y="199"/>
                    <a:pt x="6197" y="527"/>
                  </a:cubicBezTo>
                  <a:cubicBezTo>
                    <a:pt x="4366" y="1619"/>
                    <a:pt x="3380" y="3660"/>
                    <a:pt x="2711" y="5667"/>
                  </a:cubicBezTo>
                  <a:cubicBezTo>
                    <a:pt x="282" y="13025"/>
                    <a:pt x="1197" y="21053"/>
                    <a:pt x="0" y="28763"/>
                  </a:cubicBezTo>
                  <a:lnTo>
                    <a:pt x="6830" y="28446"/>
                  </a:lnTo>
                  <a:cubicBezTo>
                    <a:pt x="5986" y="21440"/>
                    <a:pt x="5810" y="14363"/>
                    <a:pt x="6373" y="7322"/>
                  </a:cubicBezTo>
                  <a:cubicBezTo>
                    <a:pt x="6373" y="6019"/>
                    <a:pt x="6619" y="4717"/>
                    <a:pt x="7077" y="3484"/>
                  </a:cubicBezTo>
                  <a:cubicBezTo>
                    <a:pt x="7535" y="2252"/>
                    <a:pt x="8556" y="1302"/>
                    <a:pt x="9823" y="879"/>
                  </a:cubicBezTo>
                  <a:cubicBezTo>
                    <a:pt x="9447" y="259"/>
                    <a:pt x="8771" y="0"/>
                    <a:pt x="80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5"/>
            <p:cNvSpPr/>
            <p:nvPr/>
          </p:nvSpPr>
          <p:spPr>
            <a:xfrm flipH="1">
              <a:off x="2298557" y="3613013"/>
              <a:ext cx="648833" cy="37919"/>
            </a:xfrm>
            <a:custGeom>
              <a:rect b="b" l="l" r="r" t="t"/>
              <a:pathLst>
                <a:path extrusionOk="0" h="2642" w="45207">
                  <a:moveTo>
                    <a:pt x="2184" y="1"/>
                  </a:moveTo>
                  <a:cubicBezTo>
                    <a:pt x="952" y="1"/>
                    <a:pt x="1" y="987"/>
                    <a:pt x="1" y="2184"/>
                  </a:cubicBezTo>
                  <a:cubicBezTo>
                    <a:pt x="1" y="2325"/>
                    <a:pt x="1" y="2501"/>
                    <a:pt x="36" y="2641"/>
                  </a:cubicBezTo>
                  <a:lnTo>
                    <a:pt x="45171" y="2641"/>
                  </a:lnTo>
                  <a:cubicBezTo>
                    <a:pt x="45171" y="2501"/>
                    <a:pt x="45206" y="2325"/>
                    <a:pt x="45206" y="2184"/>
                  </a:cubicBezTo>
                  <a:cubicBezTo>
                    <a:pt x="45206" y="987"/>
                    <a:pt x="44220" y="1"/>
                    <a:pt x="429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5"/>
            <p:cNvSpPr/>
            <p:nvPr/>
          </p:nvSpPr>
          <p:spPr>
            <a:xfrm flipH="1">
              <a:off x="2935249" y="3410871"/>
              <a:ext cx="18701" cy="416883"/>
            </a:xfrm>
            <a:custGeom>
              <a:rect b="b" l="l" r="r" t="t"/>
              <a:pathLst>
                <a:path extrusionOk="0" h="29046" w="1303">
                  <a:moveTo>
                    <a:pt x="0" y="0"/>
                  </a:moveTo>
                  <a:lnTo>
                    <a:pt x="0" y="29046"/>
                  </a:lnTo>
                  <a:lnTo>
                    <a:pt x="1303" y="29046"/>
                  </a:lnTo>
                  <a:lnTo>
                    <a:pt x="13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5"/>
            <p:cNvSpPr/>
            <p:nvPr/>
          </p:nvSpPr>
          <p:spPr>
            <a:xfrm flipH="1">
              <a:off x="2894812" y="3410871"/>
              <a:ext cx="19218" cy="416883"/>
            </a:xfrm>
            <a:custGeom>
              <a:rect b="b" l="l" r="r" t="t"/>
              <a:pathLst>
                <a:path extrusionOk="0" h="29046" w="1339">
                  <a:moveTo>
                    <a:pt x="1" y="0"/>
                  </a:moveTo>
                  <a:lnTo>
                    <a:pt x="1" y="29046"/>
                  </a:lnTo>
                  <a:lnTo>
                    <a:pt x="1338" y="29046"/>
                  </a:lnTo>
                  <a:lnTo>
                    <a:pt x="13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5"/>
            <p:cNvSpPr/>
            <p:nvPr/>
          </p:nvSpPr>
          <p:spPr>
            <a:xfrm flipH="1">
              <a:off x="2787670" y="3410871"/>
              <a:ext cx="18716" cy="416883"/>
            </a:xfrm>
            <a:custGeom>
              <a:rect b="b" l="l" r="r" t="t"/>
              <a:pathLst>
                <a:path extrusionOk="0" h="29046" w="1304">
                  <a:moveTo>
                    <a:pt x="1" y="0"/>
                  </a:moveTo>
                  <a:lnTo>
                    <a:pt x="1" y="29046"/>
                  </a:lnTo>
                  <a:lnTo>
                    <a:pt x="1303" y="29046"/>
                  </a:lnTo>
                  <a:lnTo>
                    <a:pt x="130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5"/>
            <p:cNvSpPr/>
            <p:nvPr/>
          </p:nvSpPr>
          <p:spPr>
            <a:xfrm flipH="1">
              <a:off x="2687659" y="3818199"/>
              <a:ext cx="405774" cy="836794"/>
            </a:xfrm>
            <a:custGeom>
              <a:rect b="b" l="l" r="r" t="t"/>
              <a:pathLst>
                <a:path extrusionOk="0" h="58303" w="28272">
                  <a:moveTo>
                    <a:pt x="704" y="1"/>
                  </a:moveTo>
                  <a:lnTo>
                    <a:pt x="0" y="58303"/>
                  </a:lnTo>
                  <a:lnTo>
                    <a:pt x="28271" y="58303"/>
                  </a:lnTo>
                  <a:lnTo>
                    <a:pt x="28271" y="12816"/>
                  </a:lnTo>
                  <a:cubicBezTo>
                    <a:pt x="28236" y="5704"/>
                    <a:pt x="23589" y="1"/>
                    <a:pt x="17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5"/>
            <p:cNvSpPr/>
            <p:nvPr/>
          </p:nvSpPr>
          <p:spPr>
            <a:xfrm flipH="1">
              <a:off x="2716463" y="3874800"/>
              <a:ext cx="367869" cy="19218"/>
            </a:xfrm>
            <a:custGeom>
              <a:rect b="b" l="l" r="r" t="t"/>
              <a:pathLst>
                <a:path extrusionOk="0" h="1339" w="25631">
                  <a:moveTo>
                    <a:pt x="0" y="1"/>
                  </a:moveTo>
                  <a:lnTo>
                    <a:pt x="0" y="1339"/>
                  </a:lnTo>
                  <a:lnTo>
                    <a:pt x="25630" y="1339"/>
                  </a:lnTo>
                  <a:cubicBezTo>
                    <a:pt x="25384" y="881"/>
                    <a:pt x="25067" y="423"/>
                    <a:pt x="247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5"/>
            <p:cNvSpPr/>
            <p:nvPr/>
          </p:nvSpPr>
          <p:spPr>
            <a:xfrm flipH="1">
              <a:off x="3020153" y="3818199"/>
              <a:ext cx="102089" cy="836794"/>
            </a:xfrm>
            <a:custGeom>
              <a:rect b="b" l="l" r="r" t="t"/>
              <a:pathLst>
                <a:path extrusionOk="0" h="58303" w="7113">
                  <a:moveTo>
                    <a:pt x="1" y="1"/>
                  </a:moveTo>
                  <a:lnTo>
                    <a:pt x="1" y="58303"/>
                  </a:lnTo>
                  <a:lnTo>
                    <a:pt x="7112" y="58303"/>
                  </a:lnTo>
                  <a:lnTo>
                    <a:pt x="7112" y="5493"/>
                  </a:lnTo>
                  <a:cubicBezTo>
                    <a:pt x="7112" y="2465"/>
                    <a:pt x="5141" y="1"/>
                    <a:pt x="26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5"/>
            <p:cNvSpPr/>
            <p:nvPr/>
          </p:nvSpPr>
          <p:spPr>
            <a:xfrm flipH="1">
              <a:off x="2748280" y="4119921"/>
              <a:ext cx="214268" cy="212747"/>
            </a:xfrm>
            <a:custGeom>
              <a:rect b="b" l="l" r="r" t="t"/>
              <a:pathLst>
                <a:path extrusionOk="0" h="14823" w="14929">
                  <a:moveTo>
                    <a:pt x="2571" y="0"/>
                  </a:moveTo>
                  <a:cubicBezTo>
                    <a:pt x="1163" y="0"/>
                    <a:pt x="1" y="1127"/>
                    <a:pt x="1" y="2535"/>
                  </a:cubicBezTo>
                  <a:lnTo>
                    <a:pt x="1" y="12252"/>
                  </a:lnTo>
                  <a:cubicBezTo>
                    <a:pt x="1" y="13696"/>
                    <a:pt x="1163" y="14822"/>
                    <a:pt x="2571" y="14822"/>
                  </a:cubicBezTo>
                  <a:lnTo>
                    <a:pt x="12323" y="14822"/>
                  </a:lnTo>
                  <a:cubicBezTo>
                    <a:pt x="13731" y="14822"/>
                    <a:pt x="14893" y="13696"/>
                    <a:pt x="14893" y="12252"/>
                  </a:cubicBezTo>
                  <a:lnTo>
                    <a:pt x="14928" y="2535"/>
                  </a:lnTo>
                  <a:cubicBezTo>
                    <a:pt x="14928" y="1127"/>
                    <a:pt x="13767" y="0"/>
                    <a:pt x="123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5"/>
            <p:cNvSpPr/>
            <p:nvPr/>
          </p:nvSpPr>
          <p:spPr>
            <a:xfrm flipH="1">
              <a:off x="2748280" y="4359974"/>
              <a:ext cx="214268" cy="213249"/>
            </a:xfrm>
            <a:custGeom>
              <a:rect b="b" l="l" r="r" t="t"/>
              <a:pathLst>
                <a:path extrusionOk="0" h="14858" w="14929">
                  <a:moveTo>
                    <a:pt x="2571" y="0"/>
                  </a:moveTo>
                  <a:cubicBezTo>
                    <a:pt x="1163" y="0"/>
                    <a:pt x="1" y="1162"/>
                    <a:pt x="1" y="2570"/>
                  </a:cubicBezTo>
                  <a:lnTo>
                    <a:pt x="1" y="12287"/>
                  </a:lnTo>
                  <a:cubicBezTo>
                    <a:pt x="1" y="13696"/>
                    <a:pt x="1163" y="14858"/>
                    <a:pt x="2571" y="14858"/>
                  </a:cubicBezTo>
                  <a:lnTo>
                    <a:pt x="12323" y="14858"/>
                  </a:lnTo>
                  <a:cubicBezTo>
                    <a:pt x="13731" y="14858"/>
                    <a:pt x="14893" y="13696"/>
                    <a:pt x="14893" y="12287"/>
                  </a:cubicBezTo>
                  <a:lnTo>
                    <a:pt x="14928" y="2570"/>
                  </a:lnTo>
                  <a:cubicBezTo>
                    <a:pt x="14928" y="1162"/>
                    <a:pt x="13767" y="0"/>
                    <a:pt x="123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5"/>
            <p:cNvSpPr/>
            <p:nvPr/>
          </p:nvSpPr>
          <p:spPr>
            <a:xfrm flipH="1">
              <a:off x="2715444" y="3947578"/>
              <a:ext cx="267818" cy="24270"/>
            </a:xfrm>
            <a:custGeom>
              <a:rect b="b" l="l" r="r" t="t"/>
              <a:pathLst>
                <a:path extrusionOk="0" h="1691" w="18660">
                  <a:moveTo>
                    <a:pt x="845" y="1"/>
                  </a:moveTo>
                  <a:cubicBezTo>
                    <a:pt x="352" y="1"/>
                    <a:pt x="0" y="388"/>
                    <a:pt x="0" y="846"/>
                  </a:cubicBezTo>
                  <a:cubicBezTo>
                    <a:pt x="0" y="1303"/>
                    <a:pt x="352" y="1691"/>
                    <a:pt x="845" y="1691"/>
                  </a:cubicBezTo>
                  <a:lnTo>
                    <a:pt x="17780" y="1691"/>
                  </a:lnTo>
                  <a:cubicBezTo>
                    <a:pt x="18273" y="1691"/>
                    <a:pt x="18660" y="1303"/>
                    <a:pt x="18660" y="846"/>
                  </a:cubicBezTo>
                  <a:cubicBezTo>
                    <a:pt x="18660" y="388"/>
                    <a:pt x="18273" y="1"/>
                    <a:pt x="17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5"/>
            <p:cNvSpPr/>
            <p:nvPr/>
          </p:nvSpPr>
          <p:spPr>
            <a:xfrm flipH="1">
              <a:off x="2715444" y="4012777"/>
              <a:ext cx="267818" cy="24270"/>
            </a:xfrm>
            <a:custGeom>
              <a:rect b="b" l="l" r="r" t="t"/>
              <a:pathLst>
                <a:path extrusionOk="0" h="1691" w="18660">
                  <a:moveTo>
                    <a:pt x="845" y="0"/>
                  </a:moveTo>
                  <a:cubicBezTo>
                    <a:pt x="352" y="0"/>
                    <a:pt x="0" y="388"/>
                    <a:pt x="0" y="845"/>
                  </a:cubicBezTo>
                  <a:cubicBezTo>
                    <a:pt x="0" y="1338"/>
                    <a:pt x="352" y="1690"/>
                    <a:pt x="845" y="1690"/>
                  </a:cubicBezTo>
                  <a:lnTo>
                    <a:pt x="17780" y="1690"/>
                  </a:lnTo>
                  <a:cubicBezTo>
                    <a:pt x="18273" y="1690"/>
                    <a:pt x="18660" y="1338"/>
                    <a:pt x="18660" y="845"/>
                  </a:cubicBezTo>
                  <a:cubicBezTo>
                    <a:pt x="18660" y="388"/>
                    <a:pt x="18273" y="0"/>
                    <a:pt x="177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5"/>
            <p:cNvSpPr/>
            <p:nvPr/>
          </p:nvSpPr>
          <p:spPr>
            <a:xfrm flipH="1">
              <a:off x="2775562" y="4143663"/>
              <a:ext cx="169288" cy="166259"/>
            </a:xfrm>
            <a:custGeom>
              <a:rect b="b" l="l" r="r" t="t"/>
              <a:pathLst>
                <a:path extrusionOk="0" h="11584" w="11795">
                  <a:moveTo>
                    <a:pt x="5880" y="423"/>
                  </a:moveTo>
                  <a:cubicBezTo>
                    <a:pt x="8696" y="423"/>
                    <a:pt x="10984" y="2677"/>
                    <a:pt x="11266" y="5810"/>
                  </a:cubicBezTo>
                  <a:cubicBezTo>
                    <a:pt x="11372" y="7077"/>
                    <a:pt x="10949" y="8345"/>
                    <a:pt x="10069" y="9295"/>
                  </a:cubicBezTo>
                  <a:cubicBezTo>
                    <a:pt x="8978" y="10457"/>
                    <a:pt x="7464" y="11126"/>
                    <a:pt x="5880" y="11126"/>
                  </a:cubicBezTo>
                  <a:lnTo>
                    <a:pt x="5739" y="11126"/>
                  </a:lnTo>
                  <a:cubicBezTo>
                    <a:pt x="2817" y="11126"/>
                    <a:pt x="458" y="8732"/>
                    <a:pt x="458" y="5775"/>
                  </a:cubicBezTo>
                  <a:cubicBezTo>
                    <a:pt x="493" y="2817"/>
                    <a:pt x="2887" y="423"/>
                    <a:pt x="5880" y="423"/>
                  </a:cubicBezTo>
                  <a:close/>
                  <a:moveTo>
                    <a:pt x="5780" y="1"/>
                  </a:moveTo>
                  <a:cubicBezTo>
                    <a:pt x="2606" y="1"/>
                    <a:pt x="35" y="2592"/>
                    <a:pt x="35" y="5775"/>
                  </a:cubicBezTo>
                  <a:cubicBezTo>
                    <a:pt x="0" y="8979"/>
                    <a:pt x="2570" y="11549"/>
                    <a:pt x="5739" y="11584"/>
                  </a:cubicBezTo>
                  <a:lnTo>
                    <a:pt x="5844" y="11584"/>
                  </a:lnTo>
                  <a:cubicBezTo>
                    <a:pt x="7569" y="11549"/>
                    <a:pt x="9224" y="10845"/>
                    <a:pt x="10386" y="9577"/>
                  </a:cubicBezTo>
                  <a:cubicBezTo>
                    <a:pt x="11337" y="8556"/>
                    <a:pt x="11794" y="7148"/>
                    <a:pt x="11689" y="5775"/>
                  </a:cubicBezTo>
                  <a:cubicBezTo>
                    <a:pt x="11372" y="2430"/>
                    <a:pt x="8942" y="1"/>
                    <a:pt x="5844" y="1"/>
                  </a:cubicBezTo>
                  <a:cubicBezTo>
                    <a:pt x="5823" y="1"/>
                    <a:pt x="5802" y="1"/>
                    <a:pt x="57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5"/>
            <p:cNvSpPr/>
            <p:nvPr/>
          </p:nvSpPr>
          <p:spPr>
            <a:xfrm flipH="1">
              <a:off x="2777087" y="4386459"/>
              <a:ext cx="194548" cy="166561"/>
            </a:xfrm>
            <a:custGeom>
              <a:rect b="b" l="l" r="r" t="t"/>
              <a:pathLst>
                <a:path extrusionOk="0" h="11605" w="13555">
                  <a:moveTo>
                    <a:pt x="7746" y="444"/>
                  </a:moveTo>
                  <a:cubicBezTo>
                    <a:pt x="10703" y="444"/>
                    <a:pt x="13097" y="2838"/>
                    <a:pt x="13132" y="5830"/>
                  </a:cubicBezTo>
                  <a:cubicBezTo>
                    <a:pt x="13108" y="9045"/>
                    <a:pt x="10476" y="11180"/>
                    <a:pt x="7728" y="11180"/>
                  </a:cubicBezTo>
                  <a:cubicBezTo>
                    <a:pt x="6413" y="11180"/>
                    <a:pt x="5072" y="10691"/>
                    <a:pt x="3978" y="9597"/>
                  </a:cubicBezTo>
                  <a:cubicBezTo>
                    <a:pt x="599" y="6253"/>
                    <a:pt x="2957" y="479"/>
                    <a:pt x="7746" y="444"/>
                  </a:cubicBezTo>
                  <a:close/>
                  <a:moveTo>
                    <a:pt x="7716" y="0"/>
                  </a:moveTo>
                  <a:cubicBezTo>
                    <a:pt x="6294" y="0"/>
                    <a:pt x="4844" y="529"/>
                    <a:pt x="3662" y="1711"/>
                  </a:cubicBezTo>
                  <a:cubicBezTo>
                    <a:pt x="0" y="5337"/>
                    <a:pt x="2570" y="11569"/>
                    <a:pt x="7746" y="11604"/>
                  </a:cubicBezTo>
                  <a:cubicBezTo>
                    <a:pt x="10949" y="11604"/>
                    <a:pt x="13555" y="9034"/>
                    <a:pt x="13555" y="5830"/>
                  </a:cubicBezTo>
                  <a:cubicBezTo>
                    <a:pt x="13555" y="2326"/>
                    <a:pt x="10698" y="0"/>
                    <a:pt x="77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5"/>
            <p:cNvSpPr/>
            <p:nvPr/>
          </p:nvSpPr>
          <p:spPr>
            <a:xfrm flipH="1">
              <a:off x="1394421" y="3669556"/>
              <a:ext cx="435857" cy="929339"/>
            </a:xfrm>
            <a:custGeom>
              <a:rect b="b" l="l" r="r" t="t"/>
              <a:pathLst>
                <a:path extrusionOk="0" h="64751" w="30368">
                  <a:moveTo>
                    <a:pt x="799" y="1"/>
                  </a:moveTo>
                  <a:cubicBezTo>
                    <a:pt x="404" y="1"/>
                    <a:pt x="0" y="316"/>
                    <a:pt x="125" y="815"/>
                  </a:cubicBezTo>
                  <a:lnTo>
                    <a:pt x="14842" y="61053"/>
                  </a:lnTo>
                  <a:cubicBezTo>
                    <a:pt x="15194" y="62426"/>
                    <a:pt x="16320" y="63447"/>
                    <a:pt x="17764" y="63623"/>
                  </a:cubicBezTo>
                  <a:lnTo>
                    <a:pt x="26460" y="64750"/>
                  </a:lnTo>
                  <a:lnTo>
                    <a:pt x="26917" y="64750"/>
                  </a:lnTo>
                  <a:cubicBezTo>
                    <a:pt x="27762" y="64750"/>
                    <a:pt x="28572" y="64433"/>
                    <a:pt x="29206" y="63870"/>
                  </a:cubicBezTo>
                  <a:cubicBezTo>
                    <a:pt x="29945" y="63236"/>
                    <a:pt x="30368" y="62286"/>
                    <a:pt x="30368" y="61300"/>
                  </a:cubicBezTo>
                  <a:lnTo>
                    <a:pt x="29488" y="1977"/>
                  </a:lnTo>
                  <a:cubicBezTo>
                    <a:pt x="29488" y="1625"/>
                    <a:pt x="29206" y="1308"/>
                    <a:pt x="28854" y="1308"/>
                  </a:cubicBezTo>
                  <a:cubicBezTo>
                    <a:pt x="28467" y="1343"/>
                    <a:pt x="28185" y="1625"/>
                    <a:pt x="28185" y="1977"/>
                  </a:cubicBezTo>
                  <a:lnTo>
                    <a:pt x="29030" y="61335"/>
                  </a:lnTo>
                  <a:cubicBezTo>
                    <a:pt x="29030" y="61934"/>
                    <a:pt x="28783" y="62497"/>
                    <a:pt x="28361" y="62884"/>
                  </a:cubicBezTo>
                  <a:cubicBezTo>
                    <a:pt x="27953" y="63234"/>
                    <a:pt x="27472" y="63439"/>
                    <a:pt x="26958" y="63439"/>
                  </a:cubicBezTo>
                  <a:cubicBezTo>
                    <a:pt x="26852" y="63439"/>
                    <a:pt x="26745" y="63430"/>
                    <a:pt x="26636" y="63412"/>
                  </a:cubicBezTo>
                  <a:lnTo>
                    <a:pt x="17905" y="62321"/>
                  </a:lnTo>
                  <a:cubicBezTo>
                    <a:pt x="17060" y="62215"/>
                    <a:pt x="16320" y="61581"/>
                    <a:pt x="16109" y="60737"/>
                  </a:cubicBezTo>
                  <a:lnTo>
                    <a:pt x="1428" y="498"/>
                  </a:lnTo>
                  <a:cubicBezTo>
                    <a:pt x="1341" y="152"/>
                    <a:pt x="1072" y="1"/>
                    <a:pt x="7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5"/>
            <p:cNvSpPr/>
            <p:nvPr/>
          </p:nvSpPr>
          <p:spPr>
            <a:xfrm flipH="1">
              <a:off x="1376943" y="3644852"/>
              <a:ext cx="1902969" cy="39943"/>
            </a:xfrm>
            <a:custGeom>
              <a:rect b="b" l="l" r="r" t="t"/>
              <a:pathLst>
                <a:path extrusionOk="0" h="2783" w="132588">
                  <a:moveTo>
                    <a:pt x="0" y="1"/>
                  </a:moveTo>
                  <a:lnTo>
                    <a:pt x="0" y="2782"/>
                  </a:lnTo>
                  <a:lnTo>
                    <a:pt x="132588" y="2782"/>
                  </a:lnTo>
                  <a:lnTo>
                    <a:pt x="13258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5"/>
            <p:cNvSpPr/>
            <p:nvPr/>
          </p:nvSpPr>
          <p:spPr>
            <a:xfrm flipH="1">
              <a:off x="1732074" y="3607458"/>
              <a:ext cx="884789" cy="37919"/>
            </a:xfrm>
            <a:custGeom>
              <a:rect b="b" l="l" r="r" t="t"/>
              <a:pathLst>
                <a:path extrusionOk="0" h="2642" w="61647">
                  <a:moveTo>
                    <a:pt x="0" y="1"/>
                  </a:moveTo>
                  <a:lnTo>
                    <a:pt x="0" y="2641"/>
                  </a:lnTo>
                  <a:lnTo>
                    <a:pt x="61647" y="2641"/>
                  </a:lnTo>
                  <a:lnTo>
                    <a:pt x="616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5"/>
            <p:cNvSpPr/>
            <p:nvPr/>
          </p:nvSpPr>
          <p:spPr>
            <a:xfrm flipH="1">
              <a:off x="1732074" y="3607458"/>
              <a:ext cx="884789" cy="11138"/>
            </a:xfrm>
            <a:custGeom>
              <a:rect b="b" l="l" r="r" t="t"/>
              <a:pathLst>
                <a:path extrusionOk="0" h="776" w="61647">
                  <a:moveTo>
                    <a:pt x="0" y="1"/>
                  </a:moveTo>
                  <a:lnTo>
                    <a:pt x="0" y="775"/>
                  </a:lnTo>
                  <a:lnTo>
                    <a:pt x="61647" y="775"/>
                  </a:lnTo>
                  <a:lnTo>
                    <a:pt x="616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5"/>
            <p:cNvSpPr/>
            <p:nvPr/>
          </p:nvSpPr>
          <p:spPr>
            <a:xfrm flipH="1">
              <a:off x="2658534" y="3663298"/>
              <a:ext cx="607742" cy="1087188"/>
            </a:xfrm>
            <a:custGeom>
              <a:rect b="b" l="l" r="r" t="t"/>
              <a:pathLst>
                <a:path extrusionOk="0" h="75749" w="42344">
                  <a:moveTo>
                    <a:pt x="41508" y="1"/>
                  </a:moveTo>
                  <a:cubicBezTo>
                    <a:pt x="41267" y="1"/>
                    <a:pt x="41027" y="131"/>
                    <a:pt x="40911" y="441"/>
                  </a:cubicBezTo>
                  <a:lnTo>
                    <a:pt x="12886" y="72544"/>
                  </a:lnTo>
                  <a:cubicBezTo>
                    <a:pt x="12423" y="73728"/>
                    <a:pt x="11302" y="74422"/>
                    <a:pt x="10128" y="74422"/>
                  </a:cubicBezTo>
                  <a:cubicBezTo>
                    <a:pt x="9695" y="74422"/>
                    <a:pt x="9255" y="74328"/>
                    <a:pt x="8838" y="74129"/>
                  </a:cubicBezTo>
                  <a:lnTo>
                    <a:pt x="2500" y="71030"/>
                  </a:lnTo>
                  <a:cubicBezTo>
                    <a:pt x="1796" y="70714"/>
                    <a:pt x="1374" y="69974"/>
                    <a:pt x="1444" y="69200"/>
                  </a:cubicBezTo>
                  <a:lnTo>
                    <a:pt x="7922" y="1392"/>
                  </a:lnTo>
                  <a:cubicBezTo>
                    <a:pt x="7959" y="925"/>
                    <a:pt x="7611" y="676"/>
                    <a:pt x="7265" y="676"/>
                  </a:cubicBezTo>
                  <a:cubicBezTo>
                    <a:pt x="6958" y="676"/>
                    <a:pt x="6653" y="872"/>
                    <a:pt x="6619" y="1286"/>
                  </a:cubicBezTo>
                  <a:lnTo>
                    <a:pt x="141" y="69059"/>
                  </a:lnTo>
                  <a:cubicBezTo>
                    <a:pt x="1" y="70361"/>
                    <a:pt x="705" y="71629"/>
                    <a:pt x="1902" y="72227"/>
                  </a:cubicBezTo>
                  <a:lnTo>
                    <a:pt x="8204" y="75290"/>
                  </a:lnTo>
                  <a:cubicBezTo>
                    <a:pt x="8802" y="75572"/>
                    <a:pt x="9436" y="75748"/>
                    <a:pt x="10105" y="75748"/>
                  </a:cubicBezTo>
                  <a:cubicBezTo>
                    <a:pt x="10633" y="75748"/>
                    <a:pt x="11161" y="75642"/>
                    <a:pt x="11654" y="75431"/>
                  </a:cubicBezTo>
                  <a:cubicBezTo>
                    <a:pt x="12745" y="75009"/>
                    <a:pt x="13626" y="74129"/>
                    <a:pt x="14048" y="73037"/>
                  </a:cubicBezTo>
                  <a:lnTo>
                    <a:pt x="42143" y="899"/>
                  </a:lnTo>
                  <a:cubicBezTo>
                    <a:pt x="42343" y="386"/>
                    <a:pt x="41924" y="1"/>
                    <a:pt x="415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5"/>
            <p:cNvSpPr/>
            <p:nvPr/>
          </p:nvSpPr>
          <p:spPr>
            <a:xfrm flipH="1">
              <a:off x="1376943" y="3668107"/>
              <a:ext cx="1902969" cy="39929"/>
            </a:xfrm>
            <a:custGeom>
              <a:rect b="b" l="l" r="r" t="t"/>
              <a:pathLst>
                <a:path extrusionOk="0" h="2782" w="132588">
                  <a:moveTo>
                    <a:pt x="0" y="0"/>
                  </a:moveTo>
                  <a:lnTo>
                    <a:pt x="0" y="2782"/>
                  </a:lnTo>
                  <a:lnTo>
                    <a:pt x="132588" y="2782"/>
                  </a:lnTo>
                  <a:lnTo>
                    <a:pt x="1325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5"/>
            <p:cNvSpPr/>
            <p:nvPr/>
          </p:nvSpPr>
          <p:spPr>
            <a:xfrm flipH="1">
              <a:off x="2132872" y="2633593"/>
              <a:ext cx="1125824" cy="799908"/>
            </a:xfrm>
            <a:custGeom>
              <a:rect b="b" l="l" r="r" t="t"/>
              <a:pathLst>
                <a:path extrusionOk="0" h="55733" w="78441">
                  <a:moveTo>
                    <a:pt x="1" y="0"/>
                  </a:moveTo>
                  <a:lnTo>
                    <a:pt x="1" y="55733"/>
                  </a:lnTo>
                  <a:lnTo>
                    <a:pt x="78441" y="55733"/>
                  </a:lnTo>
                  <a:lnTo>
                    <a:pt x="78124" y="12041"/>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5"/>
            <p:cNvSpPr/>
            <p:nvPr/>
          </p:nvSpPr>
          <p:spPr>
            <a:xfrm flipH="1">
              <a:off x="2132872" y="2855459"/>
              <a:ext cx="1125824" cy="578076"/>
            </a:xfrm>
            <a:custGeom>
              <a:rect b="b" l="l" r="r" t="t"/>
              <a:pathLst>
                <a:path extrusionOk="0" h="40277" w="78441">
                  <a:moveTo>
                    <a:pt x="1" y="0"/>
                  </a:moveTo>
                  <a:lnTo>
                    <a:pt x="1" y="40277"/>
                  </a:lnTo>
                  <a:lnTo>
                    <a:pt x="78441" y="40277"/>
                  </a:lnTo>
                  <a:lnTo>
                    <a:pt x="78300" y="19258"/>
                  </a:lnTo>
                  <a:cubicBezTo>
                    <a:pt x="73544" y="19995"/>
                    <a:pt x="68754" y="20347"/>
                    <a:pt x="63967" y="20347"/>
                  </a:cubicBezTo>
                  <a:cubicBezTo>
                    <a:pt x="41296" y="20347"/>
                    <a:pt x="18692" y="12442"/>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5"/>
            <p:cNvSpPr/>
            <p:nvPr/>
          </p:nvSpPr>
          <p:spPr>
            <a:xfrm flipH="1">
              <a:off x="2136801" y="2632573"/>
              <a:ext cx="1121777" cy="205686"/>
            </a:xfrm>
            <a:custGeom>
              <a:rect b="b" l="l" r="r" t="t"/>
              <a:pathLst>
                <a:path extrusionOk="0" h="14331" w="78159">
                  <a:moveTo>
                    <a:pt x="0" y="1"/>
                  </a:moveTo>
                  <a:lnTo>
                    <a:pt x="0" y="4437"/>
                  </a:lnTo>
                  <a:lnTo>
                    <a:pt x="78159" y="14330"/>
                  </a:lnTo>
                  <a:lnTo>
                    <a:pt x="78159" y="1204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5"/>
            <p:cNvSpPr/>
            <p:nvPr/>
          </p:nvSpPr>
          <p:spPr>
            <a:xfrm flipH="1">
              <a:off x="2132753" y="3353753"/>
              <a:ext cx="1125824" cy="78853"/>
            </a:xfrm>
            <a:custGeom>
              <a:rect b="b" l="l" r="r" t="t"/>
              <a:pathLst>
                <a:path extrusionOk="0" h="5494" w="78441">
                  <a:moveTo>
                    <a:pt x="0" y="1"/>
                  </a:moveTo>
                  <a:lnTo>
                    <a:pt x="0" y="5493"/>
                  </a:lnTo>
                  <a:lnTo>
                    <a:pt x="78440" y="5493"/>
                  </a:lnTo>
                  <a:lnTo>
                    <a:pt x="78440" y="207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5"/>
            <p:cNvSpPr/>
            <p:nvPr/>
          </p:nvSpPr>
          <p:spPr>
            <a:xfrm flipH="1">
              <a:off x="2235932" y="3248131"/>
              <a:ext cx="882263" cy="57625"/>
            </a:xfrm>
            <a:custGeom>
              <a:rect b="b" l="l" r="r" t="t"/>
              <a:pathLst>
                <a:path extrusionOk="0" h="4015" w="61471">
                  <a:moveTo>
                    <a:pt x="423" y="1"/>
                  </a:moveTo>
                  <a:cubicBezTo>
                    <a:pt x="176" y="1"/>
                    <a:pt x="0" y="212"/>
                    <a:pt x="0" y="458"/>
                  </a:cubicBezTo>
                  <a:cubicBezTo>
                    <a:pt x="0" y="705"/>
                    <a:pt x="176" y="916"/>
                    <a:pt x="423" y="951"/>
                  </a:cubicBezTo>
                  <a:lnTo>
                    <a:pt x="61013" y="4014"/>
                  </a:lnTo>
                  <a:cubicBezTo>
                    <a:pt x="61260" y="4014"/>
                    <a:pt x="61471" y="3838"/>
                    <a:pt x="61471" y="3592"/>
                  </a:cubicBezTo>
                  <a:cubicBezTo>
                    <a:pt x="61471" y="3345"/>
                    <a:pt x="61260" y="3134"/>
                    <a:pt x="61013" y="3099"/>
                  </a:cubicBezTo>
                  <a:lnTo>
                    <a:pt x="4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5"/>
            <p:cNvSpPr/>
            <p:nvPr/>
          </p:nvSpPr>
          <p:spPr>
            <a:xfrm flipH="1">
              <a:off x="2340021" y="2796504"/>
              <a:ext cx="808505" cy="448544"/>
            </a:xfrm>
            <a:custGeom>
              <a:rect b="b" l="l" r="r" t="t"/>
              <a:pathLst>
                <a:path extrusionOk="0" h="31252" w="56332">
                  <a:moveTo>
                    <a:pt x="27275" y="0"/>
                  </a:moveTo>
                  <a:cubicBezTo>
                    <a:pt x="26639" y="0"/>
                    <a:pt x="25973" y="223"/>
                    <a:pt x="25349" y="446"/>
                  </a:cubicBezTo>
                  <a:cubicBezTo>
                    <a:pt x="16724" y="3579"/>
                    <a:pt x="7746" y="7064"/>
                    <a:pt x="1515" y="14704"/>
                  </a:cubicBezTo>
                  <a:cubicBezTo>
                    <a:pt x="775" y="15655"/>
                    <a:pt x="1" y="16746"/>
                    <a:pt x="1" y="18014"/>
                  </a:cubicBezTo>
                  <a:cubicBezTo>
                    <a:pt x="1" y="19422"/>
                    <a:pt x="916" y="20619"/>
                    <a:pt x="1761" y="21640"/>
                  </a:cubicBezTo>
                  <a:lnTo>
                    <a:pt x="7465" y="28470"/>
                  </a:lnTo>
                  <a:lnTo>
                    <a:pt x="56331" y="31251"/>
                  </a:lnTo>
                  <a:cubicBezTo>
                    <a:pt x="55451" y="27449"/>
                    <a:pt x="52388" y="20865"/>
                    <a:pt x="49572" y="18894"/>
                  </a:cubicBezTo>
                  <a:cubicBezTo>
                    <a:pt x="48586" y="18190"/>
                    <a:pt x="47459" y="17732"/>
                    <a:pt x="46720" y="16746"/>
                  </a:cubicBezTo>
                  <a:cubicBezTo>
                    <a:pt x="45910" y="15584"/>
                    <a:pt x="45769" y="13965"/>
                    <a:pt x="45981" y="12486"/>
                  </a:cubicBezTo>
                  <a:cubicBezTo>
                    <a:pt x="46192" y="11043"/>
                    <a:pt x="46685" y="9635"/>
                    <a:pt x="46966" y="8191"/>
                  </a:cubicBezTo>
                  <a:cubicBezTo>
                    <a:pt x="47213" y="6924"/>
                    <a:pt x="47178" y="5304"/>
                    <a:pt x="46227" y="4670"/>
                  </a:cubicBezTo>
                  <a:cubicBezTo>
                    <a:pt x="45833" y="4445"/>
                    <a:pt x="45371" y="4332"/>
                    <a:pt x="44931" y="4332"/>
                  </a:cubicBezTo>
                  <a:cubicBezTo>
                    <a:pt x="44822" y="4332"/>
                    <a:pt x="44713" y="4339"/>
                    <a:pt x="44607" y="4354"/>
                  </a:cubicBezTo>
                  <a:cubicBezTo>
                    <a:pt x="41897" y="4530"/>
                    <a:pt x="39256" y="5128"/>
                    <a:pt x="36756" y="6114"/>
                  </a:cubicBezTo>
                  <a:cubicBezTo>
                    <a:pt x="35680" y="6536"/>
                    <a:pt x="34465" y="7009"/>
                    <a:pt x="33360" y="7009"/>
                  </a:cubicBezTo>
                  <a:cubicBezTo>
                    <a:pt x="32622" y="7009"/>
                    <a:pt x="31934" y="6798"/>
                    <a:pt x="31370" y="6220"/>
                  </a:cubicBezTo>
                  <a:cubicBezTo>
                    <a:pt x="29821" y="4670"/>
                    <a:pt x="30173" y="1291"/>
                    <a:pt x="28342" y="270"/>
                  </a:cubicBezTo>
                  <a:cubicBezTo>
                    <a:pt x="28006" y="75"/>
                    <a:pt x="27645" y="0"/>
                    <a:pt x="272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5"/>
            <p:cNvSpPr/>
            <p:nvPr/>
          </p:nvSpPr>
          <p:spPr>
            <a:xfrm flipH="1">
              <a:off x="2421361" y="2895178"/>
              <a:ext cx="557867" cy="344833"/>
            </a:xfrm>
            <a:custGeom>
              <a:rect b="b" l="l" r="r" t="t"/>
              <a:pathLst>
                <a:path extrusionOk="0" h="24026" w="38869">
                  <a:moveTo>
                    <a:pt x="20374" y="1"/>
                  </a:moveTo>
                  <a:cubicBezTo>
                    <a:pt x="18122" y="1"/>
                    <a:pt x="15866" y="181"/>
                    <a:pt x="13626" y="543"/>
                  </a:cubicBezTo>
                  <a:lnTo>
                    <a:pt x="10704" y="3887"/>
                  </a:lnTo>
                  <a:lnTo>
                    <a:pt x="18132" y="4521"/>
                  </a:lnTo>
                  <a:cubicBezTo>
                    <a:pt x="18484" y="4521"/>
                    <a:pt x="18836" y="4627"/>
                    <a:pt x="19118" y="4838"/>
                  </a:cubicBezTo>
                  <a:cubicBezTo>
                    <a:pt x="19365" y="5190"/>
                    <a:pt x="19294" y="5648"/>
                    <a:pt x="18907" y="5894"/>
                  </a:cubicBezTo>
                  <a:cubicBezTo>
                    <a:pt x="18555" y="6140"/>
                    <a:pt x="18097" y="6281"/>
                    <a:pt x="17675" y="6352"/>
                  </a:cubicBezTo>
                  <a:cubicBezTo>
                    <a:pt x="12499" y="7443"/>
                    <a:pt x="7465" y="9203"/>
                    <a:pt x="2712" y="11492"/>
                  </a:cubicBezTo>
                  <a:cubicBezTo>
                    <a:pt x="2008" y="11773"/>
                    <a:pt x="1374" y="12196"/>
                    <a:pt x="811" y="12689"/>
                  </a:cubicBezTo>
                  <a:cubicBezTo>
                    <a:pt x="283" y="13147"/>
                    <a:pt x="1" y="13851"/>
                    <a:pt x="142" y="14555"/>
                  </a:cubicBezTo>
                  <a:cubicBezTo>
                    <a:pt x="353" y="15294"/>
                    <a:pt x="1092" y="15822"/>
                    <a:pt x="1902" y="16069"/>
                  </a:cubicBezTo>
                  <a:cubicBezTo>
                    <a:pt x="2606" y="16215"/>
                    <a:pt x="3310" y="16289"/>
                    <a:pt x="4035" y="16289"/>
                  </a:cubicBezTo>
                  <a:cubicBezTo>
                    <a:pt x="4180" y="16289"/>
                    <a:pt x="4326" y="16286"/>
                    <a:pt x="4472" y="16280"/>
                  </a:cubicBezTo>
                  <a:cubicBezTo>
                    <a:pt x="9233" y="16228"/>
                    <a:pt x="14011" y="16064"/>
                    <a:pt x="18781" y="16064"/>
                  </a:cubicBezTo>
                  <a:cubicBezTo>
                    <a:pt x="23676" y="16064"/>
                    <a:pt x="28562" y="16236"/>
                    <a:pt x="33412" y="16878"/>
                  </a:cubicBezTo>
                  <a:cubicBezTo>
                    <a:pt x="34151" y="16949"/>
                    <a:pt x="34926" y="17125"/>
                    <a:pt x="35630" y="17442"/>
                  </a:cubicBezTo>
                  <a:cubicBezTo>
                    <a:pt x="36299" y="17688"/>
                    <a:pt x="36792" y="18287"/>
                    <a:pt x="36933" y="18991"/>
                  </a:cubicBezTo>
                  <a:cubicBezTo>
                    <a:pt x="37003" y="19977"/>
                    <a:pt x="35982" y="20786"/>
                    <a:pt x="35031" y="21385"/>
                  </a:cubicBezTo>
                  <a:cubicBezTo>
                    <a:pt x="34187" y="21878"/>
                    <a:pt x="32884" y="23145"/>
                    <a:pt x="32004" y="23603"/>
                  </a:cubicBezTo>
                  <a:lnTo>
                    <a:pt x="33658" y="24025"/>
                  </a:lnTo>
                  <a:cubicBezTo>
                    <a:pt x="33975" y="23920"/>
                    <a:pt x="34539" y="23356"/>
                    <a:pt x="35384" y="22934"/>
                  </a:cubicBezTo>
                  <a:cubicBezTo>
                    <a:pt x="36193" y="22441"/>
                    <a:pt x="36968" y="21913"/>
                    <a:pt x="37707" y="21314"/>
                  </a:cubicBezTo>
                  <a:cubicBezTo>
                    <a:pt x="38376" y="20857"/>
                    <a:pt x="38834" y="20082"/>
                    <a:pt x="38869" y="19272"/>
                  </a:cubicBezTo>
                  <a:cubicBezTo>
                    <a:pt x="38799" y="17899"/>
                    <a:pt x="37390" y="16562"/>
                    <a:pt x="35912" y="16033"/>
                  </a:cubicBezTo>
                  <a:cubicBezTo>
                    <a:pt x="31634" y="14450"/>
                    <a:pt x="26959" y="14104"/>
                    <a:pt x="22218" y="14104"/>
                  </a:cubicBezTo>
                  <a:cubicBezTo>
                    <a:pt x="18844" y="14104"/>
                    <a:pt x="15435" y="14279"/>
                    <a:pt x="12112" y="14308"/>
                  </a:cubicBezTo>
                  <a:cubicBezTo>
                    <a:pt x="11126" y="14308"/>
                    <a:pt x="9824" y="14062"/>
                    <a:pt x="9788" y="13252"/>
                  </a:cubicBezTo>
                  <a:cubicBezTo>
                    <a:pt x="9753" y="12654"/>
                    <a:pt x="10387" y="12231"/>
                    <a:pt x="10985" y="11949"/>
                  </a:cubicBezTo>
                  <a:cubicBezTo>
                    <a:pt x="18766" y="8112"/>
                    <a:pt x="27990" y="7232"/>
                    <a:pt x="36827" y="6000"/>
                  </a:cubicBezTo>
                  <a:cubicBezTo>
                    <a:pt x="37637" y="5894"/>
                    <a:pt x="38658" y="5577"/>
                    <a:pt x="38728" y="4873"/>
                  </a:cubicBezTo>
                  <a:cubicBezTo>
                    <a:pt x="38763" y="4310"/>
                    <a:pt x="38059" y="3887"/>
                    <a:pt x="37461" y="3606"/>
                  </a:cubicBezTo>
                  <a:cubicBezTo>
                    <a:pt x="32045" y="1216"/>
                    <a:pt x="26226" y="1"/>
                    <a:pt x="203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5"/>
            <p:cNvSpPr/>
            <p:nvPr/>
          </p:nvSpPr>
          <p:spPr>
            <a:xfrm flipH="1">
              <a:off x="2190342" y="2898910"/>
              <a:ext cx="174340" cy="26796"/>
            </a:xfrm>
            <a:custGeom>
              <a:rect b="b" l="l" r="r" t="t"/>
              <a:pathLst>
                <a:path extrusionOk="0" h="1867" w="12147">
                  <a:moveTo>
                    <a:pt x="35" y="1"/>
                  </a:moveTo>
                  <a:lnTo>
                    <a:pt x="0" y="459"/>
                  </a:lnTo>
                  <a:lnTo>
                    <a:pt x="12111" y="1867"/>
                  </a:lnTo>
                  <a:lnTo>
                    <a:pt x="12146" y="1444"/>
                  </a:lnTo>
                  <a:lnTo>
                    <a:pt x="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5"/>
            <p:cNvSpPr/>
            <p:nvPr/>
          </p:nvSpPr>
          <p:spPr>
            <a:xfrm flipH="1">
              <a:off x="2190342" y="2953501"/>
              <a:ext cx="174340" cy="24270"/>
            </a:xfrm>
            <a:custGeom>
              <a:rect b="b" l="l" r="r" t="t"/>
              <a:pathLst>
                <a:path extrusionOk="0" h="1691" w="12147">
                  <a:moveTo>
                    <a:pt x="35" y="0"/>
                  </a:moveTo>
                  <a:lnTo>
                    <a:pt x="0" y="458"/>
                  </a:lnTo>
                  <a:cubicBezTo>
                    <a:pt x="2007" y="669"/>
                    <a:pt x="4049" y="880"/>
                    <a:pt x="6056" y="1056"/>
                  </a:cubicBezTo>
                  <a:cubicBezTo>
                    <a:pt x="8027" y="1268"/>
                    <a:pt x="10069" y="1479"/>
                    <a:pt x="12111" y="1690"/>
                  </a:cubicBezTo>
                  <a:lnTo>
                    <a:pt x="12146" y="1268"/>
                  </a:lnTo>
                  <a:cubicBezTo>
                    <a:pt x="10140" y="1021"/>
                    <a:pt x="8062" y="810"/>
                    <a:pt x="6091" y="634"/>
                  </a:cubicBezTo>
                  <a:cubicBezTo>
                    <a:pt x="4119" y="458"/>
                    <a:pt x="2042" y="247"/>
                    <a:pt x="3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5"/>
            <p:cNvSpPr/>
            <p:nvPr/>
          </p:nvSpPr>
          <p:spPr>
            <a:xfrm flipH="1">
              <a:off x="2190342" y="3004030"/>
              <a:ext cx="174340" cy="25791"/>
            </a:xfrm>
            <a:custGeom>
              <a:rect b="b" l="l" r="r" t="t"/>
              <a:pathLst>
                <a:path extrusionOk="0" h="1797" w="12147">
                  <a:moveTo>
                    <a:pt x="35" y="1"/>
                  </a:moveTo>
                  <a:lnTo>
                    <a:pt x="0" y="423"/>
                  </a:lnTo>
                  <a:cubicBezTo>
                    <a:pt x="2007" y="670"/>
                    <a:pt x="4014" y="916"/>
                    <a:pt x="6056" y="1127"/>
                  </a:cubicBezTo>
                  <a:cubicBezTo>
                    <a:pt x="8062" y="1339"/>
                    <a:pt x="10069" y="1585"/>
                    <a:pt x="12111" y="1796"/>
                  </a:cubicBezTo>
                  <a:lnTo>
                    <a:pt x="12146" y="1374"/>
                  </a:lnTo>
                  <a:cubicBezTo>
                    <a:pt x="10140" y="1127"/>
                    <a:pt x="8098" y="916"/>
                    <a:pt x="6091" y="670"/>
                  </a:cubicBezTo>
                  <a:cubicBezTo>
                    <a:pt x="4084" y="459"/>
                    <a:pt x="2042" y="247"/>
                    <a:pt x="3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5"/>
            <p:cNvSpPr/>
            <p:nvPr/>
          </p:nvSpPr>
          <p:spPr>
            <a:xfrm flipH="1">
              <a:off x="2190342" y="3058621"/>
              <a:ext cx="173837" cy="23753"/>
            </a:xfrm>
            <a:custGeom>
              <a:rect b="b" l="l" r="r" t="t"/>
              <a:pathLst>
                <a:path extrusionOk="0" h="1655" w="12112">
                  <a:moveTo>
                    <a:pt x="36" y="0"/>
                  </a:moveTo>
                  <a:lnTo>
                    <a:pt x="0" y="423"/>
                  </a:lnTo>
                  <a:cubicBezTo>
                    <a:pt x="2007" y="669"/>
                    <a:pt x="4049" y="880"/>
                    <a:pt x="6021" y="1021"/>
                  </a:cubicBezTo>
                  <a:cubicBezTo>
                    <a:pt x="7992" y="1197"/>
                    <a:pt x="10034" y="1408"/>
                    <a:pt x="12076" y="1655"/>
                  </a:cubicBezTo>
                  <a:lnTo>
                    <a:pt x="12111" y="1197"/>
                  </a:lnTo>
                  <a:cubicBezTo>
                    <a:pt x="10105" y="951"/>
                    <a:pt x="8063" y="775"/>
                    <a:pt x="6091" y="599"/>
                  </a:cubicBezTo>
                  <a:cubicBezTo>
                    <a:pt x="4119" y="423"/>
                    <a:pt x="2078" y="211"/>
                    <a:pt x="3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5"/>
            <p:cNvSpPr/>
            <p:nvPr/>
          </p:nvSpPr>
          <p:spPr>
            <a:xfrm flipH="1">
              <a:off x="2190845" y="3115221"/>
              <a:ext cx="174857" cy="26796"/>
            </a:xfrm>
            <a:custGeom>
              <a:rect b="b" l="l" r="r" t="t"/>
              <a:pathLst>
                <a:path extrusionOk="0" h="1867" w="12183">
                  <a:moveTo>
                    <a:pt x="71" y="0"/>
                  </a:moveTo>
                  <a:lnTo>
                    <a:pt x="1" y="458"/>
                  </a:lnTo>
                  <a:lnTo>
                    <a:pt x="12112" y="1866"/>
                  </a:lnTo>
                  <a:lnTo>
                    <a:pt x="12182" y="1444"/>
                  </a:lnTo>
                  <a:lnTo>
                    <a:pt x="7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5"/>
            <p:cNvSpPr/>
            <p:nvPr/>
          </p:nvSpPr>
          <p:spPr>
            <a:xfrm flipH="1">
              <a:off x="2736178" y="2825630"/>
              <a:ext cx="410324" cy="148965"/>
            </a:xfrm>
            <a:custGeom>
              <a:rect b="b" l="l" r="r" t="t"/>
              <a:pathLst>
                <a:path extrusionOk="0" h="10379" w="28589">
                  <a:moveTo>
                    <a:pt x="26898" y="1"/>
                  </a:moveTo>
                  <a:cubicBezTo>
                    <a:pt x="24716" y="2008"/>
                    <a:pt x="21793" y="3029"/>
                    <a:pt x="18907" y="3627"/>
                  </a:cubicBezTo>
                  <a:cubicBezTo>
                    <a:pt x="16020" y="4191"/>
                    <a:pt x="13027" y="4402"/>
                    <a:pt x="10140" y="5035"/>
                  </a:cubicBezTo>
                  <a:cubicBezTo>
                    <a:pt x="6549" y="5810"/>
                    <a:pt x="3099" y="7183"/>
                    <a:pt x="1" y="9190"/>
                  </a:cubicBezTo>
                  <a:cubicBezTo>
                    <a:pt x="160" y="9194"/>
                    <a:pt x="319" y="9196"/>
                    <a:pt x="478" y="9196"/>
                  </a:cubicBezTo>
                  <a:cubicBezTo>
                    <a:pt x="4289" y="9196"/>
                    <a:pt x="8009" y="8028"/>
                    <a:pt x="11795" y="8028"/>
                  </a:cubicBezTo>
                  <a:cubicBezTo>
                    <a:pt x="12957" y="8028"/>
                    <a:pt x="14189" y="8169"/>
                    <a:pt x="15175" y="8838"/>
                  </a:cubicBezTo>
                  <a:cubicBezTo>
                    <a:pt x="15808" y="9225"/>
                    <a:pt x="16301" y="9859"/>
                    <a:pt x="17005" y="10140"/>
                  </a:cubicBezTo>
                  <a:cubicBezTo>
                    <a:pt x="17454" y="10299"/>
                    <a:pt x="17903" y="10378"/>
                    <a:pt x="18367" y="10378"/>
                  </a:cubicBezTo>
                  <a:cubicBezTo>
                    <a:pt x="18521" y="10378"/>
                    <a:pt x="18678" y="10369"/>
                    <a:pt x="18836" y="10352"/>
                  </a:cubicBezTo>
                  <a:lnTo>
                    <a:pt x="23659" y="10281"/>
                  </a:lnTo>
                  <a:cubicBezTo>
                    <a:pt x="23906" y="10281"/>
                    <a:pt x="24117" y="10246"/>
                    <a:pt x="24328" y="10140"/>
                  </a:cubicBezTo>
                  <a:cubicBezTo>
                    <a:pt x="24716" y="9929"/>
                    <a:pt x="24786" y="9436"/>
                    <a:pt x="24856" y="8979"/>
                  </a:cubicBezTo>
                  <a:cubicBezTo>
                    <a:pt x="25244" y="5951"/>
                    <a:pt x="26546" y="3099"/>
                    <a:pt x="28588" y="846"/>
                  </a:cubicBezTo>
                  <a:lnTo>
                    <a:pt x="268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5"/>
            <p:cNvSpPr/>
            <p:nvPr/>
          </p:nvSpPr>
          <p:spPr>
            <a:xfrm flipH="1">
              <a:off x="2725036" y="2885273"/>
              <a:ext cx="185449" cy="33427"/>
            </a:xfrm>
            <a:custGeom>
              <a:rect b="b" l="l" r="r" t="t"/>
              <a:pathLst>
                <a:path extrusionOk="0" h="2329" w="12921">
                  <a:moveTo>
                    <a:pt x="12886" y="0"/>
                  </a:moveTo>
                  <a:lnTo>
                    <a:pt x="11336" y="18"/>
                  </a:lnTo>
                  <a:lnTo>
                    <a:pt x="11336" y="18"/>
                  </a:lnTo>
                  <a:cubicBezTo>
                    <a:pt x="10763" y="7"/>
                    <a:pt x="10190" y="2"/>
                    <a:pt x="9618" y="2"/>
                  </a:cubicBezTo>
                  <a:cubicBezTo>
                    <a:pt x="6518" y="2"/>
                    <a:pt x="3435" y="160"/>
                    <a:pt x="352" y="493"/>
                  </a:cubicBezTo>
                  <a:lnTo>
                    <a:pt x="0" y="1796"/>
                  </a:lnTo>
                  <a:cubicBezTo>
                    <a:pt x="1226" y="2151"/>
                    <a:pt x="2512" y="2328"/>
                    <a:pt x="3802" y="2328"/>
                  </a:cubicBezTo>
                  <a:cubicBezTo>
                    <a:pt x="3920" y="2328"/>
                    <a:pt x="4037" y="2327"/>
                    <a:pt x="4154" y="2324"/>
                  </a:cubicBezTo>
                  <a:cubicBezTo>
                    <a:pt x="7147" y="2289"/>
                    <a:pt x="10034" y="1514"/>
                    <a:pt x="12921" y="775"/>
                  </a:cubicBezTo>
                  <a:cubicBezTo>
                    <a:pt x="12921" y="528"/>
                    <a:pt x="12921" y="282"/>
                    <a:pt x="128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5"/>
            <p:cNvSpPr/>
            <p:nvPr/>
          </p:nvSpPr>
          <p:spPr>
            <a:xfrm flipH="1">
              <a:off x="2773035" y="2929988"/>
              <a:ext cx="170307" cy="30671"/>
            </a:xfrm>
            <a:custGeom>
              <a:rect b="b" l="l" r="r" t="t"/>
              <a:pathLst>
                <a:path extrusionOk="0" h="2137" w="11866">
                  <a:moveTo>
                    <a:pt x="8389" y="1"/>
                  </a:moveTo>
                  <a:cubicBezTo>
                    <a:pt x="5710" y="1"/>
                    <a:pt x="3032" y="152"/>
                    <a:pt x="353" y="441"/>
                  </a:cubicBezTo>
                  <a:cubicBezTo>
                    <a:pt x="247" y="828"/>
                    <a:pt x="141" y="1251"/>
                    <a:pt x="1" y="1638"/>
                  </a:cubicBezTo>
                  <a:cubicBezTo>
                    <a:pt x="1112" y="1987"/>
                    <a:pt x="2281" y="2136"/>
                    <a:pt x="3455" y="2136"/>
                  </a:cubicBezTo>
                  <a:cubicBezTo>
                    <a:pt x="3583" y="2136"/>
                    <a:pt x="3710" y="2135"/>
                    <a:pt x="3838" y="2131"/>
                  </a:cubicBezTo>
                  <a:cubicBezTo>
                    <a:pt x="6584" y="2096"/>
                    <a:pt x="9260" y="1392"/>
                    <a:pt x="11865" y="723"/>
                  </a:cubicBezTo>
                  <a:lnTo>
                    <a:pt x="11830" y="19"/>
                  </a:lnTo>
                  <a:lnTo>
                    <a:pt x="10351" y="28"/>
                  </a:lnTo>
                  <a:lnTo>
                    <a:pt x="10351" y="28"/>
                  </a:lnTo>
                  <a:cubicBezTo>
                    <a:pt x="9697" y="10"/>
                    <a:pt x="9043" y="1"/>
                    <a:pt x="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5"/>
            <p:cNvSpPr/>
            <p:nvPr/>
          </p:nvSpPr>
          <p:spPr>
            <a:xfrm flipH="1">
              <a:off x="2730088" y="2889307"/>
              <a:ext cx="177368" cy="12716"/>
            </a:xfrm>
            <a:custGeom>
              <a:rect b="b" l="l" r="r" t="t"/>
              <a:pathLst>
                <a:path extrusionOk="0" h="886" w="12358">
                  <a:moveTo>
                    <a:pt x="12287" y="1"/>
                  </a:moveTo>
                  <a:cubicBezTo>
                    <a:pt x="10070" y="468"/>
                    <a:pt x="7800" y="698"/>
                    <a:pt x="5529" y="698"/>
                  </a:cubicBezTo>
                  <a:cubicBezTo>
                    <a:pt x="3688" y="698"/>
                    <a:pt x="1848" y="547"/>
                    <a:pt x="36" y="247"/>
                  </a:cubicBezTo>
                  <a:lnTo>
                    <a:pt x="0" y="459"/>
                  </a:lnTo>
                  <a:cubicBezTo>
                    <a:pt x="1643" y="716"/>
                    <a:pt x="3345" y="886"/>
                    <a:pt x="5051" y="886"/>
                  </a:cubicBezTo>
                  <a:cubicBezTo>
                    <a:pt x="5210" y="886"/>
                    <a:pt x="5369" y="884"/>
                    <a:pt x="5528" y="881"/>
                  </a:cubicBezTo>
                  <a:cubicBezTo>
                    <a:pt x="5672" y="883"/>
                    <a:pt x="5816" y="884"/>
                    <a:pt x="5960" y="884"/>
                  </a:cubicBezTo>
                  <a:cubicBezTo>
                    <a:pt x="8104" y="884"/>
                    <a:pt x="10247" y="641"/>
                    <a:pt x="12358" y="212"/>
                  </a:cubicBezTo>
                  <a:lnTo>
                    <a:pt x="122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5"/>
            <p:cNvSpPr/>
            <p:nvPr/>
          </p:nvSpPr>
          <p:spPr>
            <a:xfrm flipH="1">
              <a:off x="2776580" y="2934295"/>
              <a:ext cx="161207" cy="10190"/>
            </a:xfrm>
            <a:custGeom>
              <a:rect b="b" l="l" r="r" t="t"/>
              <a:pathLst>
                <a:path extrusionOk="0" h="710" w="11232">
                  <a:moveTo>
                    <a:pt x="11161" y="0"/>
                  </a:moveTo>
                  <a:cubicBezTo>
                    <a:pt x="9124" y="333"/>
                    <a:pt x="7055" y="503"/>
                    <a:pt x="4982" y="503"/>
                  </a:cubicBezTo>
                  <a:cubicBezTo>
                    <a:pt x="3330" y="503"/>
                    <a:pt x="1676" y="395"/>
                    <a:pt x="36" y="176"/>
                  </a:cubicBezTo>
                  <a:lnTo>
                    <a:pt x="1" y="388"/>
                  </a:lnTo>
                  <a:cubicBezTo>
                    <a:pt x="1516" y="577"/>
                    <a:pt x="3032" y="710"/>
                    <a:pt x="4547" y="710"/>
                  </a:cubicBezTo>
                  <a:cubicBezTo>
                    <a:pt x="4722" y="710"/>
                    <a:pt x="4896" y="708"/>
                    <a:pt x="5071" y="704"/>
                  </a:cubicBezTo>
                  <a:cubicBezTo>
                    <a:pt x="7113" y="704"/>
                    <a:pt x="9190" y="564"/>
                    <a:pt x="11232" y="212"/>
                  </a:cubicBezTo>
                  <a:lnTo>
                    <a:pt x="111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5"/>
            <p:cNvSpPr/>
            <p:nvPr/>
          </p:nvSpPr>
          <p:spPr>
            <a:xfrm flipH="1">
              <a:off x="2874603" y="2899930"/>
              <a:ext cx="31346" cy="12659"/>
            </a:xfrm>
            <a:custGeom>
              <a:rect b="b" l="l" r="r" t="t"/>
              <a:pathLst>
                <a:path extrusionOk="0" h="882" w="2184">
                  <a:moveTo>
                    <a:pt x="564" y="0"/>
                  </a:moveTo>
                  <a:cubicBezTo>
                    <a:pt x="388" y="0"/>
                    <a:pt x="177" y="0"/>
                    <a:pt x="71" y="141"/>
                  </a:cubicBezTo>
                  <a:cubicBezTo>
                    <a:pt x="1" y="317"/>
                    <a:pt x="36" y="493"/>
                    <a:pt x="177" y="599"/>
                  </a:cubicBezTo>
                  <a:cubicBezTo>
                    <a:pt x="283" y="704"/>
                    <a:pt x="459" y="740"/>
                    <a:pt x="599" y="775"/>
                  </a:cubicBezTo>
                  <a:cubicBezTo>
                    <a:pt x="872" y="843"/>
                    <a:pt x="1145" y="882"/>
                    <a:pt x="1418" y="882"/>
                  </a:cubicBezTo>
                  <a:cubicBezTo>
                    <a:pt x="1568" y="882"/>
                    <a:pt x="1717" y="870"/>
                    <a:pt x="1867" y="845"/>
                  </a:cubicBezTo>
                  <a:cubicBezTo>
                    <a:pt x="2008" y="810"/>
                    <a:pt x="2149" y="740"/>
                    <a:pt x="2184" y="599"/>
                  </a:cubicBezTo>
                  <a:cubicBezTo>
                    <a:pt x="2184" y="458"/>
                    <a:pt x="2078" y="352"/>
                    <a:pt x="1937" y="282"/>
                  </a:cubicBezTo>
                  <a:cubicBezTo>
                    <a:pt x="1515" y="106"/>
                    <a:pt x="1022" y="0"/>
                    <a:pt x="5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5"/>
            <p:cNvSpPr/>
            <p:nvPr/>
          </p:nvSpPr>
          <p:spPr>
            <a:xfrm flipH="1">
              <a:off x="2906441" y="2942879"/>
              <a:ext cx="31346" cy="10721"/>
            </a:xfrm>
            <a:custGeom>
              <a:rect b="b" l="l" r="r" t="t"/>
              <a:pathLst>
                <a:path extrusionOk="0" h="747" w="2184">
                  <a:moveTo>
                    <a:pt x="283" y="1"/>
                  </a:moveTo>
                  <a:cubicBezTo>
                    <a:pt x="107" y="71"/>
                    <a:pt x="1" y="247"/>
                    <a:pt x="1" y="423"/>
                  </a:cubicBezTo>
                  <a:cubicBezTo>
                    <a:pt x="494" y="639"/>
                    <a:pt x="1041" y="747"/>
                    <a:pt x="1571" y="747"/>
                  </a:cubicBezTo>
                  <a:cubicBezTo>
                    <a:pt x="1646" y="747"/>
                    <a:pt x="1722" y="745"/>
                    <a:pt x="1796" y="740"/>
                  </a:cubicBezTo>
                  <a:cubicBezTo>
                    <a:pt x="1902" y="740"/>
                    <a:pt x="1972" y="705"/>
                    <a:pt x="2043" y="670"/>
                  </a:cubicBezTo>
                  <a:cubicBezTo>
                    <a:pt x="2113" y="635"/>
                    <a:pt x="2184" y="564"/>
                    <a:pt x="2184" y="494"/>
                  </a:cubicBezTo>
                  <a:cubicBezTo>
                    <a:pt x="2184" y="318"/>
                    <a:pt x="2043" y="247"/>
                    <a:pt x="1902" y="177"/>
                  </a:cubicBezTo>
                  <a:cubicBezTo>
                    <a:pt x="1374" y="36"/>
                    <a:pt x="811" y="1"/>
                    <a:pt x="2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5"/>
            <p:cNvSpPr/>
            <p:nvPr/>
          </p:nvSpPr>
          <p:spPr>
            <a:xfrm flipH="1">
              <a:off x="2748755" y="2852229"/>
              <a:ext cx="20237" cy="2139"/>
            </a:xfrm>
            <a:custGeom>
              <a:rect b="b" l="l" r="r" t="t"/>
              <a:pathLst>
                <a:path extrusionOk="0" h="149" w="1410">
                  <a:moveTo>
                    <a:pt x="777" y="0"/>
                  </a:moveTo>
                  <a:cubicBezTo>
                    <a:pt x="515" y="0"/>
                    <a:pt x="253" y="26"/>
                    <a:pt x="1" y="84"/>
                  </a:cubicBezTo>
                  <a:cubicBezTo>
                    <a:pt x="193" y="129"/>
                    <a:pt x="390" y="148"/>
                    <a:pt x="589" y="148"/>
                  </a:cubicBezTo>
                  <a:cubicBezTo>
                    <a:pt x="865" y="148"/>
                    <a:pt x="1143" y="110"/>
                    <a:pt x="1409" y="49"/>
                  </a:cubicBezTo>
                  <a:cubicBezTo>
                    <a:pt x="1203" y="17"/>
                    <a:pt x="991" y="0"/>
                    <a:pt x="7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5"/>
            <p:cNvSpPr/>
            <p:nvPr/>
          </p:nvSpPr>
          <p:spPr>
            <a:xfrm flipH="1">
              <a:off x="2760383" y="2867201"/>
              <a:ext cx="26294" cy="2440"/>
            </a:xfrm>
            <a:custGeom>
              <a:rect b="b" l="l" r="r" t="t"/>
              <a:pathLst>
                <a:path extrusionOk="0" h="170" w="1832">
                  <a:moveTo>
                    <a:pt x="1111" y="1"/>
                  </a:moveTo>
                  <a:cubicBezTo>
                    <a:pt x="738" y="1"/>
                    <a:pt x="363" y="47"/>
                    <a:pt x="1" y="133"/>
                  </a:cubicBezTo>
                  <a:cubicBezTo>
                    <a:pt x="225" y="158"/>
                    <a:pt x="445" y="169"/>
                    <a:pt x="662" y="169"/>
                  </a:cubicBezTo>
                  <a:cubicBezTo>
                    <a:pt x="1058" y="169"/>
                    <a:pt x="1445" y="130"/>
                    <a:pt x="1831" y="62"/>
                  </a:cubicBezTo>
                  <a:cubicBezTo>
                    <a:pt x="1595" y="21"/>
                    <a:pt x="1354" y="1"/>
                    <a:pt x="11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5"/>
            <p:cNvSpPr/>
            <p:nvPr/>
          </p:nvSpPr>
          <p:spPr>
            <a:xfrm flipH="1">
              <a:off x="2791216" y="2957377"/>
              <a:ext cx="24270" cy="2569"/>
            </a:xfrm>
            <a:custGeom>
              <a:rect b="b" l="l" r="r" t="t"/>
              <a:pathLst>
                <a:path extrusionOk="0" h="179" w="1691">
                  <a:moveTo>
                    <a:pt x="991" y="1"/>
                  </a:moveTo>
                  <a:cubicBezTo>
                    <a:pt x="661" y="1"/>
                    <a:pt x="331" y="35"/>
                    <a:pt x="1" y="117"/>
                  </a:cubicBezTo>
                  <a:cubicBezTo>
                    <a:pt x="223" y="159"/>
                    <a:pt x="445" y="179"/>
                    <a:pt x="667" y="179"/>
                  </a:cubicBezTo>
                  <a:cubicBezTo>
                    <a:pt x="1009" y="179"/>
                    <a:pt x="1350" y="132"/>
                    <a:pt x="1691" y="47"/>
                  </a:cubicBezTo>
                  <a:cubicBezTo>
                    <a:pt x="1457" y="18"/>
                    <a:pt x="1224" y="1"/>
                    <a:pt x="9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5"/>
            <p:cNvSpPr/>
            <p:nvPr/>
          </p:nvSpPr>
          <p:spPr>
            <a:xfrm flipH="1">
              <a:off x="2986803" y="2901724"/>
              <a:ext cx="67213" cy="14898"/>
            </a:xfrm>
            <a:custGeom>
              <a:rect b="b" l="l" r="r" t="t"/>
              <a:pathLst>
                <a:path extrusionOk="0" h="1038" w="4683">
                  <a:moveTo>
                    <a:pt x="3940" y="1"/>
                  </a:moveTo>
                  <a:cubicBezTo>
                    <a:pt x="3845" y="1"/>
                    <a:pt x="3750" y="7"/>
                    <a:pt x="3662" y="16"/>
                  </a:cubicBezTo>
                  <a:cubicBezTo>
                    <a:pt x="2394" y="192"/>
                    <a:pt x="1162" y="544"/>
                    <a:pt x="0" y="1037"/>
                  </a:cubicBezTo>
                  <a:cubicBezTo>
                    <a:pt x="1585" y="967"/>
                    <a:pt x="3169" y="720"/>
                    <a:pt x="4683" y="298"/>
                  </a:cubicBezTo>
                  <a:cubicBezTo>
                    <a:pt x="4524" y="60"/>
                    <a:pt x="4227" y="1"/>
                    <a:pt x="39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5"/>
            <p:cNvSpPr/>
            <p:nvPr/>
          </p:nvSpPr>
          <p:spPr>
            <a:xfrm flipH="1">
              <a:off x="2624452" y="3299177"/>
              <a:ext cx="69236" cy="28317"/>
            </a:xfrm>
            <a:custGeom>
              <a:rect b="b" l="l" r="r" t="t"/>
              <a:pathLst>
                <a:path extrusionOk="0" h="1973" w="4824">
                  <a:moveTo>
                    <a:pt x="986" y="1"/>
                  </a:moveTo>
                  <a:cubicBezTo>
                    <a:pt x="423" y="1"/>
                    <a:pt x="1" y="423"/>
                    <a:pt x="1" y="986"/>
                  </a:cubicBezTo>
                  <a:cubicBezTo>
                    <a:pt x="1" y="1514"/>
                    <a:pt x="423" y="1972"/>
                    <a:pt x="986" y="1972"/>
                  </a:cubicBezTo>
                  <a:lnTo>
                    <a:pt x="3838" y="1972"/>
                  </a:lnTo>
                  <a:cubicBezTo>
                    <a:pt x="4401" y="1972"/>
                    <a:pt x="4824" y="1514"/>
                    <a:pt x="4824" y="986"/>
                  </a:cubicBezTo>
                  <a:cubicBezTo>
                    <a:pt x="4824" y="423"/>
                    <a:pt x="4401" y="1"/>
                    <a:pt x="38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5"/>
            <p:cNvSpPr/>
            <p:nvPr/>
          </p:nvSpPr>
          <p:spPr>
            <a:xfrm flipH="1">
              <a:off x="2514285" y="3132590"/>
              <a:ext cx="102075" cy="103912"/>
            </a:xfrm>
            <a:custGeom>
              <a:rect b="b" l="l" r="r" t="t"/>
              <a:pathLst>
                <a:path extrusionOk="0" h="7240" w="7112">
                  <a:moveTo>
                    <a:pt x="527" y="0"/>
                  </a:moveTo>
                  <a:cubicBezTo>
                    <a:pt x="357" y="0"/>
                    <a:pt x="188" y="89"/>
                    <a:pt x="106" y="199"/>
                  </a:cubicBezTo>
                  <a:cubicBezTo>
                    <a:pt x="0" y="410"/>
                    <a:pt x="0" y="621"/>
                    <a:pt x="35" y="832"/>
                  </a:cubicBezTo>
                  <a:cubicBezTo>
                    <a:pt x="352" y="2698"/>
                    <a:pt x="775" y="5198"/>
                    <a:pt x="1092" y="7064"/>
                  </a:cubicBezTo>
                  <a:lnTo>
                    <a:pt x="7112" y="7240"/>
                  </a:lnTo>
                  <a:cubicBezTo>
                    <a:pt x="6654" y="5832"/>
                    <a:pt x="5950" y="3614"/>
                    <a:pt x="5528" y="2205"/>
                  </a:cubicBezTo>
                  <a:cubicBezTo>
                    <a:pt x="5387" y="1642"/>
                    <a:pt x="5140" y="1114"/>
                    <a:pt x="4753" y="656"/>
                  </a:cubicBezTo>
                  <a:cubicBezTo>
                    <a:pt x="4334" y="366"/>
                    <a:pt x="3856" y="194"/>
                    <a:pt x="3373" y="194"/>
                  </a:cubicBezTo>
                  <a:cubicBezTo>
                    <a:pt x="3329" y="194"/>
                    <a:pt x="3284" y="196"/>
                    <a:pt x="3239" y="199"/>
                  </a:cubicBezTo>
                  <a:lnTo>
                    <a:pt x="669" y="23"/>
                  </a:lnTo>
                  <a:cubicBezTo>
                    <a:pt x="623" y="7"/>
                    <a:pt x="575" y="0"/>
                    <a:pt x="5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5"/>
            <p:cNvSpPr/>
            <p:nvPr/>
          </p:nvSpPr>
          <p:spPr>
            <a:xfrm flipH="1">
              <a:off x="2518319" y="3128356"/>
              <a:ext cx="103611" cy="58630"/>
            </a:xfrm>
            <a:custGeom>
              <a:rect b="b" l="l" r="r" t="t"/>
              <a:pathLst>
                <a:path extrusionOk="0" h="4085" w="7219">
                  <a:moveTo>
                    <a:pt x="811" y="1"/>
                  </a:moveTo>
                  <a:cubicBezTo>
                    <a:pt x="1" y="1127"/>
                    <a:pt x="71" y="2641"/>
                    <a:pt x="212" y="4049"/>
                  </a:cubicBezTo>
                  <a:lnTo>
                    <a:pt x="7218" y="4085"/>
                  </a:lnTo>
                  <a:cubicBezTo>
                    <a:pt x="6937" y="2712"/>
                    <a:pt x="6373" y="1092"/>
                    <a:pt x="51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5"/>
            <p:cNvSpPr/>
            <p:nvPr/>
          </p:nvSpPr>
          <p:spPr>
            <a:xfrm flipH="1">
              <a:off x="2732608" y="3053812"/>
              <a:ext cx="133909" cy="38680"/>
            </a:xfrm>
            <a:custGeom>
              <a:rect b="b" l="l" r="r" t="t"/>
              <a:pathLst>
                <a:path extrusionOk="0" h="2695" w="9330">
                  <a:moveTo>
                    <a:pt x="4584" y="1"/>
                  </a:moveTo>
                  <a:cubicBezTo>
                    <a:pt x="3703" y="1"/>
                    <a:pt x="2831" y="152"/>
                    <a:pt x="2007" y="476"/>
                  </a:cubicBezTo>
                  <a:cubicBezTo>
                    <a:pt x="1021" y="863"/>
                    <a:pt x="282" y="1673"/>
                    <a:pt x="0" y="2694"/>
                  </a:cubicBezTo>
                  <a:lnTo>
                    <a:pt x="9330" y="2166"/>
                  </a:lnTo>
                  <a:cubicBezTo>
                    <a:pt x="8942" y="1497"/>
                    <a:pt x="8590" y="863"/>
                    <a:pt x="8203" y="230"/>
                  </a:cubicBezTo>
                  <a:cubicBezTo>
                    <a:pt x="7182" y="230"/>
                    <a:pt x="6126" y="54"/>
                    <a:pt x="5105" y="18"/>
                  </a:cubicBezTo>
                  <a:cubicBezTo>
                    <a:pt x="4931" y="7"/>
                    <a:pt x="4758" y="1"/>
                    <a:pt x="45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5"/>
            <p:cNvSpPr/>
            <p:nvPr/>
          </p:nvSpPr>
          <p:spPr>
            <a:xfrm flipH="1">
              <a:off x="2582542" y="3081100"/>
              <a:ext cx="413869" cy="154892"/>
            </a:xfrm>
            <a:custGeom>
              <a:rect b="b" l="l" r="r" t="t"/>
              <a:pathLst>
                <a:path extrusionOk="0" h="10792" w="28836">
                  <a:moveTo>
                    <a:pt x="13880" y="0"/>
                  </a:moveTo>
                  <a:cubicBezTo>
                    <a:pt x="12619" y="0"/>
                    <a:pt x="11360" y="9"/>
                    <a:pt x="10105" y="18"/>
                  </a:cubicBezTo>
                  <a:cubicBezTo>
                    <a:pt x="9956" y="7"/>
                    <a:pt x="9809" y="1"/>
                    <a:pt x="9662" y="1"/>
                  </a:cubicBezTo>
                  <a:cubicBezTo>
                    <a:pt x="8940" y="1"/>
                    <a:pt x="8243" y="142"/>
                    <a:pt x="7570" y="406"/>
                  </a:cubicBezTo>
                  <a:cubicBezTo>
                    <a:pt x="6761" y="863"/>
                    <a:pt x="6056" y="1462"/>
                    <a:pt x="5493" y="2201"/>
                  </a:cubicBezTo>
                  <a:cubicBezTo>
                    <a:pt x="3416" y="4560"/>
                    <a:pt x="1304" y="6954"/>
                    <a:pt x="1" y="10017"/>
                  </a:cubicBezTo>
                  <a:lnTo>
                    <a:pt x="28835" y="10792"/>
                  </a:lnTo>
                  <a:cubicBezTo>
                    <a:pt x="28518" y="8609"/>
                    <a:pt x="27885" y="5616"/>
                    <a:pt x="27568" y="3434"/>
                  </a:cubicBezTo>
                  <a:cubicBezTo>
                    <a:pt x="27497" y="2694"/>
                    <a:pt x="27251" y="1955"/>
                    <a:pt x="26864" y="1321"/>
                  </a:cubicBezTo>
                  <a:cubicBezTo>
                    <a:pt x="26335" y="652"/>
                    <a:pt x="25490" y="511"/>
                    <a:pt x="24716" y="441"/>
                  </a:cubicBezTo>
                  <a:cubicBezTo>
                    <a:pt x="21138" y="75"/>
                    <a:pt x="17502" y="0"/>
                    <a:pt x="138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5"/>
            <p:cNvSpPr/>
            <p:nvPr/>
          </p:nvSpPr>
          <p:spPr>
            <a:xfrm flipH="1">
              <a:off x="2922115" y="3108647"/>
              <a:ext cx="127350" cy="118250"/>
            </a:xfrm>
            <a:custGeom>
              <a:rect b="b" l="l" r="r" t="t"/>
              <a:pathLst>
                <a:path extrusionOk="0" h="8239" w="8873">
                  <a:moveTo>
                    <a:pt x="7614" y="1"/>
                  </a:moveTo>
                  <a:cubicBezTo>
                    <a:pt x="6443" y="1"/>
                    <a:pt x="4747" y="477"/>
                    <a:pt x="3838" y="1127"/>
                  </a:cubicBezTo>
                  <a:cubicBezTo>
                    <a:pt x="3063" y="1726"/>
                    <a:pt x="2430" y="2500"/>
                    <a:pt x="2007" y="3345"/>
                  </a:cubicBezTo>
                  <a:cubicBezTo>
                    <a:pt x="1127" y="4824"/>
                    <a:pt x="458" y="6408"/>
                    <a:pt x="0" y="8063"/>
                  </a:cubicBezTo>
                  <a:lnTo>
                    <a:pt x="6232" y="8239"/>
                  </a:lnTo>
                  <a:cubicBezTo>
                    <a:pt x="6830" y="5634"/>
                    <a:pt x="7746" y="3064"/>
                    <a:pt x="8872" y="634"/>
                  </a:cubicBezTo>
                  <a:cubicBezTo>
                    <a:pt x="8872" y="187"/>
                    <a:pt x="8346" y="1"/>
                    <a:pt x="76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5"/>
            <p:cNvSpPr/>
            <p:nvPr/>
          </p:nvSpPr>
          <p:spPr>
            <a:xfrm flipH="1">
              <a:off x="2898878" y="3103092"/>
              <a:ext cx="147056" cy="69236"/>
            </a:xfrm>
            <a:custGeom>
              <a:rect b="b" l="l" r="r" t="t"/>
              <a:pathLst>
                <a:path extrusionOk="0" h="4824" w="10246">
                  <a:moveTo>
                    <a:pt x="8296" y="93"/>
                  </a:moveTo>
                  <a:cubicBezTo>
                    <a:pt x="8231" y="93"/>
                    <a:pt x="8165" y="97"/>
                    <a:pt x="8098" y="106"/>
                  </a:cubicBezTo>
                  <a:cubicBezTo>
                    <a:pt x="6232" y="388"/>
                    <a:pt x="4190" y="0"/>
                    <a:pt x="2571" y="951"/>
                  </a:cubicBezTo>
                  <a:cubicBezTo>
                    <a:pt x="1233" y="1796"/>
                    <a:pt x="564" y="3310"/>
                    <a:pt x="1" y="4824"/>
                  </a:cubicBezTo>
                  <a:lnTo>
                    <a:pt x="9788" y="4824"/>
                  </a:lnTo>
                  <a:cubicBezTo>
                    <a:pt x="9612" y="3803"/>
                    <a:pt x="9753" y="2782"/>
                    <a:pt x="10246" y="1902"/>
                  </a:cubicBezTo>
                  <a:lnTo>
                    <a:pt x="9647" y="951"/>
                  </a:lnTo>
                  <a:cubicBezTo>
                    <a:pt x="9577" y="881"/>
                    <a:pt x="9471" y="775"/>
                    <a:pt x="9436" y="705"/>
                  </a:cubicBezTo>
                  <a:cubicBezTo>
                    <a:pt x="9159" y="304"/>
                    <a:pt x="8748" y="93"/>
                    <a:pt x="8296" y="9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5"/>
            <p:cNvSpPr/>
            <p:nvPr/>
          </p:nvSpPr>
          <p:spPr>
            <a:xfrm flipH="1">
              <a:off x="2494588" y="2912562"/>
              <a:ext cx="285012" cy="225062"/>
            </a:xfrm>
            <a:custGeom>
              <a:rect b="b" l="l" r="r" t="t"/>
              <a:pathLst>
                <a:path extrusionOk="0" h="15681" w="19858">
                  <a:moveTo>
                    <a:pt x="18977" y="0"/>
                  </a:moveTo>
                  <a:cubicBezTo>
                    <a:pt x="18097" y="106"/>
                    <a:pt x="17252" y="353"/>
                    <a:pt x="16442" y="705"/>
                  </a:cubicBezTo>
                  <a:lnTo>
                    <a:pt x="15386" y="1866"/>
                  </a:lnTo>
                  <a:cubicBezTo>
                    <a:pt x="10879" y="5880"/>
                    <a:pt x="6162" y="9647"/>
                    <a:pt x="1233" y="13168"/>
                  </a:cubicBezTo>
                  <a:cubicBezTo>
                    <a:pt x="846" y="13379"/>
                    <a:pt x="529" y="13696"/>
                    <a:pt x="282" y="14048"/>
                  </a:cubicBezTo>
                  <a:cubicBezTo>
                    <a:pt x="36" y="14400"/>
                    <a:pt x="1" y="14858"/>
                    <a:pt x="212" y="15245"/>
                  </a:cubicBezTo>
                  <a:cubicBezTo>
                    <a:pt x="427" y="15514"/>
                    <a:pt x="746" y="15681"/>
                    <a:pt x="1089" y="15681"/>
                  </a:cubicBezTo>
                  <a:cubicBezTo>
                    <a:pt x="1194" y="15681"/>
                    <a:pt x="1302" y="15665"/>
                    <a:pt x="1409" y="15632"/>
                  </a:cubicBezTo>
                  <a:cubicBezTo>
                    <a:pt x="1867" y="15527"/>
                    <a:pt x="2254" y="15315"/>
                    <a:pt x="2606" y="15034"/>
                  </a:cubicBezTo>
                  <a:cubicBezTo>
                    <a:pt x="8168" y="11091"/>
                    <a:pt x="13942" y="7429"/>
                    <a:pt x="19857" y="4014"/>
                  </a:cubicBezTo>
                  <a:cubicBezTo>
                    <a:pt x="19083" y="2817"/>
                    <a:pt x="18766" y="1409"/>
                    <a:pt x="189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5"/>
            <p:cNvSpPr/>
            <p:nvPr/>
          </p:nvSpPr>
          <p:spPr>
            <a:xfrm flipH="1">
              <a:off x="2453525" y="2894891"/>
              <a:ext cx="121393" cy="106108"/>
            </a:xfrm>
            <a:custGeom>
              <a:rect b="b" l="l" r="r" t="t"/>
              <a:pathLst>
                <a:path extrusionOk="0" h="7393" w="8458">
                  <a:moveTo>
                    <a:pt x="6024" y="0"/>
                  </a:moveTo>
                  <a:cubicBezTo>
                    <a:pt x="5851" y="0"/>
                    <a:pt x="5673" y="22"/>
                    <a:pt x="5492" y="70"/>
                  </a:cubicBezTo>
                  <a:cubicBezTo>
                    <a:pt x="4788" y="105"/>
                    <a:pt x="4084" y="281"/>
                    <a:pt x="3415" y="563"/>
                  </a:cubicBezTo>
                  <a:lnTo>
                    <a:pt x="2535" y="950"/>
                  </a:lnTo>
                  <a:cubicBezTo>
                    <a:pt x="1937" y="1724"/>
                    <a:pt x="1338" y="2499"/>
                    <a:pt x="740" y="3273"/>
                  </a:cubicBezTo>
                  <a:cubicBezTo>
                    <a:pt x="423" y="3626"/>
                    <a:pt x="176" y="4048"/>
                    <a:pt x="35" y="4506"/>
                  </a:cubicBezTo>
                  <a:cubicBezTo>
                    <a:pt x="0" y="4928"/>
                    <a:pt x="35" y="5386"/>
                    <a:pt x="176" y="5773"/>
                  </a:cubicBezTo>
                  <a:cubicBezTo>
                    <a:pt x="458" y="6548"/>
                    <a:pt x="1056" y="7357"/>
                    <a:pt x="1901" y="7393"/>
                  </a:cubicBezTo>
                  <a:cubicBezTo>
                    <a:pt x="2324" y="7393"/>
                    <a:pt x="2746" y="7287"/>
                    <a:pt x="3098" y="7111"/>
                  </a:cubicBezTo>
                  <a:lnTo>
                    <a:pt x="5105" y="6301"/>
                  </a:lnTo>
                  <a:cubicBezTo>
                    <a:pt x="5457" y="6196"/>
                    <a:pt x="5774" y="6020"/>
                    <a:pt x="6056" y="5808"/>
                  </a:cubicBezTo>
                  <a:cubicBezTo>
                    <a:pt x="6408" y="5527"/>
                    <a:pt x="6689" y="5210"/>
                    <a:pt x="6901" y="4823"/>
                  </a:cubicBezTo>
                  <a:cubicBezTo>
                    <a:pt x="7358" y="4224"/>
                    <a:pt x="7710" y="3520"/>
                    <a:pt x="7957" y="2781"/>
                  </a:cubicBezTo>
                  <a:cubicBezTo>
                    <a:pt x="8457" y="1404"/>
                    <a:pt x="7402" y="0"/>
                    <a:pt x="60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5"/>
            <p:cNvSpPr/>
            <p:nvPr/>
          </p:nvSpPr>
          <p:spPr>
            <a:xfrm flipH="1">
              <a:off x="2464238" y="2903446"/>
              <a:ext cx="49028" cy="44981"/>
            </a:xfrm>
            <a:custGeom>
              <a:rect b="b" l="l" r="r" t="t"/>
              <a:pathLst>
                <a:path extrusionOk="0" h="3134" w="3416">
                  <a:moveTo>
                    <a:pt x="1596" y="1"/>
                  </a:moveTo>
                  <a:cubicBezTo>
                    <a:pt x="1334" y="1"/>
                    <a:pt x="1074" y="63"/>
                    <a:pt x="845" y="178"/>
                  </a:cubicBezTo>
                  <a:cubicBezTo>
                    <a:pt x="529" y="424"/>
                    <a:pt x="282" y="741"/>
                    <a:pt x="176" y="1128"/>
                  </a:cubicBezTo>
                  <a:cubicBezTo>
                    <a:pt x="0" y="1516"/>
                    <a:pt x="36" y="1973"/>
                    <a:pt x="212" y="2396"/>
                  </a:cubicBezTo>
                  <a:cubicBezTo>
                    <a:pt x="388" y="2748"/>
                    <a:pt x="740" y="2994"/>
                    <a:pt x="1127" y="3100"/>
                  </a:cubicBezTo>
                  <a:cubicBezTo>
                    <a:pt x="1250" y="3122"/>
                    <a:pt x="1376" y="3134"/>
                    <a:pt x="1502" y="3134"/>
                  </a:cubicBezTo>
                  <a:cubicBezTo>
                    <a:pt x="1775" y="3134"/>
                    <a:pt x="2048" y="3079"/>
                    <a:pt x="2289" y="2959"/>
                  </a:cubicBezTo>
                  <a:cubicBezTo>
                    <a:pt x="2993" y="2677"/>
                    <a:pt x="3415" y="1938"/>
                    <a:pt x="3275" y="1164"/>
                  </a:cubicBezTo>
                  <a:cubicBezTo>
                    <a:pt x="3099" y="706"/>
                    <a:pt x="2747" y="319"/>
                    <a:pt x="2254" y="143"/>
                  </a:cubicBezTo>
                  <a:cubicBezTo>
                    <a:pt x="2044" y="46"/>
                    <a:pt x="1819" y="1"/>
                    <a:pt x="15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5"/>
            <p:cNvSpPr/>
            <p:nvPr/>
          </p:nvSpPr>
          <p:spPr>
            <a:xfrm flipH="1">
              <a:off x="2937787" y="3186478"/>
              <a:ext cx="101573" cy="3043"/>
            </a:xfrm>
            <a:custGeom>
              <a:rect b="b" l="l" r="r" t="t"/>
              <a:pathLst>
                <a:path extrusionOk="0" h="212" w="7077">
                  <a:moveTo>
                    <a:pt x="0" y="0"/>
                  </a:moveTo>
                  <a:lnTo>
                    <a:pt x="0" y="212"/>
                  </a:lnTo>
                  <a:lnTo>
                    <a:pt x="7077" y="212"/>
                  </a:lnTo>
                  <a:lnTo>
                    <a:pt x="70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5"/>
            <p:cNvSpPr/>
            <p:nvPr/>
          </p:nvSpPr>
          <p:spPr>
            <a:xfrm flipH="1">
              <a:off x="2929190" y="3200632"/>
              <a:ext cx="114720" cy="3043"/>
            </a:xfrm>
            <a:custGeom>
              <a:rect b="b" l="l" r="r" t="t"/>
              <a:pathLst>
                <a:path extrusionOk="0" h="212" w="7993">
                  <a:moveTo>
                    <a:pt x="1" y="0"/>
                  </a:moveTo>
                  <a:lnTo>
                    <a:pt x="1" y="211"/>
                  </a:lnTo>
                  <a:lnTo>
                    <a:pt x="7992" y="211"/>
                  </a:lnTo>
                  <a:lnTo>
                    <a:pt x="799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5"/>
            <p:cNvSpPr/>
            <p:nvPr/>
          </p:nvSpPr>
          <p:spPr>
            <a:xfrm flipH="1">
              <a:off x="2531966" y="3196584"/>
              <a:ext cx="72265" cy="3043"/>
            </a:xfrm>
            <a:custGeom>
              <a:rect b="b" l="l" r="r" t="t"/>
              <a:pathLst>
                <a:path extrusionOk="0" h="212" w="5035">
                  <a:moveTo>
                    <a:pt x="0" y="1"/>
                  </a:moveTo>
                  <a:lnTo>
                    <a:pt x="0" y="212"/>
                  </a:lnTo>
                  <a:lnTo>
                    <a:pt x="5035" y="212"/>
                  </a:lnTo>
                  <a:lnTo>
                    <a:pt x="50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5"/>
            <p:cNvSpPr/>
            <p:nvPr/>
          </p:nvSpPr>
          <p:spPr>
            <a:xfrm flipH="1">
              <a:off x="2537519" y="3212259"/>
              <a:ext cx="60151" cy="3545"/>
            </a:xfrm>
            <a:custGeom>
              <a:rect b="b" l="l" r="r" t="t"/>
              <a:pathLst>
                <a:path extrusionOk="0" h="247" w="4191">
                  <a:moveTo>
                    <a:pt x="1" y="0"/>
                  </a:moveTo>
                  <a:lnTo>
                    <a:pt x="1" y="246"/>
                  </a:lnTo>
                  <a:lnTo>
                    <a:pt x="4190" y="246"/>
                  </a:lnTo>
                  <a:lnTo>
                    <a:pt x="41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5"/>
            <p:cNvSpPr/>
            <p:nvPr/>
          </p:nvSpPr>
          <p:spPr>
            <a:xfrm flipH="1">
              <a:off x="2544593" y="2954004"/>
              <a:ext cx="38422" cy="49028"/>
            </a:xfrm>
            <a:custGeom>
              <a:rect b="b" l="l" r="r" t="t"/>
              <a:pathLst>
                <a:path extrusionOk="0" h="3416" w="2677">
                  <a:moveTo>
                    <a:pt x="494" y="0"/>
                  </a:moveTo>
                  <a:lnTo>
                    <a:pt x="494" y="0"/>
                  </a:lnTo>
                  <a:cubicBezTo>
                    <a:pt x="1" y="1550"/>
                    <a:pt x="1022" y="3204"/>
                    <a:pt x="2641" y="3415"/>
                  </a:cubicBezTo>
                  <a:lnTo>
                    <a:pt x="2677" y="3204"/>
                  </a:lnTo>
                  <a:cubicBezTo>
                    <a:pt x="1163" y="2993"/>
                    <a:pt x="212" y="1479"/>
                    <a:pt x="705" y="71"/>
                  </a:cubicBezTo>
                  <a:lnTo>
                    <a:pt x="4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5"/>
            <p:cNvSpPr/>
            <p:nvPr/>
          </p:nvSpPr>
          <p:spPr>
            <a:xfrm flipH="1">
              <a:off x="2820534" y="3093488"/>
              <a:ext cx="62161" cy="10119"/>
            </a:xfrm>
            <a:custGeom>
              <a:rect b="b" l="l" r="r" t="t"/>
              <a:pathLst>
                <a:path extrusionOk="0" h="705" w="4331">
                  <a:moveTo>
                    <a:pt x="352" y="0"/>
                  </a:moveTo>
                  <a:cubicBezTo>
                    <a:pt x="247" y="247"/>
                    <a:pt x="106" y="458"/>
                    <a:pt x="0" y="705"/>
                  </a:cubicBezTo>
                  <a:lnTo>
                    <a:pt x="4331" y="669"/>
                  </a:lnTo>
                  <a:lnTo>
                    <a:pt x="4120" y="36"/>
                  </a:lnTo>
                  <a:lnTo>
                    <a:pt x="3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5"/>
            <p:cNvSpPr/>
            <p:nvPr/>
          </p:nvSpPr>
          <p:spPr>
            <a:xfrm flipH="1">
              <a:off x="2624949" y="3100536"/>
              <a:ext cx="30327" cy="33599"/>
            </a:xfrm>
            <a:custGeom>
              <a:rect b="b" l="l" r="r" t="t"/>
              <a:pathLst>
                <a:path extrusionOk="0" h="2341" w="2113">
                  <a:moveTo>
                    <a:pt x="530" y="1"/>
                  </a:moveTo>
                  <a:cubicBezTo>
                    <a:pt x="462" y="1"/>
                    <a:pt x="392" y="13"/>
                    <a:pt x="317" y="38"/>
                  </a:cubicBezTo>
                  <a:cubicBezTo>
                    <a:pt x="141" y="178"/>
                    <a:pt x="0" y="390"/>
                    <a:pt x="36" y="636"/>
                  </a:cubicBezTo>
                  <a:cubicBezTo>
                    <a:pt x="71" y="1094"/>
                    <a:pt x="282" y="1516"/>
                    <a:pt x="599" y="1868"/>
                  </a:cubicBezTo>
                  <a:cubicBezTo>
                    <a:pt x="775" y="2044"/>
                    <a:pt x="986" y="2185"/>
                    <a:pt x="1197" y="2291"/>
                  </a:cubicBezTo>
                  <a:cubicBezTo>
                    <a:pt x="1276" y="2325"/>
                    <a:pt x="1359" y="2340"/>
                    <a:pt x="1441" y="2340"/>
                  </a:cubicBezTo>
                  <a:cubicBezTo>
                    <a:pt x="1614" y="2340"/>
                    <a:pt x="1782" y="2270"/>
                    <a:pt x="1902" y="2150"/>
                  </a:cubicBezTo>
                  <a:cubicBezTo>
                    <a:pt x="2078" y="1904"/>
                    <a:pt x="2113" y="1587"/>
                    <a:pt x="1972" y="1305"/>
                  </a:cubicBezTo>
                  <a:cubicBezTo>
                    <a:pt x="1796" y="777"/>
                    <a:pt x="1409" y="354"/>
                    <a:pt x="881" y="108"/>
                  </a:cubicBezTo>
                  <a:cubicBezTo>
                    <a:pt x="767" y="40"/>
                    <a:pt x="653" y="1"/>
                    <a:pt x="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5"/>
            <p:cNvSpPr/>
            <p:nvPr/>
          </p:nvSpPr>
          <p:spPr>
            <a:xfrm flipH="1">
              <a:off x="2462216" y="2896384"/>
              <a:ext cx="67227" cy="67227"/>
            </a:xfrm>
            <a:custGeom>
              <a:rect b="b" l="l" r="r" t="t"/>
              <a:pathLst>
                <a:path extrusionOk="0" h="4684" w="4684">
                  <a:moveTo>
                    <a:pt x="1656" y="1"/>
                  </a:moveTo>
                  <a:cubicBezTo>
                    <a:pt x="670" y="388"/>
                    <a:pt x="1" y="1374"/>
                    <a:pt x="71" y="2430"/>
                  </a:cubicBezTo>
                  <a:cubicBezTo>
                    <a:pt x="177" y="3486"/>
                    <a:pt x="951" y="4366"/>
                    <a:pt x="1972" y="4613"/>
                  </a:cubicBezTo>
                  <a:cubicBezTo>
                    <a:pt x="2148" y="4683"/>
                    <a:pt x="2360" y="4683"/>
                    <a:pt x="2536" y="4683"/>
                  </a:cubicBezTo>
                  <a:cubicBezTo>
                    <a:pt x="3381" y="4683"/>
                    <a:pt x="4190" y="4261"/>
                    <a:pt x="4683" y="3557"/>
                  </a:cubicBezTo>
                  <a:lnTo>
                    <a:pt x="4507" y="3416"/>
                  </a:lnTo>
                  <a:cubicBezTo>
                    <a:pt x="4046" y="4079"/>
                    <a:pt x="3325" y="4459"/>
                    <a:pt x="2557" y="4459"/>
                  </a:cubicBezTo>
                  <a:cubicBezTo>
                    <a:pt x="2387" y="4459"/>
                    <a:pt x="2215" y="4440"/>
                    <a:pt x="2043" y="4402"/>
                  </a:cubicBezTo>
                  <a:cubicBezTo>
                    <a:pt x="1092" y="4155"/>
                    <a:pt x="423" y="3381"/>
                    <a:pt x="318" y="2430"/>
                  </a:cubicBezTo>
                  <a:cubicBezTo>
                    <a:pt x="247" y="1444"/>
                    <a:pt x="811" y="564"/>
                    <a:pt x="1726" y="212"/>
                  </a:cubicBezTo>
                  <a:lnTo>
                    <a:pt x="16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5"/>
            <p:cNvSpPr/>
            <p:nvPr/>
          </p:nvSpPr>
          <p:spPr>
            <a:xfrm flipH="1">
              <a:off x="3412906" y="2346025"/>
              <a:ext cx="601312" cy="2284502"/>
            </a:xfrm>
            <a:custGeom>
              <a:rect b="b" l="l" r="r" t="t"/>
              <a:pathLst>
                <a:path extrusionOk="0" h="159171" w="41896">
                  <a:moveTo>
                    <a:pt x="0" y="1"/>
                  </a:moveTo>
                  <a:lnTo>
                    <a:pt x="0" y="159170"/>
                  </a:lnTo>
                  <a:lnTo>
                    <a:pt x="41896" y="159170"/>
                  </a:lnTo>
                  <a:lnTo>
                    <a:pt x="418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5"/>
            <p:cNvSpPr/>
            <p:nvPr/>
          </p:nvSpPr>
          <p:spPr>
            <a:xfrm flipH="1">
              <a:off x="3902040" y="2346025"/>
              <a:ext cx="112179" cy="2284502"/>
            </a:xfrm>
            <a:custGeom>
              <a:rect b="b" l="l" r="r" t="t"/>
              <a:pathLst>
                <a:path extrusionOk="0" h="159171" w="7816">
                  <a:moveTo>
                    <a:pt x="0" y="1"/>
                  </a:moveTo>
                  <a:lnTo>
                    <a:pt x="0" y="159170"/>
                  </a:lnTo>
                  <a:lnTo>
                    <a:pt x="7816" y="159170"/>
                  </a:lnTo>
                  <a:lnTo>
                    <a:pt x="7816" y="1"/>
                  </a:ln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5"/>
            <p:cNvSpPr/>
            <p:nvPr/>
          </p:nvSpPr>
          <p:spPr>
            <a:xfrm flipH="1">
              <a:off x="3472527" y="2346025"/>
              <a:ext cx="541692" cy="2284502"/>
            </a:xfrm>
            <a:custGeom>
              <a:rect b="b" l="l" r="r" t="t"/>
              <a:pathLst>
                <a:path extrusionOk="0" h="159171" w="37742">
                  <a:moveTo>
                    <a:pt x="0" y="1"/>
                  </a:moveTo>
                  <a:lnTo>
                    <a:pt x="0" y="159170"/>
                  </a:lnTo>
                  <a:lnTo>
                    <a:pt x="37741" y="159170"/>
                  </a:lnTo>
                  <a:lnTo>
                    <a:pt x="377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5"/>
            <p:cNvSpPr/>
            <p:nvPr/>
          </p:nvSpPr>
          <p:spPr>
            <a:xfrm flipH="1">
              <a:off x="3913148" y="2346025"/>
              <a:ext cx="101070" cy="2284502"/>
            </a:xfrm>
            <a:custGeom>
              <a:rect b="b" l="l" r="r" t="t"/>
              <a:pathLst>
                <a:path extrusionOk="0" h="159171" w="7042">
                  <a:moveTo>
                    <a:pt x="0" y="1"/>
                  </a:moveTo>
                  <a:lnTo>
                    <a:pt x="0" y="159170"/>
                  </a:lnTo>
                  <a:lnTo>
                    <a:pt x="7041" y="159170"/>
                  </a:lnTo>
                  <a:lnTo>
                    <a:pt x="7041" y="1"/>
                  </a:ln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5"/>
            <p:cNvSpPr/>
            <p:nvPr/>
          </p:nvSpPr>
          <p:spPr>
            <a:xfrm flipH="1">
              <a:off x="3471503" y="2346542"/>
              <a:ext cx="405257" cy="2284487"/>
            </a:xfrm>
            <a:custGeom>
              <a:rect b="b" l="l" r="r" t="t"/>
              <a:pathLst>
                <a:path extrusionOk="0" h="159170" w="28236">
                  <a:moveTo>
                    <a:pt x="0" y="0"/>
                  </a:moveTo>
                  <a:lnTo>
                    <a:pt x="0" y="159169"/>
                  </a:lnTo>
                  <a:lnTo>
                    <a:pt x="28236" y="159169"/>
                  </a:lnTo>
                  <a:lnTo>
                    <a:pt x="282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5"/>
            <p:cNvSpPr/>
            <p:nvPr/>
          </p:nvSpPr>
          <p:spPr>
            <a:xfrm flipH="1">
              <a:off x="3471469" y="2346542"/>
              <a:ext cx="170292" cy="2284487"/>
            </a:xfrm>
            <a:custGeom>
              <a:rect b="b" l="l" r="r" t="t"/>
              <a:pathLst>
                <a:path extrusionOk="0" h="159170" w="11865">
                  <a:moveTo>
                    <a:pt x="0" y="0"/>
                  </a:moveTo>
                  <a:lnTo>
                    <a:pt x="0" y="159169"/>
                  </a:lnTo>
                  <a:lnTo>
                    <a:pt x="11865" y="159169"/>
                  </a:lnTo>
                  <a:lnTo>
                    <a:pt x="118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5"/>
            <p:cNvSpPr/>
            <p:nvPr/>
          </p:nvSpPr>
          <p:spPr>
            <a:xfrm flipH="1">
              <a:off x="3912144" y="2346542"/>
              <a:ext cx="101070" cy="2284487"/>
            </a:xfrm>
            <a:custGeom>
              <a:rect b="b" l="l" r="r" t="t"/>
              <a:pathLst>
                <a:path extrusionOk="0" h="159170" w="7042">
                  <a:moveTo>
                    <a:pt x="0" y="0"/>
                  </a:moveTo>
                  <a:lnTo>
                    <a:pt x="0" y="159169"/>
                  </a:lnTo>
                  <a:lnTo>
                    <a:pt x="7042" y="159169"/>
                  </a:lnTo>
                  <a:lnTo>
                    <a:pt x="70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5"/>
            <p:cNvSpPr/>
            <p:nvPr/>
          </p:nvSpPr>
          <p:spPr>
            <a:xfrm flipH="1">
              <a:off x="3416421" y="2851411"/>
              <a:ext cx="485617" cy="16190"/>
            </a:xfrm>
            <a:custGeom>
              <a:rect b="b" l="l" r="r" t="t"/>
              <a:pathLst>
                <a:path extrusionOk="0" h="1128" w="33835">
                  <a:moveTo>
                    <a:pt x="1" y="0"/>
                  </a:moveTo>
                  <a:lnTo>
                    <a:pt x="1" y="1127"/>
                  </a:lnTo>
                  <a:lnTo>
                    <a:pt x="33834" y="1127"/>
                  </a:lnTo>
                  <a:lnTo>
                    <a:pt x="338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5"/>
            <p:cNvSpPr/>
            <p:nvPr/>
          </p:nvSpPr>
          <p:spPr>
            <a:xfrm flipH="1">
              <a:off x="3416421" y="3386611"/>
              <a:ext cx="485617" cy="15673"/>
            </a:xfrm>
            <a:custGeom>
              <a:rect b="b" l="l" r="r" t="t"/>
              <a:pathLst>
                <a:path extrusionOk="0" h="1092" w="33835">
                  <a:moveTo>
                    <a:pt x="1" y="0"/>
                  </a:moveTo>
                  <a:lnTo>
                    <a:pt x="1" y="1092"/>
                  </a:lnTo>
                  <a:lnTo>
                    <a:pt x="33834" y="1092"/>
                  </a:lnTo>
                  <a:lnTo>
                    <a:pt x="338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5"/>
            <p:cNvSpPr/>
            <p:nvPr/>
          </p:nvSpPr>
          <p:spPr>
            <a:xfrm flipH="1">
              <a:off x="3416421" y="3921295"/>
              <a:ext cx="485617" cy="15687"/>
            </a:xfrm>
            <a:custGeom>
              <a:rect b="b" l="l" r="r" t="t"/>
              <a:pathLst>
                <a:path extrusionOk="0" h="1093" w="33835">
                  <a:moveTo>
                    <a:pt x="1" y="1"/>
                  </a:moveTo>
                  <a:lnTo>
                    <a:pt x="1" y="1092"/>
                  </a:lnTo>
                  <a:lnTo>
                    <a:pt x="33834" y="1092"/>
                  </a:lnTo>
                  <a:lnTo>
                    <a:pt x="338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5"/>
            <p:cNvSpPr/>
            <p:nvPr/>
          </p:nvSpPr>
          <p:spPr>
            <a:xfrm flipH="1">
              <a:off x="3416421" y="4455993"/>
              <a:ext cx="485617" cy="16190"/>
            </a:xfrm>
            <a:custGeom>
              <a:rect b="b" l="l" r="r" t="t"/>
              <a:pathLst>
                <a:path extrusionOk="0" h="1128" w="33835">
                  <a:moveTo>
                    <a:pt x="1" y="1"/>
                  </a:moveTo>
                  <a:lnTo>
                    <a:pt x="1" y="1127"/>
                  </a:lnTo>
                  <a:lnTo>
                    <a:pt x="33834" y="1127"/>
                  </a:lnTo>
                  <a:lnTo>
                    <a:pt x="338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5"/>
            <p:cNvSpPr/>
            <p:nvPr/>
          </p:nvSpPr>
          <p:spPr>
            <a:xfrm flipH="1">
              <a:off x="3493196" y="2529995"/>
              <a:ext cx="125326" cy="129689"/>
            </a:xfrm>
            <a:custGeom>
              <a:rect b="b" l="l" r="r" t="t"/>
              <a:pathLst>
                <a:path extrusionOk="0" h="9036" w="8732">
                  <a:moveTo>
                    <a:pt x="7957" y="0"/>
                  </a:moveTo>
                  <a:lnTo>
                    <a:pt x="6232" y="2429"/>
                  </a:lnTo>
                  <a:lnTo>
                    <a:pt x="6197" y="2394"/>
                  </a:lnTo>
                  <a:cubicBezTo>
                    <a:pt x="5722" y="2109"/>
                    <a:pt x="5161" y="1966"/>
                    <a:pt x="4617" y="1966"/>
                  </a:cubicBezTo>
                  <a:cubicBezTo>
                    <a:pt x="4557" y="1966"/>
                    <a:pt x="4497" y="1968"/>
                    <a:pt x="4437" y="1972"/>
                  </a:cubicBezTo>
                  <a:cubicBezTo>
                    <a:pt x="3803" y="2042"/>
                    <a:pt x="3169" y="2324"/>
                    <a:pt x="2712" y="2746"/>
                  </a:cubicBezTo>
                  <a:lnTo>
                    <a:pt x="177" y="563"/>
                  </a:lnTo>
                  <a:lnTo>
                    <a:pt x="1" y="704"/>
                  </a:lnTo>
                  <a:lnTo>
                    <a:pt x="1902" y="3732"/>
                  </a:lnTo>
                  <a:cubicBezTo>
                    <a:pt x="1339" y="4577"/>
                    <a:pt x="1127" y="5598"/>
                    <a:pt x="1374" y="6619"/>
                  </a:cubicBezTo>
                  <a:cubicBezTo>
                    <a:pt x="1691" y="7745"/>
                    <a:pt x="2606" y="8626"/>
                    <a:pt x="3768" y="8943"/>
                  </a:cubicBezTo>
                  <a:cubicBezTo>
                    <a:pt x="4052" y="9005"/>
                    <a:pt x="4343" y="9035"/>
                    <a:pt x="4634" y="9035"/>
                  </a:cubicBezTo>
                  <a:cubicBezTo>
                    <a:pt x="5498" y="9035"/>
                    <a:pt x="6366" y="8765"/>
                    <a:pt x="7077" y="8238"/>
                  </a:cubicBezTo>
                  <a:cubicBezTo>
                    <a:pt x="7746" y="7781"/>
                    <a:pt x="8239" y="7077"/>
                    <a:pt x="8485" y="6302"/>
                  </a:cubicBezTo>
                  <a:cubicBezTo>
                    <a:pt x="8732" y="5492"/>
                    <a:pt x="8591" y="4612"/>
                    <a:pt x="8098" y="3908"/>
                  </a:cubicBezTo>
                  <a:cubicBezTo>
                    <a:pt x="7887" y="3662"/>
                    <a:pt x="7605" y="3415"/>
                    <a:pt x="7324" y="3274"/>
                  </a:cubicBezTo>
                  <a:lnTo>
                    <a:pt x="7288" y="3239"/>
                  </a:lnTo>
                  <a:cubicBezTo>
                    <a:pt x="7570" y="2253"/>
                    <a:pt x="7887" y="1267"/>
                    <a:pt x="8309" y="282"/>
                  </a:cubicBezTo>
                  <a:lnTo>
                    <a:pt x="79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5"/>
            <p:cNvSpPr/>
            <p:nvPr/>
          </p:nvSpPr>
          <p:spPr>
            <a:xfrm flipH="1">
              <a:off x="3507326" y="2589782"/>
              <a:ext cx="62936" cy="54023"/>
            </a:xfrm>
            <a:custGeom>
              <a:rect b="b" l="l" r="r" t="t"/>
              <a:pathLst>
                <a:path extrusionOk="0" h="3764" w="4385">
                  <a:moveTo>
                    <a:pt x="2257" y="0"/>
                  </a:moveTo>
                  <a:cubicBezTo>
                    <a:pt x="1085" y="0"/>
                    <a:pt x="0" y="1170"/>
                    <a:pt x="511" y="2524"/>
                  </a:cubicBezTo>
                  <a:cubicBezTo>
                    <a:pt x="808" y="3283"/>
                    <a:pt x="1537" y="3763"/>
                    <a:pt x="2352" y="3763"/>
                  </a:cubicBezTo>
                  <a:cubicBezTo>
                    <a:pt x="2407" y="3763"/>
                    <a:pt x="2462" y="3761"/>
                    <a:pt x="2518" y="3757"/>
                  </a:cubicBezTo>
                  <a:cubicBezTo>
                    <a:pt x="3363" y="3651"/>
                    <a:pt x="4032" y="2982"/>
                    <a:pt x="4208" y="2137"/>
                  </a:cubicBezTo>
                  <a:cubicBezTo>
                    <a:pt x="4384" y="1327"/>
                    <a:pt x="4173" y="1116"/>
                    <a:pt x="3539" y="553"/>
                  </a:cubicBezTo>
                  <a:cubicBezTo>
                    <a:pt x="3153" y="167"/>
                    <a:pt x="2699" y="0"/>
                    <a:pt x="22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5"/>
            <p:cNvSpPr/>
            <p:nvPr/>
          </p:nvSpPr>
          <p:spPr>
            <a:xfrm flipH="1">
              <a:off x="3550815" y="2558489"/>
              <a:ext cx="227401" cy="168082"/>
            </a:xfrm>
            <a:custGeom>
              <a:rect b="b" l="l" r="r" t="t"/>
              <a:pathLst>
                <a:path extrusionOk="0" h="11711" w="15844">
                  <a:moveTo>
                    <a:pt x="12509" y="0"/>
                  </a:moveTo>
                  <a:cubicBezTo>
                    <a:pt x="12399" y="0"/>
                    <a:pt x="12290" y="7"/>
                    <a:pt x="12182" y="22"/>
                  </a:cubicBezTo>
                  <a:cubicBezTo>
                    <a:pt x="8767" y="92"/>
                    <a:pt x="5387" y="374"/>
                    <a:pt x="2042" y="972"/>
                  </a:cubicBezTo>
                  <a:lnTo>
                    <a:pt x="282" y="4352"/>
                  </a:lnTo>
                  <a:cubicBezTo>
                    <a:pt x="141" y="4528"/>
                    <a:pt x="71" y="4740"/>
                    <a:pt x="36" y="4986"/>
                  </a:cubicBezTo>
                  <a:cubicBezTo>
                    <a:pt x="0" y="5514"/>
                    <a:pt x="493" y="5901"/>
                    <a:pt x="916" y="6183"/>
                  </a:cubicBezTo>
                  <a:cubicBezTo>
                    <a:pt x="3134" y="7732"/>
                    <a:pt x="5493" y="9316"/>
                    <a:pt x="6760" y="11710"/>
                  </a:cubicBezTo>
                  <a:cubicBezTo>
                    <a:pt x="8211" y="11496"/>
                    <a:pt x="9677" y="11395"/>
                    <a:pt x="11149" y="11395"/>
                  </a:cubicBezTo>
                  <a:cubicBezTo>
                    <a:pt x="11856" y="11395"/>
                    <a:pt x="12565" y="11418"/>
                    <a:pt x="13273" y="11464"/>
                  </a:cubicBezTo>
                  <a:cubicBezTo>
                    <a:pt x="15315" y="8647"/>
                    <a:pt x="15843" y="5021"/>
                    <a:pt x="14717" y="1747"/>
                  </a:cubicBezTo>
                  <a:cubicBezTo>
                    <a:pt x="14576" y="1148"/>
                    <a:pt x="14224" y="656"/>
                    <a:pt x="13766" y="303"/>
                  </a:cubicBezTo>
                  <a:cubicBezTo>
                    <a:pt x="13374" y="107"/>
                    <a:pt x="12937" y="0"/>
                    <a:pt x="125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5"/>
            <p:cNvSpPr/>
            <p:nvPr/>
          </p:nvSpPr>
          <p:spPr>
            <a:xfrm flipH="1">
              <a:off x="3582634" y="2659359"/>
              <a:ext cx="88942" cy="66725"/>
            </a:xfrm>
            <a:custGeom>
              <a:rect b="b" l="l" r="r" t="t"/>
              <a:pathLst>
                <a:path extrusionOk="0" h="4649" w="6197">
                  <a:moveTo>
                    <a:pt x="4859" y="1"/>
                  </a:moveTo>
                  <a:lnTo>
                    <a:pt x="1796" y="177"/>
                  </a:lnTo>
                  <a:lnTo>
                    <a:pt x="1760" y="247"/>
                  </a:lnTo>
                  <a:cubicBezTo>
                    <a:pt x="1267" y="1620"/>
                    <a:pt x="704" y="2958"/>
                    <a:pt x="0" y="4261"/>
                  </a:cubicBezTo>
                  <a:lnTo>
                    <a:pt x="211" y="4331"/>
                  </a:lnTo>
                  <a:cubicBezTo>
                    <a:pt x="880" y="3064"/>
                    <a:pt x="1479" y="1761"/>
                    <a:pt x="1936" y="388"/>
                  </a:cubicBezTo>
                  <a:lnTo>
                    <a:pt x="4682" y="247"/>
                  </a:lnTo>
                  <a:lnTo>
                    <a:pt x="5950" y="4648"/>
                  </a:lnTo>
                  <a:lnTo>
                    <a:pt x="6196" y="4578"/>
                  </a:lnTo>
                  <a:lnTo>
                    <a:pt x="485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5"/>
            <p:cNvSpPr/>
            <p:nvPr/>
          </p:nvSpPr>
          <p:spPr>
            <a:xfrm flipH="1">
              <a:off x="3653389" y="2574466"/>
              <a:ext cx="101070" cy="85914"/>
            </a:xfrm>
            <a:custGeom>
              <a:rect b="b" l="l" r="r" t="t"/>
              <a:pathLst>
                <a:path extrusionOk="0" h="5986" w="7042">
                  <a:moveTo>
                    <a:pt x="71" y="0"/>
                  </a:moveTo>
                  <a:lnTo>
                    <a:pt x="0" y="211"/>
                  </a:lnTo>
                  <a:cubicBezTo>
                    <a:pt x="2922" y="1232"/>
                    <a:pt x="5352" y="3274"/>
                    <a:pt x="6865" y="5985"/>
                  </a:cubicBezTo>
                  <a:lnTo>
                    <a:pt x="7041" y="5880"/>
                  </a:lnTo>
                  <a:cubicBezTo>
                    <a:pt x="5528" y="3134"/>
                    <a:pt x="3028" y="1021"/>
                    <a:pt x="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5"/>
            <p:cNvSpPr/>
            <p:nvPr/>
          </p:nvSpPr>
          <p:spPr>
            <a:xfrm flipH="1">
              <a:off x="3572017" y="2563341"/>
              <a:ext cx="24772" cy="80360"/>
            </a:xfrm>
            <a:custGeom>
              <a:rect b="b" l="l" r="r" t="t"/>
              <a:pathLst>
                <a:path extrusionOk="0" h="5599" w="1726">
                  <a:moveTo>
                    <a:pt x="1444" y="1"/>
                  </a:moveTo>
                  <a:lnTo>
                    <a:pt x="1444" y="1"/>
                  </a:lnTo>
                  <a:cubicBezTo>
                    <a:pt x="1550" y="1937"/>
                    <a:pt x="1022" y="3838"/>
                    <a:pt x="1" y="5458"/>
                  </a:cubicBezTo>
                  <a:lnTo>
                    <a:pt x="177" y="5599"/>
                  </a:lnTo>
                  <a:cubicBezTo>
                    <a:pt x="1198" y="3979"/>
                    <a:pt x="1726" y="2078"/>
                    <a:pt x="1655" y="177"/>
                  </a:cubicBezTo>
                  <a:lnTo>
                    <a:pt x="14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5"/>
            <p:cNvSpPr/>
            <p:nvPr/>
          </p:nvSpPr>
          <p:spPr>
            <a:xfrm flipH="1">
              <a:off x="3660973" y="2699796"/>
              <a:ext cx="138975" cy="137956"/>
            </a:xfrm>
            <a:custGeom>
              <a:rect b="b" l="l" r="r" t="t"/>
              <a:pathLst>
                <a:path extrusionOk="0" h="9612" w="9683">
                  <a:moveTo>
                    <a:pt x="7676" y="0"/>
                  </a:moveTo>
                  <a:cubicBezTo>
                    <a:pt x="6866" y="106"/>
                    <a:pt x="6021" y="141"/>
                    <a:pt x="5211" y="141"/>
                  </a:cubicBezTo>
                  <a:cubicBezTo>
                    <a:pt x="5160" y="139"/>
                    <a:pt x="5110" y="138"/>
                    <a:pt x="5059" y="138"/>
                  </a:cubicBezTo>
                  <a:cubicBezTo>
                    <a:pt x="4300" y="138"/>
                    <a:pt x="3550" y="383"/>
                    <a:pt x="2923" y="845"/>
                  </a:cubicBezTo>
                  <a:cubicBezTo>
                    <a:pt x="2359" y="1374"/>
                    <a:pt x="1937" y="2078"/>
                    <a:pt x="1761" y="2817"/>
                  </a:cubicBezTo>
                  <a:cubicBezTo>
                    <a:pt x="951" y="5035"/>
                    <a:pt x="388" y="7288"/>
                    <a:pt x="1" y="9612"/>
                  </a:cubicBezTo>
                  <a:lnTo>
                    <a:pt x="5704" y="9049"/>
                  </a:lnTo>
                  <a:cubicBezTo>
                    <a:pt x="5598" y="6971"/>
                    <a:pt x="5282" y="4929"/>
                    <a:pt x="4824" y="2887"/>
                  </a:cubicBezTo>
                  <a:cubicBezTo>
                    <a:pt x="6338" y="2113"/>
                    <a:pt x="7992" y="1620"/>
                    <a:pt x="9682" y="1444"/>
                  </a:cubicBezTo>
                  <a:lnTo>
                    <a:pt x="76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5"/>
            <p:cNvSpPr/>
            <p:nvPr/>
          </p:nvSpPr>
          <p:spPr>
            <a:xfrm flipH="1">
              <a:off x="3504303" y="2706873"/>
              <a:ext cx="103094" cy="112581"/>
            </a:xfrm>
            <a:custGeom>
              <a:rect b="b" l="l" r="r" t="t"/>
              <a:pathLst>
                <a:path extrusionOk="0" h="7844" w="7183">
                  <a:moveTo>
                    <a:pt x="0" y="0"/>
                  </a:moveTo>
                  <a:lnTo>
                    <a:pt x="0" y="0"/>
                  </a:lnTo>
                  <a:cubicBezTo>
                    <a:pt x="317" y="1127"/>
                    <a:pt x="2183" y="1057"/>
                    <a:pt x="2606" y="2148"/>
                  </a:cubicBezTo>
                  <a:cubicBezTo>
                    <a:pt x="2711" y="2500"/>
                    <a:pt x="2711" y="2852"/>
                    <a:pt x="2641" y="3204"/>
                  </a:cubicBezTo>
                  <a:cubicBezTo>
                    <a:pt x="2430" y="4753"/>
                    <a:pt x="2148" y="6302"/>
                    <a:pt x="1796" y="7816"/>
                  </a:cubicBezTo>
                  <a:cubicBezTo>
                    <a:pt x="2277" y="7835"/>
                    <a:pt x="2758" y="7844"/>
                    <a:pt x="3239" y="7844"/>
                  </a:cubicBezTo>
                  <a:cubicBezTo>
                    <a:pt x="4554" y="7844"/>
                    <a:pt x="5868" y="7779"/>
                    <a:pt x="7182" y="7675"/>
                  </a:cubicBezTo>
                  <a:lnTo>
                    <a:pt x="5070" y="1937"/>
                  </a:lnTo>
                  <a:cubicBezTo>
                    <a:pt x="4929" y="1444"/>
                    <a:pt x="4648" y="986"/>
                    <a:pt x="4295" y="634"/>
                  </a:cubicBezTo>
                  <a:cubicBezTo>
                    <a:pt x="3799" y="254"/>
                    <a:pt x="3205" y="44"/>
                    <a:pt x="2594" y="44"/>
                  </a:cubicBezTo>
                  <a:cubicBezTo>
                    <a:pt x="2469" y="44"/>
                    <a:pt x="2344" y="53"/>
                    <a:pt x="2218" y="71"/>
                  </a:cubicBezTo>
                  <a:cubicBezTo>
                    <a:pt x="1927" y="112"/>
                    <a:pt x="1635" y="132"/>
                    <a:pt x="1343" y="132"/>
                  </a:cubicBezTo>
                  <a:cubicBezTo>
                    <a:pt x="896" y="132"/>
                    <a:pt x="448" y="8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5"/>
            <p:cNvSpPr/>
            <p:nvPr/>
          </p:nvSpPr>
          <p:spPr>
            <a:xfrm flipH="1">
              <a:off x="3600324" y="2514578"/>
              <a:ext cx="126345" cy="106539"/>
            </a:xfrm>
            <a:custGeom>
              <a:rect b="b" l="l" r="r" t="t"/>
              <a:pathLst>
                <a:path extrusionOk="0" h="7423" w="8803">
                  <a:moveTo>
                    <a:pt x="3953" y="1"/>
                  </a:moveTo>
                  <a:cubicBezTo>
                    <a:pt x="3414" y="1"/>
                    <a:pt x="2873" y="99"/>
                    <a:pt x="2359" y="299"/>
                  </a:cubicBezTo>
                  <a:cubicBezTo>
                    <a:pt x="881" y="933"/>
                    <a:pt x="1" y="2447"/>
                    <a:pt x="177" y="3996"/>
                  </a:cubicBezTo>
                  <a:cubicBezTo>
                    <a:pt x="1831" y="4912"/>
                    <a:pt x="3451" y="5933"/>
                    <a:pt x="5035" y="7024"/>
                  </a:cubicBezTo>
                  <a:cubicBezTo>
                    <a:pt x="5395" y="7289"/>
                    <a:pt x="5827" y="7422"/>
                    <a:pt x="6264" y="7422"/>
                  </a:cubicBezTo>
                  <a:cubicBezTo>
                    <a:pt x="6639" y="7422"/>
                    <a:pt x="7017" y="7325"/>
                    <a:pt x="7359" y="7130"/>
                  </a:cubicBezTo>
                  <a:cubicBezTo>
                    <a:pt x="7922" y="6813"/>
                    <a:pt x="8450" y="6496"/>
                    <a:pt x="8661" y="5933"/>
                  </a:cubicBezTo>
                  <a:cubicBezTo>
                    <a:pt x="8767" y="5580"/>
                    <a:pt x="8802" y="5264"/>
                    <a:pt x="8767" y="4912"/>
                  </a:cubicBezTo>
                  <a:cubicBezTo>
                    <a:pt x="8661" y="3362"/>
                    <a:pt x="7922" y="1919"/>
                    <a:pt x="6690" y="933"/>
                  </a:cubicBezTo>
                  <a:cubicBezTo>
                    <a:pt x="5896" y="321"/>
                    <a:pt x="4928" y="1"/>
                    <a:pt x="39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5"/>
            <p:cNvSpPr/>
            <p:nvPr/>
          </p:nvSpPr>
          <p:spPr>
            <a:xfrm flipH="1">
              <a:off x="3655404" y="2566370"/>
              <a:ext cx="37403" cy="32867"/>
            </a:xfrm>
            <a:custGeom>
              <a:rect b="b" l="l" r="r" t="t"/>
              <a:pathLst>
                <a:path extrusionOk="0" h="2290" w="2606">
                  <a:moveTo>
                    <a:pt x="0" y="1"/>
                  </a:moveTo>
                  <a:lnTo>
                    <a:pt x="0" y="1"/>
                  </a:lnTo>
                  <a:cubicBezTo>
                    <a:pt x="740" y="881"/>
                    <a:pt x="1620" y="1656"/>
                    <a:pt x="2606" y="2289"/>
                  </a:cubicBezTo>
                  <a:cubicBezTo>
                    <a:pt x="2535" y="1233"/>
                    <a:pt x="951" y="388"/>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5"/>
            <p:cNvSpPr/>
            <p:nvPr/>
          </p:nvSpPr>
          <p:spPr>
            <a:xfrm flipH="1">
              <a:off x="3605360" y="2557283"/>
              <a:ext cx="11640" cy="32351"/>
            </a:xfrm>
            <a:custGeom>
              <a:rect b="b" l="l" r="r" t="t"/>
              <a:pathLst>
                <a:path extrusionOk="0" h="2254" w="811">
                  <a:moveTo>
                    <a:pt x="247" y="0"/>
                  </a:moveTo>
                  <a:lnTo>
                    <a:pt x="247" y="0"/>
                  </a:lnTo>
                  <a:cubicBezTo>
                    <a:pt x="36" y="740"/>
                    <a:pt x="0" y="1514"/>
                    <a:pt x="141" y="2253"/>
                  </a:cubicBezTo>
                  <a:cubicBezTo>
                    <a:pt x="775" y="1655"/>
                    <a:pt x="810" y="669"/>
                    <a:pt x="2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5"/>
            <p:cNvSpPr/>
            <p:nvPr/>
          </p:nvSpPr>
          <p:spPr>
            <a:xfrm flipH="1">
              <a:off x="3753960" y="2529995"/>
              <a:ext cx="124824" cy="129689"/>
            </a:xfrm>
            <a:custGeom>
              <a:rect b="b" l="l" r="r" t="t"/>
              <a:pathLst>
                <a:path extrusionOk="0" h="9036" w="8697">
                  <a:moveTo>
                    <a:pt x="7957" y="0"/>
                  </a:moveTo>
                  <a:lnTo>
                    <a:pt x="6232" y="2429"/>
                  </a:lnTo>
                  <a:lnTo>
                    <a:pt x="6197" y="2394"/>
                  </a:lnTo>
                  <a:cubicBezTo>
                    <a:pt x="5721" y="2109"/>
                    <a:pt x="5161" y="1966"/>
                    <a:pt x="4617" y="1966"/>
                  </a:cubicBezTo>
                  <a:cubicBezTo>
                    <a:pt x="4556" y="1966"/>
                    <a:pt x="4496" y="1968"/>
                    <a:pt x="4436" y="1972"/>
                  </a:cubicBezTo>
                  <a:cubicBezTo>
                    <a:pt x="3767" y="2042"/>
                    <a:pt x="3169" y="2324"/>
                    <a:pt x="2711" y="2746"/>
                  </a:cubicBezTo>
                  <a:lnTo>
                    <a:pt x="176" y="563"/>
                  </a:lnTo>
                  <a:lnTo>
                    <a:pt x="0" y="704"/>
                  </a:lnTo>
                  <a:lnTo>
                    <a:pt x="1902" y="3732"/>
                  </a:lnTo>
                  <a:cubicBezTo>
                    <a:pt x="1338" y="4577"/>
                    <a:pt x="1127" y="5598"/>
                    <a:pt x="1373" y="6619"/>
                  </a:cubicBezTo>
                  <a:cubicBezTo>
                    <a:pt x="1690" y="7745"/>
                    <a:pt x="2606" y="8626"/>
                    <a:pt x="3767" y="8943"/>
                  </a:cubicBezTo>
                  <a:cubicBezTo>
                    <a:pt x="4052" y="9005"/>
                    <a:pt x="4343" y="9035"/>
                    <a:pt x="4634" y="9035"/>
                  </a:cubicBezTo>
                  <a:cubicBezTo>
                    <a:pt x="5498" y="9035"/>
                    <a:pt x="6366" y="8765"/>
                    <a:pt x="7077" y="8238"/>
                  </a:cubicBezTo>
                  <a:cubicBezTo>
                    <a:pt x="7746" y="7781"/>
                    <a:pt x="8239" y="7077"/>
                    <a:pt x="8485" y="6302"/>
                  </a:cubicBezTo>
                  <a:cubicBezTo>
                    <a:pt x="8696" y="5492"/>
                    <a:pt x="8556" y="4612"/>
                    <a:pt x="8098" y="3908"/>
                  </a:cubicBezTo>
                  <a:cubicBezTo>
                    <a:pt x="7887" y="3662"/>
                    <a:pt x="7605" y="3415"/>
                    <a:pt x="7323" y="3274"/>
                  </a:cubicBezTo>
                  <a:lnTo>
                    <a:pt x="7253" y="3239"/>
                  </a:lnTo>
                  <a:cubicBezTo>
                    <a:pt x="7570" y="2253"/>
                    <a:pt x="7887" y="1267"/>
                    <a:pt x="8309" y="282"/>
                  </a:cubicBezTo>
                  <a:lnTo>
                    <a:pt x="79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5"/>
            <p:cNvSpPr/>
            <p:nvPr/>
          </p:nvSpPr>
          <p:spPr>
            <a:xfrm flipH="1">
              <a:off x="3767602" y="2589782"/>
              <a:ext cx="62563" cy="54023"/>
            </a:xfrm>
            <a:custGeom>
              <a:rect b="b" l="l" r="r" t="t"/>
              <a:pathLst>
                <a:path extrusionOk="0" h="3764" w="4359">
                  <a:moveTo>
                    <a:pt x="2237" y="0"/>
                  </a:moveTo>
                  <a:cubicBezTo>
                    <a:pt x="1074" y="0"/>
                    <a:pt x="0" y="1170"/>
                    <a:pt x="486" y="2524"/>
                  </a:cubicBezTo>
                  <a:cubicBezTo>
                    <a:pt x="816" y="3283"/>
                    <a:pt x="1516" y="3763"/>
                    <a:pt x="2327" y="3763"/>
                  </a:cubicBezTo>
                  <a:cubicBezTo>
                    <a:pt x="2382" y="3763"/>
                    <a:pt x="2437" y="3761"/>
                    <a:pt x="2493" y="3757"/>
                  </a:cubicBezTo>
                  <a:cubicBezTo>
                    <a:pt x="3338" y="3651"/>
                    <a:pt x="4042" y="2982"/>
                    <a:pt x="4183" y="2137"/>
                  </a:cubicBezTo>
                  <a:cubicBezTo>
                    <a:pt x="4359" y="1327"/>
                    <a:pt x="4148" y="1116"/>
                    <a:pt x="3514" y="553"/>
                  </a:cubicBezTo>
                  <a:cubicBezTo>
                    <a:pt x="3128" y="167"/>
                    <a:pt x="2676" y="0"/>
                    <a:pt x="22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5"/>
            <p:cNvSpPr/>
            <p:nvPr/>
          </p:nvSpPr>
          <p:spPr>
            <a:xfrm flipH="1">
              <a:off x="3681173" y="2609836"/>
              <a:ext cx="59649" cy="53578"/>
            </a:xfrm>
            <a:custGeom>
              <a:rect b="b" l="l" r="r" t="t"/>
              <a:pathLst>
                <a:path extrusionOk="0" h="3733" w="4156">
                  <a:moveTo>
                    <a:pt x="1057" y="1"/>
                  </a:moveTo>
                  <a:cubicBezTo>
                    <a:pt x="599" y="1"/>
                    <a:pt x="212" y="318"/>
                    <a:pt x="106" y="740"/>
                  </a:cubicBezTo>
                  <a:cubicBezTo>
                    <a:pt x="1" y="1163"/>
                    <a:pt x="106" y="1620"/>
                    <a:pt x="388" y="1937"/>
                  </a:cubicBezTo>
                  <a:cubicBezTo>
                    <a:pt x="670" y="2289"/>
                    <a:pt x="987" y="2571"/>
                    <a:pt x="1374" y="2747"/>
                  </a:cubicBezTo>
                  <a:cubicBezTo>
                    <a:pt x="2148" y="3169"/>
                    <a:pt x="2958" y="3486"/>
                    <a:pt x="3803" y="3733"/>
                  </a:cubicBezTo>
                  <a:cubicBezTo>
                    <a:pt x="4049" y="3592"/>
                    <a:pt x="4155" y="3345"/>
                    <a:pt x="4085" y="3099"/>
                  </a:cubicBezTo>
                  <a:cubicBezTo>
                    <a:pt x="4049" y="2852"/>
                    <a:pt x="3944" y="2606"/>
                    <a:pt x="3768" y="2430"/>
                  </a:cubicBezTo>
                  <a:cubicBezTo>
                    <a:pt x="3275" y="1831"/>
                    <a:pt x="2676" y="1374"/>
                    <a:pt x="2148" y="810"/>
                  </a:cubicBezTo>
                  <a:cubicBezTo>
                    <a:pt x="1831" y="458"/>
                    <a:pt x="1515" y="36"/>
                    <a:pt x="10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5"/>
            <p:cNvSpPr/>
            <p:nvPr/>
          </p:nvSpPr>
          <p:spPr>
            <a:xfrm flipH="1">
              <a:off x="3562915" y="2602759"/>
              <a:ext cx="17194" cy="42024"/>
            </a:xfrm>
            <a:custGeom>
              <a:rect b="b" l="l" r="r" t="t"/>
              <a:pathLst>
                <a:path extrusionOk="0" h="2928" w="1198">
                  <a:moveTo>
                    <a:pt x="599" y="1"/>
                  </a:moveTo>
                  <a:cubicBezTo>
                    <a:pt x="423" y="775"/>
                    <a:pt x="247" y="1550"/>
                    <a:pt x="71" y="2324"/>
                  </a:cubicBezTo>
                  <a:cubicBezTo>
                    <a:pt x="0" y="2500"/>
                    <a:pt x="36" y="2676"/>
                    <a:pt x="106" y="2817"/>
                  </a:cubicBezTo>
                  <a:cubicBezTo>
                    <a:pt x="182" y="2893"/>
                    <a:pt x="277" y="2928"/>
                    <a:pt x="371" y="2928"/>
                  </a:cubicBezTo>
                  <a:cubicBezTo>
                    <a:pt x="453" y="2928"/>
                    <a:pt x="534" y="2902"/>
                    <a:pt x="599" y="2853"/>
                  </a:cubicBezTo>
                  <a:cubicBezTo>
                    <a:pt x="740" y="2747"/>
                    <a:pt x="845" y="2606"/>
                    <a:pt x="916" y="2430"/>
                  </a:cubicBezTo>
                  <a:cubicBezTo>
                    <a:pt x="1162" y="1832"/>
                    <a:pt x="1197" y="1198"/>
                    <a:pt x="1092" y="599"/>
                  </a:cubicBezTo>
                  <a:cubicBezTo>
                    <a:pt x="1092" y="458"/>
                    <a:pt x="1021" y="318"/>
                    <a:pt x="951" y="212"/>
                  </a:cubicBezTo>
                  <a:cubicBezTo>
                    <a:pt x="881" y="71"/>
                    <a:pt x="740" y="1"/>
                    <a:pt x="5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5"/>
            <p:cNvSpPr/>
            <p:nvPr/>
          </p:nvSpPr>
          <p:spPr>
            <a:xfrm flipH="1">
              <a:off x="3565442" y="2695246"/>
              <a:ext cx="24270" cy="32351"/>
            </a:xfrm>
            <a:custGeom>
              <a:rect b="b" l="l" r="r" t="t"/>
              <a:pathLst>
                <a:path extrusionOk="0" h="2254" w="1691">
                  <a:moveTo>
                    <a:pt x="1303" y="1"/>
                  </a:moveTo>
                  <a:lnTo>
                    <a:pt x="0" y="2007"/>
                  </a:lnTo>
                  <a:lnTo>
                    <a:pt x="353" y="2254"/>
                  </a:lnTo>
                  <a:lnTo>
                    <a:pt x="1690" y="247"/>
                  </a:lnTo>
                  <a:lnTo>
                    <a:pt x="13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5"/>
            <p:cNvSpPr/>
            <p:nvPr/>
          </p:nvSpPr>
          <p:spPr>
            <a:xfrm flipH="1">
              <a:off x="3674107" y="2691715"/>
              <a:ext cx="34374" cy="41450"/>
            </a:xfrm>
            <a:custGeom>
              <a:rect b="b" l="l" r="r" t="t"/>
              <a:pathLst>
                <a:path extrusionOk="0" h="2888" w="2395">
                  <a:moveTo>
                    <a:pt x="1" y="0"/>
                  </a:moveTo>
                  <a:lnTo>
                    <a:pt x="1" y="423"/>
                  </a:lnTo>
                  <a:cubicBezTo>
                    <a:pt x="1128" y="458"/>
                    <a:pt x="1867" y="1655"/>
                    <a:pt x="1409" y="2676"/>
                  </a:cubicBezTo>
                  <a:lnTo>
                    <a:pt x="1796" y="2887"/>
                  </a:lnTo>
                  <a:cubicBezTo>
                    <a:pt x="2395" y="1549"/>
                    <a:pt x="1444" y="35"/>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5"/>
            <p:cNvSpPr/>
            <p:nvPr/>
          </p:nvSpPr>
          <p:spPr>
            <a:xfrm flipH="1">
              <a:off x="3728685" y="2710405"/>
              <a:ext cx="44478" cy="43474"/>
            </a:xfrm>
            <a:custGeom>
              <a:rect b="b" l="l" r="r" t="t"/>
              <a:pathLst>
                <a:path extrusionOk="0" h="3029" w="3099">
                  <a:moveTo>
                    <a:pt x="1550" y="1"/>
                  </a:moveTo>
                  <a:lnTo>
                    <a:pt x="1479" y="458"/>
                  </a:lnTo>
                  <a:cubicBezTo>
                    <a:pt x="1831" y="529"/>
                    <a:pt x="2113" y="775"/>
                    <a:pt x="2219" y="1092"/>
                  </a:cubicBezTo>
                  <a:cubicBezTo>
                    <a:pt x="2324" y="1444"/>
                    <a:pt x="2289" y="1796"/>
                    <a:pt x="2078" y="2078"/>
                  </a:cubicBezTo>
                  <a:cubicBezTo>
                    <a:pt x="1831" y="2324"/>
                    <a:pt x="1514" y="2500"/>
                    <a:pt x="1198" y="2571"/>
                  </a:cubicBezTo>
                  <a:cubicBezTo>
                    <a:pt x="1004" y="2588"/>
                    <a:pt x="810" y="2597"/>
                    <a:pt x="617" y="2597"/>
                  </a:cubicBezTo>
                  <a:cubicBezTo>
                    <a:pt x="423" y="2597"/>
                    <a:pt x="229" y="2588"/>
                    <a:pt x="36" y="2571"/>
                  </a:cubicBezTo>
                  <a:lnTo>
                    <a:pt x="1" y="2993"/>
                  </a:lnTo>
                  <a:cubicBezTo>
                    <a:pt x="212" y="3029"/>
                    <a:pt x="423" y="3029"/>
                    <a:pt x="669" y="3029"/>
                  </a:cubicBezTo>
                  <a:cubicBezTo>
                    <a:pt x="845" y="3029"/>
                    <a:pt x="1057" y="3029"/>
                    <a:pt x="1268" y="2993"/>
                  </a:cubicBezTo>
                  <a:cubicBezTo>
                    <a:pt x="1690" y="2923"/>
                    <a:pt x="2113" y="2677"/>
                    <a:pt x="2430" y="2360"/>
                  </a:cubicBezTo>
                  <a:cubicBezTo>
                    <a:pt x="3099" y="1479"/>
                    <a:pt x="2606" y="212"/>
                    <a:pt x="15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5"/>
            <p:cNvSpPr/>
            <p:nvPr/>
          </p:nvSpPr>
          <p:spPr>
            <a:xfrm flipH="1">
              <a:off x="3528552" y="2715974"/>
              <a:ext cx="31346" cy="34503"/>
            </a:xfrm>
            <a:custGeom>
              <a:rect b="b" l="l" r="r" t="t"/>
              <a:pathLst>
                <a:path extrusionOk="0" h="2404" w="2184">
                  <a:moveTo>
                    <a:pt x="951" y="0"/>
                  </a:moveTo>
                  <a:cubicBezTo>
                    <a:pt x="705" y="35"/>
                    <a:pt x="458" y="141"/>
                    <a:pt x="282" y="317"/>
                  </a:cubicBezTo>
                  <a:cubicBezTo>
                    <a:pt x="106" y="528"/>
                    <a:pt x="1" y="810"/>
                    <a:pt x="1" y="1091"/>
                  </a:cubicBezTo>
                  <a:cubicBezTo>
                    <a:pt x="36" y="1584"/>
                    <a:pt x="388" y="2042"/>
                    <a:pt x="846" y="2218"/>
                  </a:cubicBezTo>
                  <a:cubicBezTo>
                    <a:pt x="1079" y="2335"/>
                    <a:pt x="1312" y="2403"/>
                    <a:pt x="1566" y="2403"/>
                  </a:cubicBezTo>
                  <a:cubicBezTo>
                    <a:pt x="1618" y="2403"/>
                    <a:pt x="1671" y="2400"/>
                    <a:pt x="1726" y="2394"/>
                  </a:cubicBezTo>
                  <a:cubicBezTo>
                    <a:pt x="1867" y="2394"/>
                    <a:pt x="2007" y="2394"/>
                    <a:pt x="2183" y="2359"/>
                  </a:cubicBezTo>
                  <a:lnTo>
                    <a:pt x="2113" y="1901"/>
                  </a:lnTo>
                  <a:cubicBezTo>
                    <a:pt x="1960" y="1943"/>
                    <a:pt x="1813" y="1963"/>
                    <a:pt x="1669" y="1963"/>
                  </a:cubicBezTo>
                  <a:cubicBezTo>
                    <a:pt x="1448" y="1963"/>
                    <a:pt x="1235" y="1916"/>
                    <a:pt x="1022" y="1831"/>
                  </a:cubicBezTo>
                  <a:cubicBezTo>
                    <a:pt x="705" y="1690"/>
                    <a:pt x="494" y="1408"/>
                    <a:pt x="423" y="1056"/>
                  </a:cubicBezTo>
                  <a:cubicBezTo>
                    <a:pt x="423" y="880"/>
                    <a:pt x="494" y="739"/>
                    <a:pt x="599" y="599"/>
                  </a:cubicBezTo>
                  <a:cubicBezTo>
                    <a:pt x="705" y="528"/>
                    <a:pt x="810" y="458"/>
                    <a:pt x="951" y="458"/>
                  </a:cubicBezTo>
                  <a:lnTo>
                    <a:pt x="9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5"/>
            <p:cNvSpPr/>
            <p:nvPr/>
          </p:nvSpPr>
          <p:spPr>
            <a:xfrm flipH="1">
              <a:off x="3478540" y="2815395"/>
              <a:ext cx="129359" cy="32996"/>
            </a:xfrm>
            <a:custGeom>
              <a:rect b="b" l="l" r="r" t="t"/>
              <a:pathLst>
                <a:path extrusionOk="0" h="2299" w="9013">
                  <a:moveTo>
                    <a:pt x="5957" y="1"/>
                  </a:moveTo>
                  <a:cubicBezTo>
                    <a:pt x="5873" y="1"/>
                    <a:pt x="5788" y="4"/>
                    <a:pt x="5704" y="10"/>
                  </a:cubicBezTo>
                  <a:cubicBezTo>
                    <a:pt x="4929" y="45"/>
                    <a:pt x="4119" y="45"/>
                    <a:pt x="3345" y="115"/>
                  </a:cubicBezTo>
                  <a:cubicBezTo>
                    <a:pt x="2852" y="151"/>
                    <a:pt x="2394" y="221"/>
                    <a:pt x="1972" y="362"/>
                  </a:cubicBezTo>
                  <a:cubicBezTo>
                    <a:pt x="1091" y="714"/>
                    <a:pt x="528" y="1524"/>
                    <a:pt x="0" y="2298"/>
                  </a:cubicBezTo>
                  <a:lnTo>
                    <a:pt x="9013" y="2298"/>
                  </a:lnTo>
                  <a:cubicBezTo>
                    <a:pt x="8450" y="1524"/>
                    <a:pt x="8027" y="573"/>
                    <a:pt x="7147" y="186"/>
                  </a:cubicBezTo>
                  <a:cubicBezTo>
                    <a:pt x="6768" y="69"/>
                    <a:pt x="6365" y="1"/>
                    <a:pt x="59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5"/>
            <p:cNvSpPr/>
            <p:nvPr/>
          </p:nvSpPr>
          <p:spPr>
            <a:xfrm flipH="1">
              <a:off x="3691303" y="2815395"/>
              <a:ext cx="129359" cy="32996"/>
            </a:xfrm>
            <a:custGeom>
              <a:rect b="b" l="l" r="r" t="t"/>
              <a:pathLst>
                <a:path extrusionOk="0" h="2299" w="9013">
                  <a:moveTo>
                    <a:pt x="5957" y="1"/>
                  </a:moveTo>
                  <a:cubicBezTo>
                    <a:pt x="5873" y="1"/>
                    <a:pt x="5788" y="4"/>
                    <a:pt x="5704" y="10"/>
                  </a:cubicBezTo>
                  <a:cubicBezTo>
                    <a:pt x="4929" y="45"/>
                    <a:pt x="4119" y="45"/>
                    <a:pt x="3345" y="115"/>
                  </a:cubicBezTo>
                  <a:cubicBezTo>
                    <a:pt x="2887" y="151"/>
                    <a:pt x="2429" y="221"/>
                    <a:pt x="1972" y="362"/>
                  </a:cubicBezTo>
                  <a:cubicBezTo>
                    <a:pt x="1092" y="714"/>
                    <a:pt x="528" y="1524"/>
                    <a:pt x="0" y="2298"/>
                  </a:cubicBezTo>
                  <a:lnTo>
                    <a:pt x="9013" y="2298"/>
                  </a:lnTo>
                  <a:cubicBezTo>
                    <a:pt x="8450" y="1524"/>
                    <a:pt x="8027" y="573"/>
                    <a:pt x="7182" y="186"/>
                  </a:cubicBezTo>
                  <a:cubicBezTo>
                    <a:pt x="6774" y="69"/>
                    <a:pt x="6366" y="1"/>
                    <a:pt x="59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5"/>
            <p:cNvSpPr/>
            <p:nvPr/>
          </p:nvSpPr>
          <p:spPr>
            <a:xfrm flipH="1">
              <a:off x="3566986" y="3000499"/>
              <a:ext cx="178387" cy="297125"/>
            </a:xfrm>
            <a:custGeom>
              <a:rect b="b" l="l" r="r" t="t"/>
              <a:pathLst>
                <a:path extrusionOk="0" h="20702" w="12429">
                  <a:moveTo>
                    <a:pt x="6901" y="0"/>
                  </a:moveTo>
                  <a:lnTo>
                    <a:pt x="775" y="529"/>
                  </a:lnTo>
                  <a:cubicBezTo>
                    <a:pt x="1" y="3838"/>
                    <a:pt x="71" y="7253"/>
                    <a:pt x="283" y="10598"/>
                  </a:cubicBezTo>
                  <a:cubicBezTo>
                    <a:pt x="494" y="13942"/>
                    <a:pt x="881" y="17322"/>
                    <a:pt x="740" y="20702"/>
                  </a:cubicBezTo>
                  <a:cubicBezTo>
                    <a:pt x="3304" y="20352"/>
                    <a:pt x="5882" y="20173"/>
                    <a:pt x="8466" y="20173"/>
                  </a:cubicBezTo>
                  <a:cubicBezTo>
                    <a:pt x="9786" y="20173"/>
                    <a:pt x="11108" y="20219"/>
                    <a:pt x="12429" y="20315"/>
                  </a:cubicBezTo>
                  <a:cubicBezTo>
                    <a:pt x="11865" y="16724"/>
                    <a:pt x="11302" y="13097"/>
                    <a:pt x="10739" y="9506"/>
                  </a:cubicBezTo>
                  <a:cubicBezTo>
                    <a:pt x="10422" y="7464"/>
                    <a:pt x="10105" y="5387"/>
                    <a:pt x="9647" y="3345"/>
                  </a:cubicBezTo>
                  <a:cubicBezTo>
                    <a:pt x="9507" y="2571"/>
                    <a:pt x="9225" y="1866"/>
                    <a:pt x="8803" y="1197"/>
                  </a:cubicBezTo>
                  <a:cubicBezTo>
                    <a:pt x="8415" y="493"/>
                    <a:pt x="7676" y="71"/>
                    <a:pt x="69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5"/>
            <p:cNvSpPr/>
            <p:nvPr/>
          </p:nvSpPr>
          <p:spPr>
            <a:xfrm flipH="1">
              <a:off x="3708477" y="2988369"/>
              <a:ext cx="69236" cy="114476"/>
            </a:xfrm>
            <a:custGeom>
              <a:rect b="b" l="l" r="r" t="t"/>
              <a:pathLst>
                <a:path extrusionOk="0" h="7976" w="4824">
                  <a:moveTo>
                    <a:pt x="3028" y="0"/>
                  </a:moveTo>
                  <a:cubicBezTo>
                    <a:pt x="2359" y="71"/>
                    <a:pt x="1761" y="493"/>
                    <a:pt x="1444" y="1127"/>
                  </a:cubicBezTo>
                  <a:cubicBezTo>
                    <a:pt x="1198" y="1726"/>
                    <a:pt x="1127" y="2430"/>
                    <a:pt x="1303" y="3063"/>
                  </a:cubicBezTo>
                  <a:cubicBezTo>
                    <a:pt x="810" y="3662"/>
                    <a:pt x="564" y="4401"/>
                    <a:pt x="634" y="5176"/>
                  </a:cubicBezTo>
                  <a:cubicBezTo>
                    <a:pt x="247" y="5598"/>
                    <a:pt x="1" y="6197"/>
                    <a:pt x="36" y="6795"/>
                  </a:cubicBezTo>
                  <a:cubicBezTo>
                    <a:pt x="36" y="7147"/>
                    <a:pt x="141" y="7429"/>
                    <a:pt x="353" y="7676"/>
                  </a:cubicBezTo>
                  <a:cubicBezTo>
                    <a:pt x="593" y="7879"/>
                    <a:pt x="872" y="7975"/>
                    <a:pt x="1149" y="7975"/>
                  </a:cubicBezTo>
                  <a:cubicBezTo>
                    <a:pt x="1400" y="7975"/>
                    <a:pt x="1649" y="7896"/>
                    <a:pt x="1867" y="7746"/>
                  </a:cubicBezTo>
                  <a:cubicBezTo>
                    <a:pt x="2324" y="7429"/>
                    <a:pt x="2641" y="6971"/>
                    <a:pt x="2817" y="6478"/>
                  </a:cubicBezTo>
                  <a:cubicBezTo>
                    <a:pt x="2958" y="5950"/>
                    <a:pt x="3134" y="5457"/>
                    <a:pt x="3345" y="4965"/>
                  </a:cubicBezTo>
                  <a:cubicBezTo>
                    <a:pt x="3662" y="4331"/>
                    <a:pt x="4190" y="3838"/>
                    <a:pt x="4472" y="3204"/>
                  </a:cubicBezTo>
                  <a:cubicBezTo>
                    <a:pt x="4754" y="2606"/>
                    <a:pt x="4824" y="1937"/>
                    <a:pt x="4683" y="1338"/>
                  </a:cubicBezTo>
                  <a:cubicBezTo>
                    <a:pt x="4613" y="986"/>
                    <a:pt x="4472" y="705"/>
                    <a:pt x="4261" y="458"/>
                  </a:cubicBezTo>
                  <a:cubicBezTo>
                    <a:pt x="4049" y="176"/>
                    <a:pt x="3733" y="36"/>
                    <a:pt x="3380" y="36"/>
                  </a:cubicBezTo>
                  <a:lnTo>
                    <a:pt x="3028" y="0"/>
                  </a:lnTo>
                  <a:close/>
                </a:path>
              </a:pathLst>
            </a:custGeom>
            <a:solidFill>
              <a:srgbClr val="7FC3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5"/>
            <p:cNvSpPr/>
            <p:nvPr/>
          </p:nvSpPr>
          <p:spPr>
            <a:xfrm flipH="1">
              <a:off x="3612972" y="2979440"/>
              <a:ext cx="140985" cy="135272"/>
            </a:xfrm>
            <a:custGeom>
              <a:rect b="b" l="l" r="r" t="t"/>
              <a:pathLst>
                <a:path extrusionOk="0" h="9425" w="9823">
                  <a:moveTo>
                    <a:pt x="5025" y="0"/>
                  </a:moveTo>
                  <a:cubicBezTo>
                    <a:pt x="4229" y="0"/>
                    <a:pt x="3479" y="109"/>
                    <a:pt x="2641" y="235"/>
                  </a:cubicBezTo>
                  <a:cubicBezTo>
                    <a:pt x="1972" y="306"/>
                    <a:pt x="1373" y="517"/>
                    <a:pt x="810" y="834"/>
                  </a:cubicBezTo>
                  <a:cubicBezTo>
                    <a:pt x="352" y="1186"/>
                    <a:pt x="106" y="1714"/>
                    <a:pt x="106" y="2312"/>
                  </a:cubicBezTo>
                  <a:cubicBezTo>
                    <a:pt x="0" y="4002"/>
                    <a:pt x="1444" y="5375"/>
                    <a:pt x="1796" y="7030"/>
                  </a:cubicBezTo>
                  <a:cubicBezTo>
                    <a:pt x="1972" y="7875"/>
                    <a:pt x="2148" y="8650"/>
                    <a:pt x="2218" y="9424"/>
                  </a:cubicBezTo>
                  <a:lnTo>
                    <a:pt x="7922" y="9424"/>
                  </a:lnTo>
                  <a:cubicBezTo>
                    <a:pt x="8203" y="8298"/>
                    <a:pt x="8591" y="7206"/>
                    <a:pt x="9119" y="6185"/>
                  </a:cubicBezTo>
                  <a:cubicBezTo>
                    <a:pt x="9823" y="4495"/>
                    <a:pt x="9506" y="2911"/>
                    <a:pt x="9436" y="1080"/>
                  </a:cubicBezTo>
                  <a:cubicBezTo>
                    <a:pt x="7546" y="252"/>
                    <a:pt x="6233" y="0"/>
                    <a:pt x="50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5"/>
            <p:cNvSpPr/>
            <p:nvPr/>
          </p:nvSpPr>
          <p:spPr>
            <a:xfrm flipH="1">
              <a:off x="3635702" y="3114719"/>
              <a:ext cx="85914" cy="35379"/>
            </a:xfrm>
            <a:custGeom>
              <a:rect b="b" l="l" r="r" t="t"/>
              <a:pathLst>
                <a:path extrusionOk="0" h="2465" w="5986">
                  <a:moveTo>
                    <a:pt x="1" y="0"/>
                  </a:moveTo>
                  <a:cubicBezTo>
                    <a:pt x="141" y="810"/>
                    <a:pt x="141" y="1655"/>
                    <a:pt x="1" y="2465"/>
                  </a:cubicBezTo>
                  <a:cubicBezTo>
                    <a:pt x="1409" y="2429"/>
                    <a:pt x="4577" y="2113"/>
                    <a:pt x="5986" y="2077"/>
                  </a:cubicBezTo>
                  <a:cubicBezTo>
                    <a:pt x="5669" y="1444"/>
                    <a:pt x="5563" y="704"/>
                    <a:pt x="5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5"/>
            <p:cNvSpPr/>
            <p:nvPr/>
          </p:nvSpPr>
          <p:spPr>
            <a:xfrm flipH="1">
              <a:off x="3717567" y="3287047"/>
              <a:ext cx="97540" cy="100439"/>
            </a:xfrm>
            <a:custGeom>
              <a:rect b="b" l="l" r="r" t="t"/>
              <a:pathLst>
                <a:path extrusionOk="0" h="6998" w="6796">
                  <a:moveTo>
                    <a:pt x="6619" y="1"/>
                  </a:moveTo>
                  <a:cubicBezTo>
                    <a:pt x="5669" y="317"/>
                    <a:pt x="4683" y="529"/>
                    <a:pt x="3662" y="564"/>
                  </a:cubicBezTo>
                  <a:cubicBezTo>
                    <a:pt x="3451" y="1937"/>
                    <a:pt x="3239" y="3345"/>
                    <a:pt x="3028" y="4718"/>
                  </a:cubicBezTo>
                  <a:cubicBezTo>
                    <a:pt x="2535" y="5317"/>
                    <a:pt x="1866" y="5774"/>
                    <a:pt x="1162" y="6056"/>
                  </a:cubicBezTo>
                  <a:cubicBezTo>
                    <a:pt x="916" y="6127"/>
                    <a:pt x="669" y="6232"/>
                    <a:pt x="423" y="6338"/>
                  </a:cubicBezTo>
                  <a:cubicBezTo>
                    <a:pt x="176" y="6479"/>
                    <a:pt x="36" y="6690"/>
                    <a:pt x="0" y="6972"/>
                  </a:cubicBezTo>
                  <a:cubicBezTo>
                    <a:pt x="388" y="6989"/>
                    <a:pt x="775" y="6998"/>
                    <a:pt x="1162" y="6998"/>
                  </a:cubicBezTo>
                  <a:cubicBezTo>
                    <a:pt x="1549" y="6998"/>
                    <a:pt x="1937" y="6989"/>
                    <a:pt x="2324" y="6972"/>
                  </a:cubicBezTo>
                  <a:cubicBezTo>
                    <a:pt x="2676" y="6972"/>
                    <a:pt x="3028" y="6901"/>
                    <a:pt x="3345" y="6725"/>
                  </a:cubicBezTo>
                  <a:cubicBezTo>
                    <a:pt x="3458" y="6631"/>
                    <a:pt x="3541" y="6597"/>
                    <a:pt x="3632" y="6597"/>
                  </a:cubicBezTo>
                  <a:cubicBezTo>
                    <a:pt x="3710" y="6597"/>
                    <a:pt x="3794" y="6622"/>
                    <a:pt x="3908" y="6655"/>
                  </a:cubicBezTo>
                  <a:cubicBezTo>
                    <a:pt x="4155" y="6619"/>
                    <a:pt x="4331" y="6549"/>
                    <a:pt x="4542" y="6443"/>
                  </a:cubicBezTo>
                  <a:cubicBezTo>
                    <a:pt x="4648" y="6373"/>
                    <a:pt x="4648" y="6197"/>
                    <a:pt x="4612" y="6056"/>
                  </a:cubicBezTo>
                  <a:cubicBezTo>
                    <a:pt x="4577" y="5915"/>
                    <a:pt x="4542" y="5739"/>
                    <a:pt x="4542" y="5563"/>
                  </a:cubicBezTo>
                  <a:cubicBezTo>
                    <a:pt x="4577" y="4648"/>
                    <a:pt x="5141" y="3803"/>
                    <a:pt x="5633" y="2993"/>
                  </a:cubicBezTo>
                  <a:cubicBezTo>
                    <a:pt x="6197" y="2113"/>
                    <a:pt x="6795" y="1127"/>
                    <a:pt x="6619" y="71"/>
                  </a:cubicBezTo>
                  <a:lnTo>
                    <a:pt x="66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5"/>
            <p:cNvSpPr/>
            <p:nvPr/>
          </p:nvSpPr>
          <p:spPr>
            <a:xfrm flipH="1">
              <a:off x="3573027" y="3290076"/>
              <a:ext cx="65706" cy="96793"/>
            </a:xfrm>
            <a:custGeom>
              <a:rect b="b" l="l" r="r" t="t"/>
              <a:pathLst>
                <a:path extrusionOk="0" h="6744" w="4578">
                  <a:moveTo>
                    <a:pt x="106" y="1"/>
                  </a:moveTo>
                  <a:lnTo>
                    <a:pt x="106" y="1"/>
                  </a:lnTo>
                  <a:cubicBezTo>
                    <a:pt x="0" y="987"/>
                    <a:pt x="529" y="1937"/>
                    <a:pt x="1092" y="2782"/>
                  </a:cubicBezTo>
                  <a:cubicBezTo>
                    <a:pt x="1585" y="3451"/>
                    <a:pt x="1937" y="4190"/>
                    <a:pt x="2148" y="5000"/>
                  </a:cubicBezTo>
                  <a:cubicBezTo>
                    <a:pt x="2042" y="5493"/>
                    <a:pt x="1972" y="5986"/>
                    <a:pt x="1937" y="6479"/>
                  </a:cubicBezTo>
                  <a:cubicBezTo>
                    <a:pt x="2268" y="6677"/>
                    <a:pt x="2684" y="6744"/>
                    <a:pt x="3120" y="6744"/>
                  </a:cubicBezTo>
                  <a:cubicBezTo>
                    <a:pt x="3612" y="6744"/>
                    <a:pt x="4129" y="6659"/>
                    <a:pt x="4577" y="6584"/>
                  </a:cubicBezTo>
                  <a:cubicBezTo>
                    <a:pt x="4331" y="6021"/>
                    <a:pt x="4014" y="5317"/>
                    <a:pt x="3732" y="4824"/>
                  </a:cubicBezTo>
                  <a:cubicBezTo>
                    <a:pt x="3521" y="3275"/>
                    <a:pt x="3275" y="1761"/>
                    <a:pt x="3028" y="212"/>
                  </a:cubicBezTo>
                  <a:cubicBezTo>
                    <a:pt x="2042" y="212"/>
                    <a:pt x="1057" y="142"/>
                    <a:pt x="1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5"/>
            <p:cNvSpPr/>
            <p:nvPr/>
          </p:nvSpPr>
          <p:spPr>
            <a:xfrm flipH="1">
              <a:off x="3663996" y="3135935"/>
              <a:ext cx="98042" cy="159184"/>
            </a:xfrm>
            <a:custGeom>
              <a:rect b="b" l="l" r="r" t="t"/>
              <a:pathLst>
                <a:path extrusionOk="0" h="11091" w="6831">
                  <a:moveTo>
                    <a:pt x="3133" y="1"/>
                  </a:moveTo>
                  <a:cubicBezTo>
                    <a:pt x="2253" y="881"/>
                    <a:pt x="1620" y="1937"/>
                    <a:pt x="1197" y="3064"/>
                  </a:cubicBezTo>
                  <a:cubicBezTo>
                    <a:pt x="880" y="4296"/>
                    <a:pt x="669" y="5528"/>
                    <a:pt x="634" y="6760"/>
                  </a:cubicBezTo>
                  <a:cubicBezTo>
                    <a:pt x="528" y="7641"/>
                    <a:pt x="387" y="8521"/>
                    <a:pt x="247" y="9401"/>
                  </a:cubicBezTo>
                  <a:lnTo>
                    <a:pt x="0" y="11091"/>
                  </a:lnTo>
                  <a:cubicBezTo>
                    <a:pt x="986" y="11020"/>
                    <a:pt x="1972" y="10844"/>
                    <a:pt x="2922" y="10492"/>
                  </a:cubicBezTo>
                  <a:cubicBezTo>
                    <a:pt x="2817" y="9929"/>
                    <a:pt x="2500" y="9331"/>
                    <a:pt x="2711" y="8767"/>
                  </a:cubicBezTo>
                  <a:cubicBezTo>
                    <a:pt x="2957" y="8169"/>
                    <a:pt x="3345" y="7922"/>
                    <a:pt x="3626" y="7324"/>
                  </a:cubicBezTo>
                  <a:cubicBezTo>
                    <a:pt x="3873" y="6901"/>
                    <a:pt x="4084" y="6479"/>
                    <a:pt x="4260" y="6021"/>
                  </a:cubicBezTo>
                  <a:cubicBezTo>
                    <a:pt x="4436" y="5458"/>
                    <a:pt x="4964" y="5071"/>
                    <a:pt x="5387" y="4613"/>
                  </a:cubicBezTo>
                  <a:cubicBezTo>
                    <a:pt x="6513" y="3381"/>
                    <a:pt x="6830" y="1585"/>
                    <a:pt x="62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5"/>
            <p:cNvSpPr/>
            <p:nvPr/>
          </p:nvSpPr>
          <p:spPr>
            <a:xfrm flipH="1">
              <a:off x="3594765" y="3136452"/>
              <a:ext cx="98544" cy="157160"/>
            </a:xfrm>
            <a:custGeom>
              <a:rect b="b" l="l" r="r" t="t"/>
              <a:pathLst>
                <a:path extrusionOk="0" h="10950" w="6866">
                  <a:moveTo>
                    <a:pt x="634" y="0"/>
                  </a:moveTo>
                  <a:cubicBezTo>
                    <a:pt x="0" y="1549"/>
                    <a:pt x="352" y="3345"/>
                    <a:pt x="1479" y="4612"/>
                  </a:cubicBezTo>
                  <a:cubicBezTo>
                    <a:pt x="1901" y="5035"/>
                    <a:pt x="2429" y="5422"/>
                    <a:pt x="2605" y="5985"/>
                  </a:cubicBezTo>
                  <a:cubicBezTo>
                    <a:pt x="2781" y="6443"/>
                    <a:pt x="2993" y="6865"/>
                    <a:pt x="3239" y="7323"/>
                  </a:cubicBezTo>
                  <a:cubicBezTo>
                    <a:pt x="3521" y="7886"/>
                    <a:pt x="3908" y="8133"/>
                    <a:pt x="4155" y="8731"/>
                  </a:cubicBezTo>
                  <a:cubicBezTo>
                    <a:pt x="4401" y="9330"/>
                    <a:pt x="4014" y="9928"/>
                    <a:pt x="3908" y="10562"/>
                  </a:cubicBezTo>
                  <a:lnTo>
                    <a:pt x="3908" y="10738"/>
                  </a:lnTo>
                  <a:cubicBezTo>
                    <a:pt x="4894" y="10844"/>
                    <a:pt x="5880" y="10914"/>
                    <a:pt x="6865" y="10949"/>
                  </a:cubicBezTo>
                  <a:cubicBezTo>
                    <a:pt x="6760" y="10421"/>
                    <a:pt x="6689" y="9893"/>
                    <a:pt x="6619" y="9365"/>
                  </a:cubicBezTo>
                  <a:cubicBezTo>
                    <a:pt x="6478" y="8485"/>
                    <a:pt x="6337" y="7605"/>
                    <a:pt x="6232" y="6724"/>
                  </a:cubicBezTo>
                  <a:cubicBezTo>
                    <a:pt x="6091" y="5492"/>
                    <a:pt x="6056" y="4225"/>
                    <a:pt x="5668" y="3028"/>
                  </a:cubicBezTo>
                  <a:cubicBezTo>
                    <a:pt x="5246" y="1901"/>
                    <a:pt x="4577" y="845"/>
                    <a:pt x="37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5"/>
            <p:cNvSpPr/>
            <p:nvPr/>
          </p:nvSpPr>
          <p:spPr>
            <a:xfrm flipH="1">
              <a:off x="3738287" y="3062568"/>
              <a:ext cx="36900" cy="38005"/>
            </a:xfrm>
            <a:custGeom>
              <a:rect b="b" l="l" r="r" t="t"/>
              <a:pathLst>
                <a:path extrusionOk="0" h="2648" w="2571">
                  <a:moveTo>
                    <a:pt x="1788" y="0"/>
                  </a:moveTo>
                  <a:cubicBezTo>
                    <a:pt x="1444" y="0"/>
                    <a:pt x="1083" y="104"/>
                    <a:pt x="775" y="288"/>
                  </a:cubicBezTo>
                  <a:cubicBezTo>
                    <a:pt x="458" y="500"/>
                    <a:pt x="212" y="817"/>
                    <a:pt x="106" y="1204"/>
                  </a:cubicBezTo>
                  <a:cubicBezTo>
                    <a:pt x="1" y="1450"/>
                    <a:pt x="1" y="1732"/>
                    <a:pt x="106" y="1978"/>
                  </a:cubicBezTo>
                  <a:cubicBezTo>
                    <a:pt x="212" y="2154"/>
                    <a:pt x="353" y="2295"/>
                    <a:pt x="564" y="2366"/>
                  </a:cubicBezTo>
                  <a:cubicBezTo>
                    <a:pt x="963" y="2553"/>
                    <a:pt x="1409" y="2647"/>
                    <a:pt x="1871" y="2647"/>
                  </a:cubicBezTo>
                  <a:cubicBezTo>
                    <a:pt x="2101" y="2647"/>
                    <a:pt x="2336" y="2624"/>
                    <a:pt x="2571" y="2577"/>
                  </a:cubicBezTo>
                  <a:cubicBezTo>
                    <a:pt x="1972" y="1873"/>
                    <a:pt x="1761" y="922"/>
                    <a:pt x="1937" y="7"/>
                  </a:cubicBezTo>
                  <a:cubicBezTo>
                    <a:pt x="1888" y="2"/>
                    <a:pt x="1838" y="0"/>
                    <a:pt x="17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5"/>
            <p:cNvSpPr/>
            <p:nvPr/>
          </p:nvSpPr>
          <p:spPr>
            <a:xfrm flipH="1">
              <a:off x="3660464" y="3054573"/>
              <a:ext cx="89961" cy="44981"/>
            </a:xfrm>
            <a:custGeom>
              <a:rect b="b" l="l" r="r" t="t"/>
              <a:pathLst>
                <a:path extrusionOk="0" h="3134" w="6268">
                  <a:moveTo>
                    <a:pt x="5387" y="1"/>
                  </a:moveTo>
                  <a:cubicBezTo>
                    <a:pt x="3803" y="317"/>
                    <a:pt x="2219" y="493"/>
                    <a:pt x="635" y="529"/>
                  </a:cubicBezTo>
                  <a:lnTo>
                    <a:pt x="212" y="529"/>
                  </a:lnTo>
                  <a:cubicBezTo>
                    <a:pt x="1" y="1444"/>
                    <a:pt x="247" y="2395"/>
                    <a:pt x="811" y="3134"/>
                  </a:cubicBezTo>
                  <a:cubicBezTo>
                    <a:pt x="987" y="3099"/>
                    <a:pt x="1198" y="3064"/>
                    <a:pt x="1374" y="2993"/>
                  </a:cubicBezTo>
                  <a:cubicBezTo>
                    <a:pt x="2184" y="2711"/>
                    <a:pt x="2993" y="2359"/>
                    <a:pt x="3768" y="1972"/>
                  </a:cubicBezTo>
                  <a:cubicBezTo>
                    <a:pt x="4542" y="1550"/>
                    <a:pt x="5387" y="1268"/>
                    <a:pt x="6268" y="1198"/>
                  </a:cubicBezTo>
                  <a:lnTo>
                    <a:pt x="538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5"/>
            <p:cNvSpPr/>
            <p:nvPr/>
          </p:nvSpPr>
          <p:spPr>
            <a:xfrm flipH="1">
              <a:off x="3634678" y="3051544"/>
              <a:ext cx="54597" cy="25275"/>
            </a:xfrm>
            <a:custGeom>
              <a:rect b="b" l="l" r="r" t="t"/>
              <a:pathLst>
                <a:path extrusionOk="0" h="1761" w="3804">
                  <a:moveTo>
                    <a:pt x="1761" y="0"/>
                  </a:moveTo>
                  <a:cubicBezTo>
                    <a:pt x="1233" y="36"/>
                    <a:pt x="740" y="212"/>
                    <a:pt x="282" y="528"/>
                  </a:cubicBezTo>
                  <a:lnTo>
                    <a:pt x="1" y="1338"/>
                  </a:lnTo>
                  <a:lnTo>
                    <a:pt x="3099" y="1761"/>
                  </a:lnTo>
                  <a:cubicBezTo>
                    <a:pt x="3381" y="1479"/>
                    <a:pt x="3592" y="1197"/>
                    <a:pt x="3803" y="880"/>
                  </a:cubicBezTo>
                  <a:cubicBezTo>
                    <a:pt x="3099" y="634"/>
                    <a:pt x="2536" y="36"/>
                    <a:pt x="17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5"/>
            <p:cNvSpPr/>
            <p:nvPr/>
          </p:nvSpPr>
          <p:spPr>
            <a:xfrm flipH="1">
              <a:off x="3657435" y="3039917"/>
              <a:ext cx="89445" cy="49530"/>
            </a:xfrm>
            <a:custGeom>
              <a:rect b="b" l="l" r="r" t="t"/>
              <a:pathLst>
                <a:path extrusionOk="0" h="3451" w="6232">
                  <a:moveTo>
                    <a:pt x="1866" y="1"/>
                  </a:moveTo>
                  <a:cubicBezTo>
                    <a:pt x="669" y="71"/>
                    <a:pt x="0" y="1057"/>
                    <a:pt x="106" y="1655"/>
                  </a:cubicBezTo>
                  <a:cubicBezTo>
                    <a:pt x="318" y="1566"/>
                    <a:pt x="438" y="1530"/>
                    <a:pt x="525" y="1530"/>
                  </a:cubicBezTo>
                  <a:cubicBezTo>
                    <a:pt x="714" y="1530"/>
                    <a:pt x="751" y="1698"/>
                    <a:pt x="1232" y="1866"/>
                  </a:cubicBezTo>
                  <a:cubicBezTo>
                    <a:pt x="1250" y="1875"/>
                    <a:pt x="1285" y="1879"/>
                    <a:pt x="1332" y="1879"/>
                  </a:cubicBezTo>
                  <a:cubicBezTo>
                    <a:pt x="1606" y="1879"/>
                    <a:pt x="2306" y="1748"/>
                    <a:pt x="2600" y="1748"/>
                  </a:cubicBezTo>
                  <a:cubicBezTo>
                    <a:pt x="2650" y="1748"/>
                    <a:pt x="2689" y="1752"/>
                    <a:pt x="2711" y="1761"/>
                  </a:cubicBezTo>
                  <a:cubicBezTo>
                    <a:pt x="3310" y="2043"/>
                    <a:pt x="3943" y="2395"/>
                    <a:pt x="4507" y="2747"/>
                  </a:cubicBezTo>
                  <a:cubicBezTo>
                    <a:pt x="4824" y="2958"/>
                    <a:pt x="5105" y="3204"/>
                    <a:pt x="5387" y="3451"/>
                  </a:cubicBezTo>
                  <a:cubicBezTo>
                    <a:pt x="5633" y="2852"/>
                    <a:pt x="5915" y="2289"/>
                    <a:pt x="6232" y="1726"/>
                  </a:cubicBezTo>
                  <a:cubicBezTo>
                    <a:pt x="5563" y="1479"/>
                    <a:pt x="4929" y="1162"/>
                    <a:pt x="4295" y="775"/>
                  </a:cubicBezTo>
                  <a:cubicBezTo>
                    <a:pt x="3591" y="317"/>
                    <a:pt x="2711" y="36"/>
                    <a:pt x="18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5"/>
            <p:cNvSpPr/>
            <p:nvPr/>
          </p:nvSpPr>
          <p:spPr>
            <a:xfrm flipH="1">
              <a:off x="3599311" y="2994570"/>
              <a:ext cx="70255" cy="116628"/>
            </a:xfrm>
            <a:custGeom>
              <a:rect b="b" l="l" r="r" t="t"/>
              <a:pathLst>
                <a:path extrusionOk="0" h="8126" w="4895">
                  <a:moveTo>
                    <a:pt x="3317" y="0"/>
                  </a:moveTo>
                  <a:cubicBezTo>
                    <a:pt x="3107" y="0"/>
                    <a:pt x="2907" y="86"/>
                    <a:pt x="2747" y="273"/>
                  </a:cubicBezTo>
                  <a:cubicBezTo>
                    <a:pt x="2184" y="836"/>
                    <a:pt x="2219" y="1646"/>
                    <a:pt x="2360" y="2385"/>
                  </a:cubicBezTo>
                  <a:cubicBezTo>
                    <a:pt x="2008" y="2667"/>
                    <a:pt x="1832" y="3054"/>
                    <a:pt x="1796" y="3476"/>
                  </a:cubicBezTo>
                  <a:lnTo>
                    <a:pt x="1444" y="5131"/>
                  </a:lnTo>
                  <a:lnTo>
                    <a:pt x="846" y="4885"/>
                  </a:lnTo>
                  <a:cubicBezTo>
                    <a:pt x="529" y="5448"/>
                    <a:pt x="212" y="6011"/>
                    <a:pt x="1" y="6610"/>
                  </a:cubicBezTo>
                  <a:cubicBezTo>
                    <a:pt x="494" y="7032"/>
                    <a:pt x="881" y="7455"/>
                    <a:pt x="1339" y="7877"/>
                  </a:cubicBezTo>
                  <a:cubicBezTo>
                    <a:pt x="1536" y="8046"/>
                    <a:pt x="1767" y="8125"/>
                    <a:pt x="1991" y="8125"/>
                  </a:cubicBezTo>
                  <a:cubicBezTo>
                    <a:pt x="2327" y="8125"/>
                    <a:pt x="2648" y="7948"/>
                    <a:pt x="2817" y="7631"/>
                  </a:cubicBezTo>
                  <a:cubicBezTo>
                    <a:pt x="3134" y="6997"/>
                    <a:pt x="3522" y="6399"/>
                    <a:pt x="3874" y="5765"/>
                  </a:cubicBezTo>
                  <a:cubicBezTo>
                    <a:pt x="4472" y="4849"/>
                    <a:pt x="4824" y="3758"/>
                    <a:pt x="4895" y="2667"/>
                  </a:cubicBezTo>
                  <a:cubicBezTo>
                    <a:pt x="4895" y="2033"/>
                    <a:pt x="4719" y="1399"/>
                    <a:pt x="4366" y="871"/>
                  </a:cubicBezTo>
                  <a:cubicBezTo>
                    <a:pt x="4190" y="589"/>
                    <a:pt x="3944" y="343"/>
                    <a:pt x="3698" y="167"/>
                  </a:cubicBezTo>
                  <a:cubicBezTo>
                    <a:pt x="3662" y="97"/>
                    <a:pt x="3592" y="61"/>
                    <a:pt x="3522" y="26"/>
                  </a:cubicBezTo>
                  <a:cubicBezTo>
                    <a:pt x="3453" y="9"/>
                    <a:pt x="3385" y="0"/>
                    <a:pt x="33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5"/>
            <p:cNvSpPr/>
            <p:nvPr/>
          </p:nvSpPr>
          <p:spPr>
            <a:xfrm flipH="1">
              <a:off x="3639736" y="2913825"/>
              <a:ext cx="86431" cy="116485"/>
            </a:xfrm>
            <a:custGeom>
              <a:rect b="b" l="l" r="r" t="t"/>
              <a:pathLst>
                <a:path extrusionOk="0" h="8116" w="6022">
                  <a:moveTo>
                    <a:pt x="2113" y="0"/>
                  </a:moveTo>
                  <a:cubicBezTo>
                    <a:pt x="1937" y="0"/>
                    <a:pt x="1761" y="18"/>
                    <a:pt x="1585" y="53"/>
                  </a:cubicBezTo>
                  <a:cubicBezTo>
                    <a:pt x="1163" y="265"/>
                    <a:pt x="881" y="617"/>
                    <a:pt x="775" y="1074"/>
                  </a:cubicBezTo>
                  <a:cubicBezTo>
                    <a:pt x="705" y="1497"/>
                    <a:pt x="670" y="1954"/>
                    <a:pt x="740" y="2377"/>
                  </a:cubicBezTo>
                  <a:cubicBezTo>
                    <a:pt x="775" y="3468"/>
                    <a:pt x="670" y="4630"/>
                    <a:pt x="1" y="5475"/>
                  </a:cubicBezTo>
                  <a:cubicBezTo>
                    <a:pt x="916" y="6074"/>
                    <a:pt x="1198" y="7271"/>
                    <a:pt x="1937" y="8116"/>
                  </a:cubicBezTo>
                  <a:cubicBezTo>
                    <a:pt x="3064" y="6848"/>
                    <a:pt x="4437" y="5862"/>
                    <a:pt x="6021" y="5264"/>
                  </a:cubicBezTo>
                  <a:cubicBezTo>
                    <a:pt x="5458" y="4841"/>
                    <a:pt x="5070" y="4243"/>
                    <a:pt x="4894" y="3574"/>
                  </a:cubicBezTo>
                  <a:cubicBezTo>
                    <a:pt x="4683" y="2940"/>
                    <a:pt x="4578" y="2271"/>
                    <a:pt x="4402" y="1602"/>
                  </a:cubicBezTo>
                  <a:cubicBezTo>
                    <a:pt x="4296" y="1180"/>
                    <a:pt x="4049" y="793"/>
                    <a:pt x="3733" y="476"/>
                  </a:cubicBezTo>
                  <a:cubicBezTo>
                    <a:pt x="3416" y="265"/>
                    <a:pt x="3028" y="124"/>
                    <a:pt x="2641" y="53"/>
                  </a:cubicBezTo>
                  <a:cubicBezTo>
                    <a:pt x="2465" y="18"/>
                    <a:pt x="2289" y="0"/>
                    <a:pt x="21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5"/>
            <p:cNvSpPr/>
            <p:nvPr/>
          </p:nvSpPr>
          <p:spPr>
            <a:xfrm flipH="1">
              <a:off x="3673089" y="2957033"/>
              <a:ext cx="37403" cy="25978"/>
            </a:xfrm>
            <a:custGeom>
              <a:rect b="b" l="l" r="r" t="t"/>
              <a:pathLst>
                <a:path extrusionOk="0" h="1810" w="2606">
                  <a:moveTo>
                    <a:pt x="2605" y="1"/>
                  </a:moveTo>
                  <a:cubicBezTo>
                    <a:pt x="2140" y="223"/>
                    <a:pt x="1629" y="341"/>
                    <a:pt x="1117" y="341"/>
                  </a:cubicBezTo>
                  <a:cubicBezTo>
                    <a:pt x="738" y="341"/>
                    <a:pt x="360" y="276"/>
                    <a:pt x="0" y="141"/>
                  </a:cubicBezTo>
                  <a:lnTo>
                    <a:pt x="0" y="141"/>
                  </a:lnTo>
                  <a:cubicBezTo>
                    <a:pt x="0" y="388"/>
                    <a:pt x="0" y="670"/>
                    <a:pt x="71" y="916"/>
                  </a:cubicBezTo>
                  <a:cubicBezTo>
                    <a:pt x="106" y="1162"/>
                    <a:pt x="247" y="1409"/>
                    <a:pt x="458" y="1550"/>
                  </a:cubicBezTo>
                  <a:cubicBezTo>
                    <a:pt x="764" y="1703"/>
                    <a:pt x="1124" y="1803"/>
                    <a:pt x="1491" y="1803"/>
                  </a:cubicBezTo>
                  <a:cubicBezTo>
                    <a:pt x="1546" y="1803"/>
                    <a:pt x="1600" y="1801"/>
                    <a:pt x="1655" y="1796"/>
                  </a:cubicBezTo>
                  <a:cubicBezTo>
                    <a:pt x="1699" y="1805"/>
                    <a:pt x="1745" y="1809"/>
                    <a:pt x="1792" y="1809"/>
                  </a:cubicBezTo>
                  <a:cubicBezTo>
                    <a:pt x="1934" y="1809"/>
                    <a:pt x="2086" y="1770"/>
                    <a:pt x="2218" y="1691"/>
                  </a:cubicBezTo>
                  <a:cubicBezTo>
                    <a:pt x="2324" y="1585"/>
                    <a:pt x="2359" y="1479"/>
                    <a:pt x="2394" y="1339"/>
                  </a:cubicBezTo>
                  <a:cubicBezTo>
                    <a:pt x="2535" y="881"/>
                    <a:pt x="2605" y="423"/>
                    <a:pt x="26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5"/>
            <p:cNvSpPr/>
            <p:nvPr/>
          </p:nvSpPr>
          <p:spPr>
            <a:xfrm flipH="1">
              <a:off x="3670564" y="2936089"/>
              <a:ext cx="46502" cy="17266"/>
            </a:xfrm>
            <a:custGeom>
              <a:rect b="b" l="l" r="r" t="t"/>
              <a:pathLst>
                <a:path extrusionOk="0" h="1203" w="3240">
                  <a:moveTo>
                    <a:pt x="2571" y="1"/>
                  </a:moveTo>
                  <a:cubicBezTo>
                    <a:pt x="2524" y="1"/>
                    <a:pt x="2477" y="4"/>
                    <a:pt x="2430" y="16"/>
                  </a:cubicBezTo>
                  <a:lnTo>
                    <a:pt x="916" y="51"/>
                  </a:lnTo>
                  <a:cubicBezTo>
                    <a:pt x="740" y="51"/>
                    <a:pt x="529" y="87"/>
                    <a:pt x="353" y="192"/>
                  </a:cubicBezTo>
                  <a:cubicBezTo>
                    <a:pt x="106" y="298"/>
                    <a:pt x="0" y="615"/>
                    <a:pt x="141" y="861"/>
                  </a:cubicBezTo>
                  <a:cubicBezTo>
                    <a:pt x="282" y="1037"/>
                    <a:pt x="493" y="1143"/>
                    <a:pt x="705" y="1143"/>
                  </a:cubicBezTo>
                  <a:cubicBezTo>
                    <a:pt x="929" y="1182"/>
                    <a:pt x="1158" y="1202"/>
                    <a:pt x="1391" y="1202"/>
                  </a:cubicBezTo>
                  <a:cubicBezTo>
                    <a:pt x="1778" y="1202"/>
                    <a:pt x="2174" y="1147"/>
                    <a:pt x="2571" y="1037"/>
                  </a:cubicBezTo>
                  <a:cubicBezTo>
                    <a:pt x="2747" y="1002"/>
                    <a:pt x="2923" y="896"/>
                    <a:pt x="3063" y="791"/>
                  </a:cubicBezTo>
                  <a:cubicBezTo>
                    <a:pt x="3169" y="650"/>
                    <a:pt x="3239" y="439"/>
                    <a:pt x="3169" y="263"/>
                  </a:cubicBezTo>
                  <a:cubicBezTo>
                    <a:pt x="3099" y="157"/>
                    <a:pt x="2958" y="51"/>
                    <a:pt x="2852" y="16"/>
                  </a:cubicBezTo>
                  <a:cubicBezTo>
                    <a:pt x="2758" y="16"/>
                    <a:pt x="2664" y="1"/>
                    <a:pt x="25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5"/>
            <p:cNvSpPr/>
            <p:nvPr/>
          </p:nvSpPr>
          <p:spPr>
            <a:xfrm flipH="1">
              <a:off x="3640754" y="3114719"/>
              <a:ext cx="81867" cy="7090"/>
            </a:xfrm>
            <a:custGeom>
              <a:rect b="b" l="l" r="r" t="t"/>
              <a:pathLst>
                <a:path extrusionOk="0" h="494" w="5704">
                  <a:moveTo>
                    <a:pt x="0" y="0"/>
                  </a:moveTo>
                  <a:lnTo>
                    <a:pt x="0" y="493"/>
                  </a:lnTo>
                  <a:lnTo>
                    <a:pt x="5704" y="493"/>
                  </a:lnTo>
                  <a:lnTo>
                    <a:pt x="57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5"/>
            <p:cNvSpPr/>
            <p:nvPr/>
          </p:nvSpPr>
          <p:spPr>
            <a:xfrm flipH="1">
              <a:off x="3720600" y="2982297"/>
              <a:ext cx="20223" cy="23768"/>
            </a:xfrm>
            <a:custGeom>
              <a:rect b="b" l="l" r="r" t="t"/>
              <a:pathLst>
                <a:path extrusionOk="0" h="1656" w="1409">
                  <a:moveTo>
                    <a:pt x="1409" y="1"/>
                  </a:moveTo>
                  <a:lnTo>
                    <a:pt x="36" y="423"/>
                  </a:lnTo>
                  <a:cubicBezTo>
                    <a:pt x="1" y="881"/>
                    <a:pt x="212" y="1339"/>
                    <a:pt x="529" y="1656"/>
                  </a:cubicBezTo>
                  <a:lnTo>
                    <a:pt x="14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5"/>
            <p:cNvSpPr/>
            <p:nvPr/>
          </p:nvSpPr>
          <p:spPr>
            <a:xfrm flipH="1">
              <a:off x="3627096" y="2982814"/>
              <a:ext cx="31346" cy="26796"/>
            </a:xfrm>
            <a:custGeom>
              <a:rect b="b" l="l" r="r" t="t"/>
              <a:pathLst>
                <a:path extrusionOk="0" h="1867" w="2184">
                  <a:moveTo>
                    <a:pt x="705" y="0"/>
                  </a:moveTo>
                  <a:cubicBezTo>
                    <a:pt x="352" y="599"/>
                    <a:pt x="141" y="1197"/>
                    <a:pt x="0" y="1866"/>
                  </a:cubicBezTo>
                  <a:cubicBezTo>
                    <a:pt x="669" y="1338"/>
                    <a:pt x="1409" y="916"/>
                    <a:pt x="2183" y="599"/>
                  </a:cubicBezTo>
                  <a:cubicBezTo>
                    <a:pt x="1690" y="387"/>
                    <a:pt x="1197" y="176"/>
                    <a:pt x="7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5"/>
            <p:cNvSpPr/>
            <p:nvPr/>
          </p:nvSpPr>
          <p:spPr>
            <a:xfrm flipH="1">
              <a:off x="3557903" y="4147711"/>
              <a:ext cx="310272" cy="152610"/>
            </a:xfrm>
            <a:custGeom>
              <a:rect b="b" l="l" r="r" t="t"/>
              <a:pathLst>
                <a:path extrusionOk="0" h="10633" w="21618">
                  <a:moveTo>
                    <a:pt x="1" y="1"/>
                  </a:moveTo>
                  <a:lnTo>
                    <a:pt x="1" y="10633"/>
                  </a:lnTo>
                  <a:lnTo>
                    <a:pt x="21617" y="10633"/>
                  </a:lnTo>
                  <a:lnTo>
                    <a:pt x="216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5"/>
            <p:cNvSpPr/>
            <p:nvPr/>
          </p:nvSpPr>
          <p:spPr>
            <a:xfrm flipH="1">
              <a:off x="3557903" y="4147711"/>
              <a:ext cx="310272" cy="132402"/>
            </a:xfrm>
            <a:custGeom>
              <a:rect b="b" l="l" r="r" t="t"/>
              <a:pathLst>
                <a:path extrusionOk="0" h="9225" w="21618">
                  <a:moveTo>
                    <a:pt x="1" y="1"/>
                  </a:moveTo>
                  <a:lnTo>
                    <a:pt x="1" y="9225"/>
                  </a:lnTo>
                  <a:lnTo>
                    <a:pt x="21617" y="9225"/>
                  </a:lnTo>
                  <a:lnTo>
                    <a:pt x="21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5"/>
            <p:cNvSpPr/>
            <p:nvPr/>
          </p:nvSpPr>
          <p:spPr>
            <a:xfrm flipH="1">
              <a:off x="3826726" y="4147711"/>
              <a:ext cx="41450" cy="132402"/>
            </a:xfrm>
            <a:custGeom>
              <a:rect b="b" l="l" r="r" t="t"/>
              <a:pathLst>
                <a:path extrusionOk="0" h="9225" w="2888">
                  <a:moveTo>
                    <a:pt x="1" y="1"/>
                  </a:moveTo>
                  <a:lnTo>
                    <a:pt x="1" y="9225"/>
                  </a:lnTo>
                  <a:lnTo>
                    <a:pt x="2888" y="9225"/>
                  </a:lnTo>
                  <a:lnTo>
                    <a:pt x="28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5"/>
            <p:cNvSpPr/>
            <p:nvPr/>
          </p:nvSpPr>
          <p:spPr>
            <a:xfrm flipH="1">
              <a:off x="3743847" y="4166918"/>
              <a:ext cx="69236" cy="68734"/>
            </a:xfrm>
            <a:custGeom>
              <a:rect b="b" l="l" r="r" t="t"/>
              <a:pathLst>
                <a:path extrusionOk="0" h="4789" w="4824">
                  <a:moveTo>
                    <a:pt x="2429" y="0"/>
                  </a:moveTo>
                  <a:cubicBezTo>
                    <a:pt x="1092" y="0"/>
                    <a:pt x="0" y="1092"/>
                    <a:pt x="0" y="2394"/>
                  </a:cubicBezTo>
                  <a:cubicBezTo>
                    <a:pt x="0" y="3732"/>
                    <a:pt x="1092" y="4788"/>
                    <a:pt x="2429" y="4788"/>
                  </a:cubicBezTo>
                  <a:cubicBezTo>
                    <a:pt x="3767" y="4788"/>
                    <a:pt x="4823" y="3732"/>
                    <a:pt x="4823" y="2394"/>
                  </a:cubicBezTo>
                  <a:cubicBezTo>
                    <a:pt x="4823" y="1092"/>
                    <a:pt x="3767" y="0"/>
                    <a:pt x="24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5"/>
            <p:cNvSpPr/>
            <p:nvPr/>
          </p:nvSpPr>
          <p:spPr>
            <a:xfrm flipH="1">
              <a:off x="3733743" y="4167406"/>
              <a:ext cx="80718" cy="68863"/>
            </a:xfrm>
            <a:custGeom>
              <a:rect b="b" l="l" r="r" t="t"/>
              <a:pathLst>
                <a:path extrusionOk="0" h="4798" w="5624">
                  <a:moveTo>
                    <a:pt x="3291" y="1"/>
                  </a:moveTo>
                  <a:cubicBezTo>
                    <a:pt x="3270" y="1"/>
                    <a:pt x="3250" y="1"/>
                    <a:pt x="3230" y="2"/>
                  </a:cubicBezTo>
                  <a:cubicBezTo>
                    <a:pt x="3215" y="1"/>
                    <a:pt x="3201" y="1"/>
                    <a:pt x="3187" y="1"/>
                  </a:cubicBezTo>
                  <a:cubicBezTo>
                    <a:pt x="1067" y="1"/>
                    <a:pt x="1" y="2582"/>
                    <a:pt x="1504" y="4086"/>
                  </a:cubicBezTo>
                  <a:cubicBezTo>
                    <a:pt x="1996" y="4577"/>
                    <a:pt x="2603" y="4798"/>
                    <a:pt x="3199" y="4798"/>
                  </a:cubicBezTo>
                  <a:cubicBezTo>
                    <a:pt x="4436" y="4798"/>
                    <a:pt x="5624" y="3846"/>
                    <a:pt x="5624" y="2396"/>
                  </a:cubicBezTo>
                  <a:cubicBezTo>
                    <a:pt x="5624" y="1079"/>
                    <a:pt x="4566" y="1"/>
                    <a:pt x="32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5"/>
            <p:cNvSpPr/>
            <p:nvPr/>
          </p:nvSpPr>
          <p:spPr>
            <a:xfrm flipH="1">
              <a:off x="3504340" y="4294273"/>
              <a:ext cx="363836" cy="155653"/>
            </a:xfrm>
            <a:custGeom>
              <a:rect b="b" l="l" r="r" t="t"/>
              <a:pathLst>
                <a:path extrusionOk="0" h="10845" w="25350">
                  <a:moveTo>
                    <a:pt x="1" y="0"/>
                  </a:moveTo>
                  <a:lnTo>
                    <a:pt x="1" y="10844"/>
                  </a:lnTo>
                  <a:lnTo>
                    <a:pt x="25349" y="10844"/>
                  </a:lnTo>
                  <a:lnTo>
                    <a:pt x="253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5"/>
            <p:cNvSpPr/>
            <p:nvPr/>
          </p:nvSpPr>
          <p:spPr>
            <a:xfrm flipH="1">
              <a:off x="3819650" y="4294273"/>
              <a:ext cx="48526" cy="155653"/>
            </a:xfrm>
            <a:custGeom>
              <a:rect b="b" l="l" r="r" t="t"/>
              <a:pathLst>
                <a:path extrusionOk="0" h="10845" w="3381">
                  <a:moveTo>
                    <a:pt x="1" y="0"/>
                  </a:moveTo>
                  <a:lnTo>
                    <a:pt x="1" y="10844"/>
                  </a:lnTo>
                  <a:lnTo>
                    <a:pt x="3381" y="10844"/>
                  </a:lnTo>
                  <a:lnTo>
                    <a:pt x="338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5"/>
            <p:cNvSpPr/>
            <p:nvPr/>
          </p:nvSpPr>
          <p:spPr>
            <a:xfrm flipH="1">
              <a:off x="3759502" y="4319035"/>
              <a:ext cx="32365" cy="32351"/>
            </a:xfrm>
            <a:custGeom>
              <a:rect b="b" l="l" r="r" t="t"/>
              <a:pathLst>
                <a:path extrusionOk="0" h="2254" w="2255">
                  <a:moveTo>
                    <a:pt x="1127" y="1"/>
                  </a:moveTo>
                  <a:cubicBezTo>
                    <a:pt x="494" y="1"/>
                    <a:pt x="1" y="493"/>
                    <a:pt x="1" y="1127"/>
                  </a:cubicBezTo>
                  <a:cubicBezTo>
                    <a:pt x="1" y="1761"/>
                    <a:pt x="494" y="2254"/>
                    <a:pt x="1127" y="2254"/>
                  </a:cubicBezTo>
                  <a:cubicBezTo>
                    <a:pt x="1761" y="2254"/>
                    <a:pt x="2254" y="1761"/>
                    <a:pt x="2254" y="1127"/>
                  </a:cubicBezTo>
                  <a:cubicBezTo>
                    <a:pt x="2254" y="493"/>
                    <a:pt x="1761" y="1"/>
                    <a:pt x="11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5"/>
            <p:cNvSpPr/>
            <p:nvPr/>
          </p:nvSpPr>
          <p:spPr>
            <a:xfrm flipH="1">
              <a:off x="3751923" y="4319035"/>
              <a:ext cx="32867" cy="32351"/>
            </a:xfrm>
            <a:custGeom>
              <a:rect b="b" l="l" r="r" t="t"/>
              <a:pathLst>
                <a:path extrusionOk="0" h="2254" w="2290">
                  <a:moveTo>
                    <a:pt x="1163" y="1"/>
                  </a:moveTo>
                  <a:cubicBezTo>
                    <a:pt x="529" y="1"/>
                    <a:pt x="1" y="493"/>
                    <a:pt x="1" y="1127"/>
                  </a:cubicBezTo>
                  <a:cubicBezTo>
                    <a:pt x="1" y="1761"/>
                    <a:pt x="529" y="2254"/>
                    <a:pt x="1163" y="2254"/>
                  </a:cubicBezTo>
                  <a:cubicBezTo>
                    <a:pt x="1761" y="2254"/>
                    <a:pt x="2289" y="1761"/>
                    <a:pt x="2289" y="1127"/>
                  </a:cubicBezTo>
                  <a:cubicBezTo>
                    <a:pt x="2289" y="493"/>
                    <a:pt x="1761" y="1"/>
                    <a:pt x="1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5"/>
            <p:cNvSpPr/>
            <p:nvPr/>
          </p:nvSpPr>
          <p:spPr>
            <a:xfrm flipH="1">
              <a:off x="3717558" y="4319035"/>
              <a:ext cx="32351" cy="32351"/>
            </a:xfrm>
            <a:custGeom>
              <a:rect b="b" l="l" r="r" t="t"/>
              <a:pathLst>
                <a:path extrusionOk="0" h="2254" w="2254">
                  <a:moveTo>
                    <a:pt x="1127" y="1"/>
                  </a:moveTo>
                  <a:cubicBezTo>
                    <a:pt x="493" y="1"/>
                    <a:pt x="0" y="493"/>
                    <a:pt x="0" y="1127"/>
                  </a:cubicBezTo>
                  <a:cubicBezTo>
                    <a:pt x="0" y="1761"/>
                    <a:pt x="493" y="2254"/>
                    <a:pt x="1127" y="2254"/>
                  </a:cubicBezTo>
                  <a:cubicBezTo>
                    <a:pt x="1760" y="2254"/>
                    <a:pt x="2253" y="1761"/>
                    <a:pt x="2253" y="1127"/>
                  </a:cubicBezTo>
                  <a:cubicBezTo>
                    <a:pt x="2253" y="493"/>
                    <a:pt x="1760" y="1"/>
                    <a:pt x="11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5"/>
            <p:cNvSpPr/>
            <p:nvPr/>
          </p:nvSpPr>
          <p:spPr>
            <a:xfrm flipH="1">
              <a:off x="3710481" y="4319035"/>
              <a:ext cx="32365" cy="32351"/>
            </a:xfrm>
            <a:custGeom>
              <a:rect b="b" l="l" r="r" t="t"/>
              <a:pathLst>
                <a:path extrusionOk="0" h="2254" w="2255">
                  <a:moveTo>
                    <a:pt x="1128" y="1"/>
                  </a:moveTo>
                  <a:cubicBezTo>
                    <a:pt x="494" y="1"/>
                    <a:pt x="1" y="493"/>
                    <a:pt x="1" y="1127"/>
                  </a:cubicBezTo>
                  <a:cubicBezTo>
                    <a:pt x="1" y="1761"/>
                    <a:pt x="494" y="2254"/>
                    <a:pt x="1128" y="2254"/>
                  </a:cubicBezTo>
                  <a:cubicBezTo>
                    <a:pt x="1761" y="2254"/>
                    <a:pt x="2254" y="1761"/>
                    <a:pt x="2254" y="1127"/>
                  </a:cubicBezTo>
                  <a:cubicBezTo>
                    <a:pt x="2254" y="493"/>
                    <a:pt x="1761" y="1"/>
                    <a:pt x="1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5"/>
            <p:cNvSpPr/>
            <p:nvPr/>
          </p:nvSpPr>
          <p:spPr>
            <a:xfrm flipH="1">
              <a:off x="3652873" y="4326614"/>
              <a:ext cx="7090" cy="106137"/>
            </a:xfrm>
            <a:custGeom>
              <a:rect b="b" l="l" r="r" t="t"/>
              <a:pathLst>
                <a:path extrusionOk="0" h="7395" w="494">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5"/>
            <p:cNvSpPr/>
            <p:nvPr/>
          </p:nvSpPr>
          <p:spPr>
            <a:xfrm flipH="1">
              <a:off x="3624064" y="4326614"/>
              <a:ext cx="7592" cy="106137"/>
            </a:xfrm>
            <a:custGeom>
              <a:rect b="b" l="l" r="r" t="t"/>
              <a:pathLst>
                <a:path extrusionOk="0" h="7395" w="529">
                  <a:moveTo>
                    <a:pt x="282" y="1"/>
                  </a:moveTo>
                  <a:cubicBezTo>
                    <a:pt x="141" y="1"/>
                    <a:pt x="0" y="106"/>
                    <a:pt x="36" y="247"/>
                  </a:cubicBezTo>
                  <a:lnTo>
                    <a:pt x="36" y="7148"/>
                  </a:lnTo>
                  <a:cubicBezTo>
                    <a:pt x="0" y="7253"/>
                    <a:pt x="141" y="7394"/>
                    <a:pt x="282" y="7394"/>
                  </a:cubicBezTo>
                  <a:cubicBezTo>
                    <a:pt x="388" y="7394"/>
                    <a:pt x="528" y="7253"/>
                    <a:pt x="528" y="7148"/>
                  </a:cubicBezTo>
                  <a:lnTo>
                    <a:pt x="528" y="247"/>
                  </a:lnTo>
                  <a:cubicBezTo>
                    <a:pt x="528" y="106"/>
                    <a:pt x="388" y="1"/>
                    <a:pt x="2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5"/>
            <p:cNvSpPr/>
            <p:nvPr/>
          </p:nvSpPr>
          <p:spPr>
            <a:xfrm flipH="1">
              <a:off x="3595756" y="4326614"/>
              <a:ext cx="7090" cy="106137"/>
            </a:xfrm>
            <a:custGeom>
              <a:rect b="b" l="l" r="r" t="t"/>
              <a:pathLst>
                <a:path extrusionOk="0" h="7395" w="494">
                  <a:moveTo>
                    <a:pt x="247" y="1"/>
                  </a:moveTo>
                  <a:cubicBezTo>
                    <a:pt x="106" y="1"/>
                    <a:pt x="0" y="106"/>
                    <a:pt x="0" y="247"/>
                  </a:cubicBezTo>
                  <a:lnTo>
                    <a:pt x="0" y="7148"/>
                  </a:lnTo>
                  <a:cubicBezTo>
                    <a:pt x="0" y="7253"/>
                    <a:pt x="106" y="7394"/>
                    <a:pt x="247" y="7394"/>
                  </a:cubicBezTo>
                  <a:cubicBezTo>
                    <a:pt x="387" y="7394"/>
                    <a:pt x="493" y="7253"/>
                    <a:pt x="493" y="7148"/>
                  </a:cubicBezTo>
                  <a:lnTo>
                    <a:pt x="493" y="247"/>
                  </a:lnTo>
                  <a:cubicBezTo>
                    <a:pt x="493" y="106"/>
                    <a:pt x="387"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5"/>
            <p:cNvSpPr/>
            <p:nvPr/>
          </p:nvSpPr>
          <p:spPr>
            <a:xfrm flipH="1">
              <a:off x="3566961" y="4326614"/>
              <a:ext cx="7090" cy="106137"/>
            </a:xfrm>
            <a:custGeom>
              <a:rect b="b" l="l" r="r" t="t"/>
              <a:pathLst>
                <a:path extrusionOk="0" h="7395" w="494">
                  <a:moveTo>
                    <a:pt x="247" y="1"/>
                  </a:moveTo>
                  <a:cubicBezTo>
                    <a:pt x="107" y="1"/>
                    <a:pt x="1" y="106"/>
                    <a:pt x="1" y="247"/>
                  </a:cubicBezTo>
                  <a:lnTo>
                    <a:pt x="1" y="7148"/>
                  </a:lnTo>
                  <a:cubicBezTo>
                    <a:pt x="1" y="7253"/>
                    <a:pt x="107"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5"/>
            <p:cNvSpPr/>
            <p:nvPr/>
          </p:nvSpPr>
          <p:spPr>
            <a:xfrm flipH="1">
              <a:off x="3538152" y="4326614"/>
              <a:ext cx="7090" cy="106137"/>
            </a:xfrm>
            <a:custGeom>
              <a:rect b="b" l="l" r="r" t="t"/>
              <a:pathLst>
                <a:path extrusionOk="0" h="7395" w="494">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5"/>
            <p:cNvSpPr/>
            <p:nvPr/>
          </p:nvSpPr>
          <p:spPr>
            <a:xfrm flipH="1">
              <a:off x="3515964" y="3692122"/>
              <a:ext cx="342609" cy="229626"/>
            </a:xfrm>
            <a:custGeom>
              <a:rect b="b" l="l" r="r" t="t"/>
              <a:pathLst>
                <a:path extrusionOk="0" h="15999" w="23871">
                  <a:moveTo>
                    <a:pt x="19025" y="0"/>
                  </a:moveTo>
                  <a:cubicBezTo>
                    <a:pt x="18795" y="0"/>
                    <a:pt x="18567" y="7"/>
                    <a:pt x="18343" y="17"/>
                  </a:cubicBezTo>
                  <a:cubicBezTo>
                    <a:pt x="12851" y="158"/>
                    <a:pt x="7464" y="1355"/>
                    <a:pt x="2395" y="3503"/>
                  </a:cubicBezTo>
                  <a:cubicBezTo>
                    <a:pt x="1585" y="3820"/>
                    <a:pt x="705" y="4277"/>
                    <a:pt x="317" y="5052"/>
                  </a:cubicBezTo>
                  <a:cubicBezTo>
                    <a:pt x="71" y="5650"/>
                    <a:pt x="1" y="6319"/>
                    <a:pt x="71" y="6953"/>
                  </a:cubicBezTo>
                  <a:lnTo>
                    <a:pt x="212" y="11600"/>
                  </a:lnTo>
                  <a:cubicBezTo>
                    <a:pt x="282" y="13149"/>
                    <a:pt x="494" y="14980"/>
                    <a:pt x="1867" y="15720"/>
                  </a:cubicBezTo>
                  <a:cubicBezTo>
                    <a:pt x="2230" y="15913"/>
                    <a:pt x="2627" y="15999"/>
                    <a:pt x="3031" y="15999"/>
                  </a:cubicBezTo>
                  <a:cubicBezTo>
                    <a:pt x="3802" y="15999"/>
                    <a:pt x="4600" y="15688"/>
                    <a:pt x="5246" y="15227"/>
                  </a:cubicBezTo>
                  <a:cubicBezTo>
                    <a:pt x="6197" y="14522"/>
                    <a:pt x="6866" y="13501"/>
                    <a:pt x="7605" y="12586"/>
                  </a:cubicBezTo>
                  <a:cubicBezTo>
                    <a:pt x="8380" y="11671"/>
                    <a:pt x="9260" y="10755"/>
                    <a:pt x="10422" y="10439"/>
                  </a:cubicBezTo>
                  <a:cubicBezTo>
                    <a:pt x="10741" y="10351"/>
                    <a:pt x="11065" y="10312"/>
                    <a:pt x="11392" y="10312"/>
                  </a:cubicBezTo>
                  <a:cubicBezTo>
                    <a:pt x="12507" y="10312"/>
                    <a:pt x="13647" y="10766"/>
                    <a:pt x="14682" y="11283"/>
                  </a:cubicBezTo>
                  <a:cubicBezTo>
                    <a:pt x="16653" y="12269"/>
                    <a:pt x="18554" y="13431"/>
                    <a:pt x="20315" y="14804"/>
                  </a:cubicBezTo>
                  <a:cubicBezTo>
                    <a:pt x="20862" y="15214"/>
                    <a:pt x="21536" y="15667"/>
                    <a:pt x="22173" y="15667"/>
                  </a:cubicBezTo>
                  <a:cubicBezTo>
                    <a:pt x="22356" y="15667"/>
                    <a:pt x="22536" y="15630"/>
                    <a:pt x="22709" y="15543"/>
                  </a:cubicBezTo>
                  <a:cubicBezTo>
                    <a:pt x="23413" y="15191"/>
                    <a:pt x="23554" y="14311"/>
                    <a:pt x="23589" y="13572"/>
                  </a:cubicBezTo>
                  <a:cubicBezTo>
                    <a:pt x="23835" y="10544"/>
                    <a:pt x="23871" y="7552"/>
                    <a:pt x="23659" y="4559"/>
                  </a:cubicBezTo>
                  <a:cubicBezTo>
                    <a:pt x="23554" y="3362"/>
                    <a:pt x="23413" y="2059"/>
                    <a:pt x="22603" y="1179"/>
                  </a:cubicBezTo>
                  <a:cubicBezTo>
                    <a:pt x="21733" y="219"/>
                    <a:pt x="20351" y="0"/>
                    <a:pt x="190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5"/>
            <p:cNvSpPr/>
            <p:nvPr/>
          </p:nvSpPr>
          <p:spPr>
            <a:xfrm flipH="1">
              <a:off x="3546754" y="3704955"/>
              <a:ext cx="138975" cy="103625"/>
            </a:xfrm>
            <a:custGeom>
              <a:rect b="b" l="l" r="r" t="t"/>
              <a:pathLst>
                <a:path extrusionOk="0" h="7220" w="9683">
                  <a:moveTo>
                    <a:pt x="5189" y="1"/>
                  </a:moveTo>
                  <a:cubicBezTo>
                    <a:pt x="4701" y="1"/>
                    <a:pt x="4211" y="71"/>
                    <a:pt x="3732" y="215"/>
                  </a:cubicBezTo>
                  <a:cubicBezTo>
                    <a:pt x="2676" y="532"/>
                    <a:pt x="1690" y="1165"/>
                    <a:pt x="951" y="1975"/>
                  </a:cubicBezTo>
                  <a:cubicBezTo>
                    <a:pt x="388" y="2538"/>
                    <a:pt x="71" y="3243"/>
                    <a:pt x="0" y="4017"/>
                  </a:cubicBezTo>
                  <a:cubicBezTo>
                    <a:pt x="35" y="5003"/>
                    <a:pt x="528" y="5883"/>
                    <a:pt x="1338" y="6376"/>
                  </a:cubicBezTo>
                  <a:cubicBezTo>
                    <a:pt x="2148" y="6869"/>
                    <a:pt x="3098" y="7150"/>
                    <a:pt x="4049" y="7186"/>
                  </a:cubicBezTo>
                  <a:cubicBezTo>
                    <a:pt x="4275" y="7208"/>
                    <a:pt x="4503" y="7220"/>
                    <a:pt x="4731" y="7220"/>
                  </a:cubicBezTo>
                  <a:cubicBezTo>
                    <a:pt x="5568" y="7220"/>
                    <a:pt x="6408" y="7067"/>
                    <a:pt x="7182" y="6763"/>
                  </a:cubicBezTo>
                  <a:cubicBezTo>
                    <a:pt x="8203" y="6376"/>
                    <a:pt x="8978" y="5566"/>
                    <a:pt x="9330" y="4545"/>
                  </a:cubicBezTo>
                  <a:cubicBezTo>
                    <a:pt x="9682" y="3102"/>
                    <a:pt x="9119" y="1623"/>
                    <a:pt x="7887" y="778"/>
                  </a:cubicBezTo>
                  <a:cubicBezTo>
                    <a:pt x="7073" y="267"/>
                    <a:pt x="6137" y="1"/>
                    <a:pt x="5189"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5"/>
            <p:cNvSpPr/>
            <p:nvPr/>
          </p:nvSpPr>
          <p:spPr>
            <a:xfrm flipH="1">
              <a:off x="3754588" y="3741115"/>
              <a:ext cx="97410" cy="87636"/>
            </a:xfrm>
            <a:custGeom>
              <a:rect b="b" l="l" r="r" t="t"/>
              <a:pathLst>
                <a:path extrusionOk="0" h="6106" w="6787">
                  <a:moveTo>
                    <a:pt x="3644" y="0"/>
                  </a:moveTo>
                  <a:cubicBezTo>
                    <a:pt x="3262" y="0"/>
                    <a:pt x="2861" y="93"/>
                    <a:pt x="2465" y="301"/>
                  </a:cubicBezTo>
                  <a:cubicBezTo>
                    <a:pt x="1585" y="724"/>
                    <a:pt x="880" y="1428"/>
                    <a:pt x="493" y="2343"/>
                  </a:cubicBezTo>
                  <a:cubicBezTo>
                    <a:pt x="141" y="3012"/>
                    <a:pt x="0" y="3786"/>
                    <a:pt x="106" y="4561"/>
                  </a:cubicBezTo>
                  <a:cubicBezTo>
                    <a:pt x="176" y="5054"/>
                    <a:pt x="493" y="5512"/>
                    <a:pt x="880" y="5793"/>
                  </a:cubicBezTo>
                  <a:cubicBezTo>
                    <a:pt x="1207" y="6017"/>
                    <a:pt x="1584" y="6106"/>
                    <a:pt x="1974" y="6106"/>
                  </a:cubicBezTo>
                  <a:cubicBezTo>
                    <a:pt x="2384" y="6106"/>
                    <a:pt x="2808" y="6008"/>
                    <a:pt x="3204" y="5864"/>
                  </a:cubicBezTo>
                  <a:cubicBezTo>
                    <a:pt x="4295" y="5547"/>
                    <a:pt x="5211" y="4772"/>
                    <a:pt x="5774" y="3751"/>
                  </a:cubicBezTo>
                  <a:cubicBezTo>
                    <a:pt x="6786" y="1959"/>
                    <a:pt x="5400" y="0"/>
                    <a:pt x="3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5"/>
            <p:cNvSpPr/>
            <p:nvPr/>
          </p:nvSpPr>
          <p:spPr>
            <a:xfrm flipH="1">
              <a:off x="3800440" y="3749928"/>
              <a:ext cx="23768" cy="20352"/>
            </a:xfrm>
            <a:custGeom>
              <a:rect b="b" l="l" r="r" t="t"/>
              <a:pathLst>
                <a:path extrusionOk="0" h="1418" w="1656">
                  <a:moveTo>
                    <a:pt x="1055" y="0"/>
                  </a:moveTo>
                  <a:cubicBezTo>
                    <a:pt x="1032" y="0"/>
                    <a:pt x="1009" y="1"/>
                    <a:pt x="986" y="4"/>
                  </a:cubicBezTo>
                  <a:cubicBezTo>
                    <a:pt x="670" y="39"/>
                    <a:pt x="388" y="215"/>
                    <a:pt x="212" y="497"/>
                  </a:cubicBezTo>
                  <a:cubicBezTo>
                    <a:pt x="71" y="638"/>
                    <a:pt x="1" y="849"/>
                    <a:pt x="36" y="1095"/>
                  </a:cubicBezTo>
                  <a:cubicBezTo>
                    <a:pt x="131" y="1285"/>
                    <a:pt x="310" y="1418"/>
                    <a:pt x="524" y="1418"/>
                  </a:cubicBezTo>
                  <a:cubicBezTo>
                    <a:pt x="549" y="1418"/>
                    <a:pt x="574" y="1416"/>
                    <a:pt x="599" y="1412"/>
                  </a:cubicBezTo>
                  <a:cubicBezTo>
                    <a:pt x="810" y="1412"/>
                    <a:pt x="1057" y="1307"/>
                    <a:pt x="1233" y="1166"/>
                  </a:cubicBezTo>
                  <a:cubicBezTo>
                    <a:pt x="1479" y="1025"/>
                    <a:pt x="1620" y="778"/>
                    <a:pt x="1655" y="532"/>
                  </a:cubicBezTo>
                  <a:cubicBezTo>
                    <a:pt x="1590" y="205"/>
                    <a:pt x="1343" y="0"/>
                    <a:pt x="10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5"/>
            <p:cNvSpPr/>
            <p:nvPr/>
          </p:nvSpPr>
          <p:spPr>
            <a:xfrm flipH="1">
              <a:off x="3817120" y="3776212"/>
              <a:ext cx="23251" cy="20782"/>
            </a:xfrm>
            <a:custGeom>
              <a:rect b="b" l="l" r="r" t="t"/>
              <a:pathLst>
                <a:path extrusionOk="0" h="1448" w="1620">
                  <a:moveTo>
                    <a:pt x="1011" y="0"/>
                  </a:moveTo>
                  <a:cubicBezTo>
                    <a:pt x="991" y="0"/>
                    <a:pt x="971" y="1"/>
                    <a:pt x="951" y="4"/>
                  </a:cubicBezTo>
                  <a:cubicBezTo>
                    <a:pt x="634" y="39"/>
                    <a:pt x="352" y="215"/>
                    <a:pt x="211" y="497"/>
                  </a:cubicBezTo>
                  <a:cubicBezTo>
                    <a:pt x="35" y="637"/>
                    <a:pt x="0" y="884"/>
                    <a:pt x="35" y="1095"/>
                  </a:cubicBezTo>
                  <a:cubicBezTo>
                    <a:pt x="106" y="1306"/>
                    <a:pt x="352" y="1447"/>
                    <a:pt x="563" y="1447"/>
                  </a:cubicBezTo>
                  <a:cubicBezTo>
                    <a:pt x="810" y="1412"/>
                    <a:pt x="1021" y="1341"/>
                    <a:pt x="1197" y="1165"/>
                  </a:cubicBezTo>
                  <a:cubicBezTo>
                    <a:pt x="1444" y="1025"/>
                    <a:pt x="1620" y="778"/>
                    <a:pt x="1620" y="532"/>
                  </a:cubicBezTo>
                  <a:cubicBezTo>
                    <a:pt x="1587" y="235"/>
                    <a:pt x="1307" y="0"/>
                    <a:pt x="10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5"/>
            <p:cNvSpPr/>
            <p:nvPr/>
          </p:nvSpPr>
          <p:spPr>
            <a:xfrm flipH="1">
              <a:off x="3778205" y="3766594"/>
              <a:ext cx="23768" cy="20869"/>
            </a:xfrm>
            <a:custGeom>
              <a:rect b="b" l="l" r="r" t="t"/>
              <a:pathLst>
                <a:path extrusionOk="0" h="1454" w="1656">
                  <a:moveTo>
                    <a:pt x="1055" y="1"/>
                  </a:moveTo>
                  <a:cubicBezTo>
                    <a:pt x="1033" y="1"/>
                    <a:pt x="1010" y="2"/>
                    <a:pt x="987" y="5"/>
                  </a:cubicBezTo>
                  <a:cubicBezTo>
                    <a:pt x="670" y="40"/>
                    <a:pt x="388" y="216"/>
                    <a:pt x="212" y="498"/>
                  </a:cubicBezTo>
                  <a:cubicBezTo>
                    <a:pt x="71" y="674"/>
                    <a:pt x="1" y="885"/>
                    <a:pt x="36" y="1096"/>
                  </a:cubicBezTo>
                  <a:cubicBezTo>
                    <a:pt x="131" y="1317"/>
                    <a:pt x="311" y="1454"/>
                    <a:pt x="525" y="1454"/>
                  </a:cubicBezTo>
                  <a:cubicBezTo>
                    <a:pt x="549" y="1454"/>
                    <a:pt x="574" y="1452"/>
                    <a:pt x="599" y="1448"/>
                  </a:cubicBezTo>
                  <a:cubicBezTo>
                    <a:pt x="810" y="1448"/>
                    <a:pt x="1057" y="1343"/>
                    <a:pt x="1233" y="1202"/>
                  </a:cubicBezTo>
                  <a:cubicBezTo>
                    <a:pt x="1479" y="1061"/>
                    <a:pt x="1655" y="814"/>
                    <a:pt x="1655" y="498"/>
                  </a:cubicBezTo>
                  <a:cubicBezTo>
                    <a:pt x="1590" y="204"/>
                    <a:pt x="1343" y="1"/>
                    <a:pt x="10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5"/>
            <p:cNvSpPr/>
            <p:nvPr/>
          </p:nvSpPr>
          <p:spPr>
            <a:xfrm flipH="1">
              <a:off x="3803469" y="3796423"/>
              <a:ext cx="23265" cy="20280"/>
            </a:xfrm>
            <a:custGeom>
              <a:rect b="b" l="l" r="r" t="t"/>
              <a:pathLst>
                <a:path extrusionOk="0" h="1413" w="1621">
                  <a:moveTo>
                    <a:pt x="1027" y="0"/>
                  </a:moveTo>
                  <a:cubicBezTo>
                    <a:pt x="1002" y="0"/>
                    <a:pt x="977" y="1"/>
                    <a:pt x="951" y="4"/>
                  </a:cubicBezTo>
                  <a:cubicBezTo>
                    <a:pt x="670" y="39"/>
                    <a:pt x="388" y="215"/>
                    <a:pt x="212" y="462"/>
                  </a:cubicBezTo>
                  <a:cubicBezTo>
                    <a:pt x="71" y="638"/>
                    <a:pt x="1" y="849"/>
                    <a:pt x="36" y="1060"/>
                  </a:cubicBezTo>
                  <a:cubicBezTo>
                    <a:pt x="141" y="1307"/>
                    <a:pt x="353" y="1412"/>
                    <a:pt x="599" y="1412"/>
                  </a:cubicBezTo>
                  <a:cubicBezTo>
                    <a:pt x="810" y="1412"/>
                    <a:pt x="1022" y="1307"/>
                    <a:pt x="1233" y="1166"/>
                  </a:cubicBezTo>
                  <a:cubicBezTo>
                    <a:pt x="1444" y="1025"/>
                    <a:pt x="1620" y="778"/>
                    <a:pt x="1620" y="497"/>
                  </a:cubicBezTo>
                  <a:cubicBezTo>
                    <a:pt x="1587" y="203"/>
                    <a:pt x="1343" y="0"/>
                    <a:pt x="10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5"/>
            <p:cNvSpPr/>
            <p:nvPr/>
          </p:nvSpPr>
          <p:spPr>
            <a:xfrm flipH="1">
              <a:off x="3601832" y="3711530"/>
              <a:ext cx="33370" cy="23868"/>
            </a:xfrm>
            <a:custGeom>
              <a:rect b="b" l="l" r="r" t="t"/>
              <a:pathLst>
                <a:path extrusionOk="0" h="1663" w="2325">
                  <a:moveTo>
                    <a:pt x="1439" y="1"/>
                  </a:moveTo>
                  <a:cubicBezTo>
                    <a:pt x="1417" y="1"/>
                    <a:pt x="1396" y="1"/>
                    <a:pt x="1374" y="3"/>
                  </a:cubicBezTo>
                  <a:cubicBezTo>
                    <a:pt x="951" y="38"/>
                    <a:pt x="564" y="214"/>
                    <a:pt x="283" y="566"/>
                  </a:cubicBezTo>
                  <a:cubicBezTo>
                    <a:pt x="107" y="743"/>
                    <a:pt x="1" y="989"/>
                    <a:pt x="71" y="1271"/>
                  </a:cubicBezTo>
                  <a:cubicBezTo>
                    <a:pt x="200" y="1496"/>
                    <a:pt x="476" y="1662"/>
                    <a:pt x="764" y="1662"/>
                  </a:cubicBezTo>
                  <a:cubicBezTo>
                    <a:pt x="791" y="1662"/>
                    <a:pt x="819" y="1661"/>
                    <a:pt x="846" y="1658"/>
                  </a:cubicBezTo>
                  <a:cubicBezTo>
                    <a:pt x="1128" y="1658"/>
                    <a:pt x="1444" y="1552"/>
                    <a:pt x="1726" y="1376"/>
                  </a:cubicBezTo>
                  <a:cubicBezTo>
                    <a:pt x="2008" y="1200"/>
                    <a:pt x="2325" y="919"/>
                    <a:pt x="2289" y="602"/>
                  </a:cubicBezTo>
                  <a:cubicBezTo>
                    <a:pt x="2256" y="301"/>
                    <a:pt x="1842" y="1"/>
                    <a:pt x="1439" y="1"/>
                  </a:cubicBezTo>
                  <a:close/>
                </a:path>
              </a:pathLst>
            </a:custGeom>
            <a:solidFill>
              <a:srgbClr val="DE3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5"/>
            <p:cNvSpPr/>
            <p:nvPr/>
          </p:nvSpPr>
          <p:spPr>
            <a:xfrm flipH="1">
              <a:off x="3625072" y="3742363"/>
              <a:ext cx="32867" cy="23868"/>
            </a:xfrm>
            <a:custGeom>
              <a:rect b="b" l="l" r="r" t="t"/>
              <a:pathLst>
                <a:path extrusionOk="0" h="1663" w="2290">
                  <a:moveTo>
                    <a:pt x="1404" y="0"/>
                  </a:moveTo>
                  <a:cubicBezTo>
                    <a:pt x="1382" y="0"/>
                    <a:pt x="1360" y="1"/>
                    <a:pt x="1338" y="3"/>
                  </a:cubicBezTo>
                  <a:cubicBezTo>
                    <a:pt x="916" y="38"/>
                    <a:pt x="529" y="249"/>
                    <a:pt x="282" y="566"/>
                  </a:cubicBezTo>
                  <a:cubicBezTo>
                    <a:pt x="71" y="742"/>
                    <a:pt x="1" y="989"/>
                    <a:pt x="36" y="1270"/>
                  </a:cubicBezTo>
                  <a:cubicBezTo>
                    <a:pt x="194" y="1523"/>
                    <a:pt x="438" y="1663"/>
                    <a:pt x="715" y="1663"/>
                  </a:cubicBezTo>
                  <a:cubicBezTo>
                    <a:pt x="747" y="1663"/>
                    <a:pt x="778" y="1661"/>
                    <a:pt x="810" y="1658"/>
                  </a:cubicBezTo>
                  <a:cubicBezTo>
                    <a:pt x="1127" y="1658"/>
                    <a:pt x="1444" y="1552"/>
                    <a:pt x="1691" y="1376"/>
                  </a:cubicBezTo>
                  <a:cubicBezTo>
                    <a:pt x="2007" y="1200"/>
                    <a:pt x="2289" y="953"/>
                    <a:pt x="2254" y="601"/>
                  </a:cubicBezTo>
                  <a:cubicBezTo>
                    <a:pt x="2254" y="301"/>
                    <a:pt x="1810" y="0"/>
                    <a:pt x="1404" y="0"/>
                  </a:cubicBezTo>
                  <a:close/>
                </a:path>
              </a:pathLst>
            </a:custGeom>
            <a:solidFill>
              <a:srgbClr val="DE3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5"/>
            <p:cNvSpPr/>
            <p:nvPr/>
          </p:nvSpPr>
          <p:spPr>
            <a:xfrm flipH="1">
              <a:off x="3570999" y="3731239"/>
              <a:ext cx="32867" cy="23883"/>
            </a:xfrm>
            <a:custGeom>
              <a:rect b="b" l="l" r="r" t="t"/>
              <a:pathLst>
                <a:path extrusionOk="0" h="1664" w="2290">
                  <a:moveTo>
                    <a:pt x="1409" y="1"/>
                  </a:moveTo>
                  <a:cubicBezTo>
                    <a:pt x="1386" y="1"/>
                    <a:pt x="1362" y="1"/>
                    <a:pt x="1339" y="3"/>
                  </a:cubicBezTo>
                  <a:cubicBezTo>
                    <a:pt x="951" y="38"/>
                    <a:pt x="564" y="250"/>
                    <a:pt x="282" y="567"/>
                  </a:cubicBezTo>
                  <a:cubicBezTo>
                    <a:pt x="71" y="743"/>
                    <a:pt x="1" y="989"/>
                    <a:pt x="71" y="1271"/>
                  </a:cubicBezTo>
                  <a:cubicBezTo>
                    <a:pt x="198" y="1524"/>
                    <a:pt x="438" y="1663"/>
                    <a:pt x="716" y="1663"/>
                  </a:cubicBezTo>
                  <a:cubicBezTo>
                    <a:pt x="747" y="1663"/>
                    <a:pt x="778" y="1662"/>
                    <a:pt x="810" y="1658"/>
                  </a:cubicBezTo>
                  <a:cubicBezTo>
                    <a:pt x="1127" y="1658"/>
                    <a:pt x="1444" y="1552"/>
                    <a:pt x="1691" y="1376"/>
                  </a:cubicBezTo>
                  <a:cubicBezTo>
                    <a:pt x="2007" y="1200"/>
                    <a:pt x="2289" y="954"/>
                    <a:pt x="2289" y="602"/>
                  </a:cubicBezTo>
                  <a:cubicBezTo>
                    <a:pt x="2256" y="301"/>
                    <a:pt x="1842" y="1"/>
                    <a:pt x="1409" y="1"/>
                  </a:cubicBezTo>
                  <a:close/>
                </a:path>
              </a:pathLst>
            </a:custGeom>
            <a:solidFill>
              <a:srgbClr val="DE3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5"/>
            <p:cNvSpPr/>
            <p:nvPr/>
          </p:nvSpPr>
          <p:spPr>
            <a:xfrm flipH="1">
              <a:off x="3605880" y="3765647"/>
              <a:ext cx="32853" cy="24327"/>
            </a:xfrm>
            <a:custGeom>
              <a:rect b="b" l="l" r="r" t="t"/>
              <a:pathLst>
                <a:path extrusionOk="0" h="1695" w="2289">
                  <a:moveTo>
                    <a:pt x="1338" y="0"/>
                  </a:moveTo>
                  <a:cubicBezTo>
                    <a:pt x="951" y="71"/>
                    <a:pt x="564" y="247"/>
                    <a:pt x="282" y="564"/>
                  </a:cubicBezTo>
                  <a:cubicBezTo>
                    <a:pt x="71" y="740"/>
                    <a:pt x="0" y="1021"/>
                    <a:pt x="71" y="1268"/>
                  </a:cubicBezTo>
                  <a:cubicBezTo>
                    <a:pt x="200" y="1525"/>
                    <a:pt x="446" y="1695"/>
                    <a:pt x="730" y="1695"/>
                  </a:cubicBezTo>
                  <a:cubicBezTo>
                    <a:pt x="757" y="1695"/>
                    <a:pt x="783" y="1693"/>
                    <a:pt x="810" y="1690"/>
                  </a:cubicBezTo>
                  <a:cubicBezTo>
                    <a:pt x="1127" y="1655"/>
                    <a:pt x="1444" y="1585"/>
                    <a:pt x="1690" y="1409"/>
                  </a:cubicBezTo>
                  <a:cubicBezTo>
                    <a:pt x="2007" y="1197"/>
                    <a:pt x="2289" y="951"/>
                    <a:pt x="2289" y="634"/>
                  </a:cubicBezTo>
                  <a:cubicBezTo>
                    <a:pt x="2254" y="317"/>
                    <a:pt x="1796" y="0"/>
                    <a:pt x="1338" y="0"/>
                  </a:cubicBezTo>
                  <a:close/>
                </a:path>
              </a:pathLst>
            </a:custGeom>
            <a:solidFill>
              <a:srgbClr val="DE3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5"/>
            <p:cNvSpPr/>
            <p:nvPr/>
          </p:nvSpPr>
          <p:spPr>
            <a:xfrm flipH="1">
              <a:off x="3646327" y="3823252"/>
              <a:ext cx="207193" cy="78853"/>
            </a:xfrm>
            <a:custGeom>
              <a:rect b="b" l="l" r="r" t="t"/>
              <a:pathLst>
                <a:path extrusionOk="0" h="5494" w="14436">
                  <a:moveTo>
                    <a:pt x="9969" y="1"/>
                  </a:moveTo>
                  <a:cubicBezTo>
                    <a:pt x="9616" y="1"/>
                    <a:pt x="9260" y="48"/>
                    <a:pt x="8908" y="142"/>
                  </a:cubicBezTo>
                  <a:cubicBezTo>
                    <a:pt x="8028" y="494"/>
                    <a:pt x="7253" y="1022"/>
                    <a:pt x="6655" y="1761"/>
                  </a:cubicBezTo>
                  <a:cubicBezTo>
                    <a:pt x="6514" y="1902"/>
                    <a:pt x="6338" y="2078"/>
                    <a:pt x="6162" y="2219"/>
                  </a:cubicBezTo>
                  <a:cubicBezTo>
                    <a:pt x="4472" y="3803"/>
                    <a:pt x="2324" y="4789"/>
                    <a:pt x="1" y="5071"/>
                  </a:cubicBezTo>
                  <a:lnTo>
                    <a:pt x="71" y="5493"/>
                  </a:lnTo>
                  <a:cubicBezTo>
                    <a:pt x="2465" y="5247"/>
                    <a:pt x="4718" y="4190"/>
                    <a:pt x="6514" y="2536"/>
                  </a:cubicBezTo>
                  <a:cubicBezTo>
                    <a:pt x="6690" y="2395"/>
                    <a:pt x="6831" y="2219"/>
                    <a:pt x="7007" y="2078"/>
                  </a:cubicBezTo>
                  <a:cubicBezTo>
                    <a:pt x="7535" y="1409"/>
                    <a:pt x="8239" y="881"/>
                    <a:pt x="9014" y="564"/>
                  </a:cubicBezTo>
                  <a:cubicBezTo>
                    <a:pt x="9321" y="485"/>
                    <a:pt x="9631" y="445"/>
                    <a:pt x="9940" y="445"/>
                  </a:cubicBezTo>
                  <a:cubicBezTo>
                    <a:pt x="10586" y="445"/>
                    <a:pt x="11223" y="618"/>
                    <a:pt x="11795" y="951"/>
                  </a:cubicBezTo>
                  <a:cubicBezTo>
                    <a:pt x="12640" y="1480"/>
                    <a:pt x="13414" y="2113"/>
                    <a:pt x="14118" y="2853"/>
                  </a:cubicBezTo>
                  <a:lnTo>
                    <a:pt x="14435" y="2536"/>
                  </a:lnTo>
                  <a:cubicBezTo>
                    <a:pt x="13696" y="1761"/>
                    <a:pt x="12886" y="1092"/>
                    <a:pt x="12006" y="564"/>
                  </a:cubicBezTo>
                  <a:cubicBezTo>
                    <a:pt x="11372" y="189"/>
                    <a:pt x="10676" y="1"/>
                    <a:pt x="99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5"/>
            <p:cNvSpPr/>
            <p:nvPr/>
          </p:nvSpPr>
          <p:spPr>
            <a:xfrm flipH="1">
              <a:off x="3525524" y="3691864"/>
              <a:ext cx="37403" cy="226382"/>
            </a:xfrm>
            <a:custGeom>
              <a:rect b="b" l="l" r="r" t="t"/>
              <a:pathLst>
                <a:path extrusionOk="0" h="15773" w="2606">
                  <a:moveTo>
                    <a:pt x="423" y="0"/>
                  </a:moveTo>
                  <a:lnTo>
                    <a:pt x="0" y="141"/>
                  </a:lnTo>
                  <a:cubicBezTo>
                    <a:pt x="1796" y="5140"/>
                    <a:pt x="2148" y="10527"/>
                    <a:pt x="1021" y="15702"/>
                  </a:cubicBezTo>
                  <a:lnTo>
                    <a:pt x="1479" y="15773"/>
                  </a:lnTo>
                  <a:cubicBezTo>
                    <a:pt x="2606" y="10527"/>
                    <a:pt x="2254" y="5070"/>
                    <a:pt x="4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5"/>
            <p:cNvSpPr/>
            <p:nvPr/>
          </p:nvSpPr>
          <p:spPr>
            <a:xfrm flipH="1">
              <a:off x="3546256" y="3555408"/>
              <a:ext cx="164236" cy="364841"/>
            </a:xfrm>
            <a:custGeom>
              <a:rect b="b" l="l" r="r" t="t"/>
              <a:pathLst>
                <a:path extrusionOk="0" h="25420" w="11443">
                  <a:moveTo>
                    <a:pt x="10421" y="0"/>
                  </a:moveTo>
                  <a:lnTo>
                    <a:pt x="1162" y="4260"/>
                  </a:lnTo>
                  <a:lnTo>
                    <a:pt x="845" y="7499"/>
                  </a:lnTo>
                  <a:cubicBezTo>
                    <a:pt x="704" y="13484"/>
                    <a:pt x="423" y="19434"/>
                    <a:pt x="0" y="25420"/>
                  </a:cubicBezTo>
                  <a:lnTo>
                    <a:pt x="11196" y="25420"/>
                  </a:lnTo>
                  <a:lnTo>
                    <a:pt x="11125" y="16160"/>
                  </a:lnTo>
                  <a:lnTo>
                    <a:pt x="1144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5"/>
            <p:cNvSpPr/>
            <p:nvPr/>
          </p:nvSpPr>
          <p:spPr>
            <a:xfrm flipH="1">
              <a:off x="3558888" y="3555408"/>
              <a:ext cx="164752" cy="364841"/>
            </a:xfrm>
            <a:custGeom>
              <a:rect b="b" l="l" r="r" t="t"/>
              <a:pathLst>
                <a:path extrusionOk="0" h="25420" w="11479">
                  <a:moveTo>
                    <a:pt x="10457" y="0"/>
                  </a:moveTo>
                  <a:lnTo>
                    <a:pt x="1198" y="4260"/>
                  </a:lnTo>
                  <a:lnTo>
                    <a:pt x="881" y="7499"/>
                  </a:lnTo>
                  <a:cubicBezTo>
                    <a:pt x="740" y="13484"/>
                    <a:pt x="458" y="19434"/>
                    <a:pt x="1" y="25420"/>
                  </a:cubicBezTo>
                  <a:lnTo>
                    <a:pt x="11232" y="25420"/>
                  </a:lnTo>
                  <a:lnTo>
                    <a:pt x="11161" y="16160"/>
                  </a:lnTo>
                  <a:lnTo>
                    <a:pt x="1147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5"/>
            <p:cNvSpPr/>
            <p:nvPr/>
          </p:nvSpPr>
          <p:spPr>
            <a:xfrm flipH="1">
              <a:off x="3575568" y="3555408"/>
              <a:ext cx="164752" cy="364841"/>
            </a:xfrm>
            <a:custGeom>
              <a:rect b="b" l="l" r="r" t="t"/>
              <a:pathLst>
                <a:path extrusionOk="0" h="25420" w="11479">
                  <a:moveTo>
                    <a:pt x="10457" y="0"/>
                  </a:moveTo>
                  <a:lnTo>
                    <a:pt x="1163" y="4260"/>
                  </a:lnTo>
                  <a:lnTo>
                    <a:pt x="846" y="7499"/>
                  </a:lnTo>
                  <a:cubicBezTo>
                    <a:pt x="740" y="13484"/>
                    <a:pt x="423" y="19434"/>
                    <a:pt x="1" y="25420"/>
                  </a:cubicBezTo>
                  <a:lnTo>
                    <a:pt x="11197" y="25420"/>
                  </a:lnTo>
                  <a:lnTo>
                    <a:pt x="11126" y="16160"/>
                  </a:lnTo>
                  <a:lnTo>
                    <a:pt x="1147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5"/>
            <p:cNvSpPr/>
            <p:nvPr/>
          </p:nvSpPr>
          <p:spPr>
            <a:xfrm flipH="1">
              <a:off x="3589219" y="3553886"/>
              <a:ext cx="164738" cy="366362"/>
            </a:xfrm>
            <a:custGeom>
              <a:rect b="b" l="l" r="r" t="t"/>
              <a:pathLst>
                <a:path extrusionOk="0" h="25526" w="11478">
                  <a:moveTo>
                    <a:pt x="11478" y="1"/>
                  </a:moveTo>
                  <a:lnTo>
                    <a:pt x="1162" y="4754"/>
                  </a:lnTo>
                  <a:lnTo>
                    <a:pt x="845" y="7993"/>
                  </a:lnTo>
                  <a:cubicBezTo>
                    <a:pt x="704" y="13837"/>
                    <a:pt x="458" y="19681"/>
                    <a:pt x="0" y="25526"/>
                  </a:cubicBezTo>
                  <a:lnTo>
                    <a:pt x="11196" y="25526"/>
                  </a:lnTo>
                  <a:lnTo>
                    <a:pt x="11126" y="16653"/>
                  </a:lnTo>
                  <a:lnTo>
                    <a:pt x="114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5"/>
            <p:cNvSpPr/>
            <p:nvPr/>
          </p:nvSpPr>
          <p:spPr>
            <a:xfrm flipH="1">
              <a:off x="3621547" y="2516774"/>
              <a:ext cx="74805" cy="55171"/>
            </a:xfrm>
            <a:custGeom>
              <a:rect b="b" l="l" r="r" t="t"/>
              <a:pathLst>
                <a:path extrusionOk="0" h="3844" w="5212">
                  <a:moveTo>
                    <a:pt x="2008" y="428"/>
                  </a:moveTo>
                  <a:cubicBezTo>
                    <a:pt x="2325" y="428"/>
                    <a:pt x="2641" y="463"/>
                    <a:pt x="2958" y="534"/>
                  </a:cubicBezTo>
                  <a:cubicBezTo>
                    <a:pt x="3522" y="675"/>
                    <a:pt x="4050" y="991"/>
                    <a:pt x="4402" y="1449"/>
                  </a:cubicBezTo>
                  <a:cubicBezTo>
                    <a:pt x="4719" y="1907"/>
                    <a:pt x="4754" y="2541"/>
                    <a:pt x="4507" y="3033"/>
                  </a:cubicBezTo>
                  <a:cubicBezTo>
                    <a:pt x="4402" y="3209"/>
                    <a:pt x="4190" y="3350"/>
                    <a:pt x="3979" y="3385"/>
                  </a:cubicBezTo>
                  <a:lnTo>
                    <a:pt x="3944" y="3632"/>
                  </a:lnTo>
                  <a:lnTo>
                    <a:pt x="3944" y="3385"/>
                  </a:lnTo>
                  <a:cubicBezTo>
                    <a:pt x="3803" y="3385"/>
                    <a:pt x="3627" y="3315"/>
                    <a:pt x="3486" y="3245"/>
                  </a:cubicBezTo>
                  <a:cubicBezTo>
                    <a:pt x="2501" y="2752"/>
                    <a:pt x="1620" y="2118"/>
                    <a:pt x="846" y="1379"/>
                  </a:cubicBezTo>
                  <a:cubicBezTo>
                    <a:pt x="670" y="1203"/>
                    <a:pt x="494" y="921"/>
                    <a:pt x="529" y="780"/>
                  </a:cubicBezTo>
                  <a:cubicBezTo>
                    <a:pt x="599" y="639"/>
                    <a:pt x="775" y="534"/>
                    <a:pt x="1128" y="499"/>
                  </a:cubicBezTo>
                  <a:cubicBezTo>
                    <a:pt x="1409" y="463"/>
                    <a:pt x="1726" y="428"/>
                    <a:pt x="2008" y="428"/>
                  </a:cubicBezTo>
                  <a:close/>
                  <a:moveTo>
                    <a:pt x="1985" y="1"/>
                  </a:moveTo>
                  <a:cubicBezTo>
                    <a:pt x="1678" y="1"/>
                    <a:pt x="1368" y="27"/>
                    <a:pt x="1057" y="76"/>
                  </a:cubicBezTo>
                  <a:cubicBezTo>
                    <a:pt x="881" y="111"/>
                    <a:pt x="283" y="182"/>
                    <a:pt x="107" y="639"/>
                  </a:cubicBezTo>
                  <a:cubicBezTo>
                    <a:pt x="1" y="956"/>
                    <a:pt x="142" y="1308"/>
                    <a:pt x="529" y="1696"/>
                  </a:cubicBezTo>
                  <a:cubicBezTo>
                    <a:pt x="1339" y="2470"/>
                    <a:pt x="2254" y="3139"/>
                    <a:pt x="3275" y="3632"/>
                  </a:cubicBezTo>
                  <a:cubicBezTo>
                    <a:pt x="3486" y="3773"/>
                    <a:pt x="3698" y="3843"/>
                    <a:pt x="3944" y="3843"/>
                  </a:cubicBezTo>
                  <a:lnTo>
                    <a:pt x="3979" y="3843"/>
                  </a:lnTo>
                  <a:cubicBezTo>
                    <a:pt x="4331" y="3808"/>
                    <a:pt x="4683" y="3597"/>
                    <a:pt x="4859" y="3280"/>
                  </a:cubicBezTo>
                  <a:cubicBezTo>
                    <a:pt x="5211" y="2611"/>
                    <a:pt x="5141" y="1836"/>
                    <a:pt x="4754" y="1238"/>
                  </a:cubicBezTo>
                  <a:cubicBezTo>
                    <a:pt x="4331" y="639"/>
                    <a:pt x="3733" y="252"/>
                    <a:pt x="3029" y="111"/>
                  </a:cubicBezTo>
                  <a:cubicBezTo>
                    <a:pt x="2689" y="36"/>
                    <a:pt x="2339" y="1"/>
                    <a:pt x="19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5"/>
            <p:cNvSpPr/>
            <p:nvPr/>
          </p:nvSpPr>
          <p:spPr>
            <a:xfrm flipH="1">
              <a:off x="3775321" y="2608314"/>
              <a:ext cx="31202" cy="26437"/>
            </a:xfrm>
            <a:custGeom>
              <a:rect b="b" l="l" r="r" t="t"/>
              <a:pathLst>
                <a:path extrusionOk="0" h="1842" w="2174">
                  <a:moveTo>
                    <a:pt x="959" y="0"/>
                  </a:moveTo>
                  <a:cubicBezTo>
                    <a:pt x="945" y="0"/>
                    <a:pt x="931" y="0"/>
                    <a:pt x="916" y="1"/>
                  </a:cubicBezTo>
                  <a:cubicBezTo>
                    <a:pt x="423" y="1"/>
                    <a:pt x="36" y="388"/>
                    <a:pt x="1" y="881"/>
                  </a:cubicBezTo>
                  <a:cubicBezTo>
                    <a:pt x="1" y="1461"/>
                    <a:pt x="465" y="1842"/>
                    <a:pt x="950" y="1842"/>
                  </a:cubicBezTo>
                  <a:cubicBezTo>
                    <a:pt x="1171" y="1842"/>
                    <a:pt x="1397" y="1762"/>
                    <a:pt x="1585" y="1585"/>
                  </a:cubicBezTo>
                  <a:cubicBezTo>
                    <a:pt x="2174" y="997"/>
                    <a:pt x="1775" y="0"/>
                    <a:pt x="9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5"/>
            <p:cNvSpPr/>
            <p:nvPr/>
          </p:nvSpPr>
          <p:spPr>
            <a:xfrm flipH="1">
              <a:off x="3515920" y="2601682"/>
              <a:ext cx="27801" cy="28676"/>
            </a:xfrm>
            <a:custGeom>
              <a:rect b="b" l="l" r="r" t="t"/>
              <a:pathLst>
                <a:path extrusionOk="0" h="1998" w="1937">
                  <a:moveTo>
                    <a:pt x="1108" y="1"/>
                  </a:moveTo>
                  <a:cubicBezTo>
                    <a:pt x="792" y="1"/>
                    <a:pt x="510" y="170"/>
                    <a:pt x="317" y="428"/>
                  </a:cubicBezTo>
                  <a:cubicBezTo>
                    <a:pt x="106" y="639"/>
                    <a:pt x="0" y="956"/>
                    <a:pt x="35" y="1273"/>
                  </a:cubicBezTo>
                  <a:cubicBezTo>
                    <a:pt x="127" y="1702"/>
                    <a:pt x="512" y="1997"/>
                    <a:pt x="936" y="1997"/>
                  </a:cubicBezTo>
                  <a:cubicBezTo>
                    <a:pt x="999" y="1997"/>
                    <a:pt x="1063" y="1991"/>
                    <a:pt x="1127" y="1977"/>
                  </a:cubicBezTo>
                  <a:cubicBezTo>
                    <a:pt x="1620" y="1836"/>
                    <a:pt x="1937" y="1378"/>
                    <a:pt x="1901" y="886"/>
                  </a:cubicBezTo>
                  <a:cubicBezTo>
                    <a:pt x="1901" y="463"/>
                    <a:pt x="1585" y="76"/>
                    <a:pt x="1197" y="5"/>
                  </a:cubicBezTo>
                  <a:cubicBezTo>
                    <a:pt x="1167" y="2"/>
                    <a:pt x="1138" y="1"/>
                    <a:pt x="11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5"/>
            <p:cNvSpPr/>
            <p:nvPr/>
          </p:nvSpPr>
          <p:spPr>
            <a:xfrm flipH="1">
              <a:off x="2021040" y="4531297"/>
              <a:ext cx="140999" cy="133277"/>
            </a:xfrm>
            <a:custGeom>
              <a:rect b="b" l="l" r="r" t="t"/>
              <a:pathLst>
                <a:path extrusionOk="0" h="9286" w="9824">
                  <a:moveTo>
                    <a:pt x="1620" y="0"/>
                  </a:moveTo>
                  <a:cubicBezTo>
                    <a:pt x="1233" y="2641"/>
                    <a:pt x="670" y="5281"/>
                    <a:pt x="1" y="7851"/>
                  </a:cubicBezTo>
                  <a:cubicBezTo>
                    <a:pt x="1815" y="8808"/>
                    <a:pt x="3835" y="9286"/>
                    <a:pt x="5857" y="9286"/>
                  </a:cubicBezTo>
                  <a:cubicBezTo>
                    <a:pt x="6738" y="9286"/>
                    <a:pt x="7620" y="9195"/>
                    <a:pt x="8486" y="9013"/>
                  </a:cubicBezTo>
                  <a:cubicBezTo>
                    <a:pt x="8169" y="6408"/>
                    <a:pt x="8627" y="3767"/>
                    <a:pt x="9824" y="1444"/>
                  </a:cubicBezTo>
                  <a:lnTo>
                    <a:pt x="9824" y="1444"/>
                  </a:lnTo>
                  <a:cubicBezTo>
                    <a:pt x="9647" y="1448"/>
                    <a:pt x="9471" y="1450"/>
                    <a:pt x="9295" y="1450"/>
                  </a:cubicBezTo>
                  <a:cubicBezTo>
                    <a:pt x="6659" y="1450"/>
                    <a:pt x="4063" y="957"/>
                    <a:pt x="16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5"/>
            <p:cNvSpPr/>
            <p:nvPr/>
          </p:nvSpPr>
          <p:spPr>
            <a:xfrm flipH="1">
              <a:off x="2016008" y="4614296"/>
              <a:ext cx="286017" cy="115609"/>
            </a:xfrm>
            <a:custGeom>
              <a:rect b="b" l="l" r="r" t="t"/>
              <a:pathLst>
                <a:path extrusionOk="0" h="8055" w="19928">
                  <a:moveTo>
                    <a:pt x="8242" y="1"/>
                  </a:moveTo>
                  <a:cubicBezTo>
                    <a:pt x="7940" y="1"/>
                    <a:pt x="7641" y="112"/>
                    <a:pt x="7394" y="309"/>
                  </a:cubicBezTo>
                  <a:cubicBezTo>
                    <a:pt x="7112" y="591"/>
                    <a:pt x="6831" y="943"/>
                    <a:pt x="6584" y="1295"/>
                  </a:cubicBezTo>
                  <a:cubicBezTo>
                    <a:pt x="5775" y="2386"/>
                    <a:pt x="4754" y="2879"/>
                    <a:pt x="3451" y="3266"/>
                  </a:cubicBezTo>
                  <a:cubicBezTo>
                    <a:pt x="2571" y="3513"/>
                    <a:pt x="1409" y="3900"/>
                    <a:pt x="775" y="4534"/>
                  </a:cubicBezTo>
                  <a:cubicBezTo>
                    <a:pt x="1" y="5308"/>
                    <a:pt x="1" y="6717"/>
                    <a:pt x="282" y="7949"/>
                  </a:cubicBezTo>
                  <a:lnTo>
                    <a:pt x="2008" y="8055"/>
                  </a:lnTo>
                  <a:lnTo>
                    <a:pt x="19611" y="8019"/>
                  </a:lnTo>
                  <a:cubicBezTo>
                    <a:pt x="19928" y="6294"/>
                    <a:pt x="19752" y="4499"/>
                    <a:pt x="19188" y="2844"/>
                  </a:cubicBezTo>
                  <a:cubicBezTo>
                    <a:pt x="19012" y="2351"/>
                    <a:pt x="18801" y="1330"/>
                    <a:pt x="18414" y="1048"/>
                  </a:cubicBezTo>
                  <a:cubicBezTo>
                    <a:pt x="18151" y="546"/>
                    <a:pt x="17617" y="328"/>
                    <a:pt x="17082" y="328"/>
                  </a:cubicBezTo>
                  <a:cubicBezTo>
                    <a:pt x="16755" y="328"/>
                    <a:pt x="16427" y="409"/>
                    <a:pt x="16161" y="556"/>
                  </a:cubicBezTo>
                  <a:cubicBezTo>
                    <a:pt x="15492" y="943"/>
                    <a:pt x="15034" y="1647"/>
                    <a:pt x="14365" y="2069"/>
                  </a:cubicBezTo>
                  <a:cubicBezTo>
                    <a:pt x="13913" y="2383"/>
                    <a:pt x="13362" y="2532"/>
                    <a:pt x="12786" y="2532"/>
                  </a:cubicBezTo>
                  <a:cubicBezTo>
                    <a:pt x="11748" y="2532"/>
                    <a:pt x="10629" y="2050"/>
                    <a:pt x="9859" y="1189"/>
                  </a:cubicBezTo>
                  <a:cubicBezTo>
                    <a:pt x="9471" y="767"/>
                    <a:pt x="9154" y="274"/>
                    <a:pt x="8626" y="63"/>
                  </a:cubicBezTo>
                  <a:cubicBezTo>
                    <a:pt x="8500" y="21"/>
                    <a:pt x="8371" y="1"/>
                    <a:pt x="82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5"/>
            <p:cNvSpPr/>
            <p:nvPr/>
          </p:nvSpPr>
          <p:spPr>
            <a:xfrm flipH="1">
              <a:off x="1442980" y="3752498"/>
              <a:ext cx="723093" cy="855065"/>
            </a:xfrm>
            <a:custGeom>
              <a:rect b="b" l="l" r="r" t="t"/>
              <a:pathLst>
                <a:path extrusionOk="0" h="59576" w="50381">
                  <a:moveTo>
                    <a:pt x="31545" y="1"/>
                  </a:moveTo>
                  <a:cubicBezTo>
                    <a:pt x="31405" y="952"/>
                    <a:pt x="31299" y="1937"/>
                    <a:pt x="31158" y="2923"/>
                  </a:cubicBezTo>
                  <a:lnTo>
                    <a:pt x="34855" y="3310"/>
                  </a:lnTo>
                  <a:cubicBezTo>
                    <a:pt x="25314" y="4155"/>
                    <a:pt x="16090" y="6937"/>
                    <a:pt x="7711" y="11478"/>
                  </a:cubicBezTo>
                  <a:cubicBezTo>
                    <a:pt x="6126" y="12358"/>
                    <a:pt x="4472" y="13379"/>
                    <a:pt x="3662" y="15105"/>
                  </a:cubicBezTo>
                  <a:cubicBezTo>
                    <a:pt x="2993" y="16407"/>
                    <a:pt x="2887" y="18027"/>
                    <a:pt x="2782" y="19576"/>
                  </a:cubicBezTo>
                  <a:cubicBezTo>
                    <a:pt x="1831" y="32497"/>
                    <a:pt x="916" y="45382"/>
                    <a:pt x="0" y="58303"/>
                  </a:cubicBezTo>
                  <a:cubicBezTo>
                    <a:pt x="3465" y="58875"/>
                    <a:pt x="3909" y="59575"/>
                    <a:pt x="7072" y="59575"/>
                  </a:cubicBezTo>
                  <a:cubicBezTo>
                    <a:pt x="7220" y="59575"/>
                    <a:pt x="7374" y="59574"/>
                    <a:pt x="7534" y="59571"/>
                  </a:cubicBezTo>
                  <a:cubicBezTo>
                    <a:pt x="8450" y="59571"/>
                    <a:pt x="10950" y="59395"/>
                    <a:pt x="11583" y="58796"/>
                  </a:cubicBezTo>
                  <a:cubicBezTo>
                    <a:pt x="12393" y="58021"/>
                    <a:pt x="12323" y="56367"/>
                    <a:pt x="12323" y="55099"/>
                  </a:cubicBezTo>
                  <a:cubicBezTo>
                    <a:pt x="12393" y="50699"/>
                    <a:pt x="13132" y="47600"/>
                    <a:pt x="14153" y="43481"/>
                  </a:cubicBezTo>
                  <a:cubicBezTo>
                    <a:pt x="14857" y="40665"/>
                    <a:pt x="15632" y="38200"/>
                    <a:pt x="16054" y="35278"/>
                  </a:cubicBezTo>
                  <a:cubicBezTo>
                    <a:pt x="16477" y="32356"/>
                    <a:pt x="16301" y="28976"/>
                    <a:pt x="15315" y="23836"/>
                  </a:cubicBezTo>
                  <a:cubicBezTo>
                    <a:pt x="17500" y="22703"/>
                    <a:pt x="20273" y="22381"/>
                    <a:pt x="23179" y="22381"/>
                  </a:cubicBezTo>
                  <a:cubicBezTo>
                    <a:pt x="26594" y="22381"/>
                    <a:pt x="30192" y="22825"/>
                    <a:pt x="33235" y="22920"/>
                  </a:cubicBezTo>
                  <a:cubicBezTo>
                    <a:pt x="33626" y="22930"/>
                    <a:pt x="34019" y="22936"/>
                    <a:pt x="34412" y="22936"/>
                  </a:cubicBezTo>
                  <a:cubicBezTo>
                    <a:pt x="39698" y="22936"/>
                    <a:pt x="45169" y="21969"/>
                    <a:pt x="47987" y="17710"/>
                  </a:cubicBezTo>
                  <a:cubicBezTo>
                    <a:pt x="50346" y="14189"/>
                    <a:pt x="50381" y="9225"/>
                    <a:pt x="50310" y="4507"/>
                  </a:cubicBezTo>
                  <a:lnTo>
                    <a:pt x="315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5"/>
            <p:cNvSpPr/>
            <p:nvPr/>
          </p:nvSpPr>
          <p:spPr>
            <a:xfrm flipH="1">
              <a:off x="2090258" y="4100212"/>
              <a:ext cx="42971" cy="495707"/>
            </a:xfrm>
            <a:custGeom>
              <a:rect b="b" l="l" r="r" t="t"/>
              <a:pathLst>
                <a:path extrusionOk="0" h="34538" w="2994">
                  <a:moveTo>
                    <a:pt x="2571" y="0"/>
                  </a:moveTo>
                  <a:cubicBezTo>
                    <a:pt x="2747" y="11548"/>
                    <a:pt x="1867" y="23096"/>
                    <a:pt x="1" y="34467"/>
                  </a:cubicBezTo>
                  <a:lnTo>
                    <a:pt x="247" y="34538"/>
                  </a:lnTo>
                  <a:cubicBezTo>
                    <a:pt x="2113" y="23131"/>
                    <a:pt x="2993" y="11548"/>
                    <a:pt x="28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5"/>
            <p:cNvSpPr/>
            <p:nvPr/>
          </p:nvSpPr>
          <p:spPr>
            <a:xfrm flipH="1">
              <a:off x="1442975" y="3753015"/>
              <a:ext cx="690255" cy="852452"/>
            </a:xfrm>
            <a:custGeom>
              <a:rect b="b" l="l" r="r" t="t"/>
              <a:pathLst>
                <a:path extrusionOk="0" h="59394" w="48093">
                  <a:moveTo>
                    <a:pt x="29293" y="0"/>
                  </a:moveTo>
                  <a:cubicBezTo>
                    <a:pt x="29152" y="951"/>
                    <a:pt x="29011" y="1937"/>
                    <a:pt x="28870" y="2922"/>
                  </a:cubicBezTo>
                  <a:lnTo>
                    <a:pt x="32567" y="3274"/>
                  </a:lnTo>
                  <a:cubicBezTo>
                    <a:pt x="23061" y="4119"/>
                    <a:pt x="13802" y="6901"/>
                    <a:pt x="5423" y="11442"/>
                  </a:cubicBezTo>
                  <a:cubicBezTo>
                    <a:pt x="3838" y="12322"/>
                    <a:pt x="2219" y="13343"/>
                    <a:pt x="1374" y="15069"/>
                  </a:cubicBezTo>
                  <a:cubicBezTo>
                    <a:pt x="705" y="16371"/>
                    <a:pt x="599" y="17991"/>
                    <a:pt x="494" y="19540"/>
                  </a:cubicBezTo>
                  <a:lnTo>
                    <a:pt x="1" y="26194"/>
                  </a:lnTo>
                  <a:cubicBezTo>
                    <a:pt x="15456" y="28306"/>
                    <a:pt x="9683" y="44748"/>
                    <a:pt x="7394" y="59394"/>
                  </a:cubicBezTo>
                  <a:cubicBezTo>
                    <a:pt x="8204" y="59253"/>
                    <a:pt x="8978" y="59077"/>
                    <a:pt x="9295" y="58760"/>
                  </a:cubicBezTo>
                  <a:cubicBezTo>
                    <a:pt x="10105" y="57985"/>
                    <a:pt x="10035" y="56366"/>
                    <a:pt x="10035" y="55099"/>
                  </a:cubicBezTo>
                  <a:cubicBezTo>
                    <a:pt x="10105" y="50663"/>
                    <a:pt x="10844" y="47564"/>
                    <a:pt x="11865" y="43480"/>
                  </a:cubicBezTo>
                  <a:cubicBezTo>
                    <a:pt x="12569" y="40629"/>
                    <a:pt x="13379" y="38235"/>
                    <a:pt x="13802" y="35277"/>
                  </a:cubicBezTo>
                  <a:cubicBezTo>
                    <a:pt x="14224" y="32320"/>
                    <a:pt x="14048" y="28975"/>
                    <a:pt x="13027" y="23835"/>
                  </a:cubicBezTo>
                  <a:cubicBezTo>
                    <a:pt x="15212" y="22702"/>
                    <a:pt x="17985" y="22380"/>
                    <a:pt x="20891" y="22380"/>
                  </a:cubicBezTo>
                  <a:cubicBezTo>
                    <a:pt x="24306" y="22380"/>
                    <a:pt x="27904" y="22825"/>
                    <a:pt x="30947" y="22920"/>
                  </a:cubicBezTo>
                  <a:cubicBezTo>
                    <a:pt x="31338" y="22929"/>
                    <a:pt x="31731" y="22935"/>
                    <a:pt x="32125" y="22935"/>
                  </a:cubicBezTo>
                  <a:cubicBezTo>
                    <a:pt x="37410" y="22935"/>
                    <a:pt x="42883" y="21969"/>
                    <a:pt x="45734" y="17709"/>
                  </a:cubicBezTo>
                  <a:cubicBezTo>
                    <a:pt x="48058" y="14188"/>
                    <a:pt x="48093" y="9224"/>
                    <a:pt x="48058" y="4507"/>
                  </a:cubicBezTo>
                  <a:lnTo>
                    <a:pt x="292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5"/>
            <p:cNvSpPr/>
            <p:nvPr/>
          </p:nvSpPr>
          <p:spPr>
            <a:xfrm flipH="1">
              <a:off x="2593131" y="4576271"/>
              <a:ext cx="175861" cy="151003"/>
            </a:xfrm>
            <a:custGeom>
              <a:rect b="b" l="l" r="r" t="t"/>
              <a:pathLst>
                <a:path extrusionOk="0" h="10521" w="12253">
                  <a:moveTo>
                    <a:pt x="3205" y="1"/>
                  </a:moveTo>
                  <a:cubicBezTo>
                    <a:pt x="2430" y="3064"/>
                    <a:pt x="1374" y="6056"/>
                    <a:pt x="1" y="8873"/>
                  </a:cubicBezTo>
                  <a:cubicBezTo>
                    <a:pt x="1964" y="9963"/>
                    <a:pt x="4160" y="10520"/>
                    <a:pt x="6384" y="10520"/>
                  </a:cubicBezTo>
                  <a:cubicBezTo>
                    <a:pt x="7390" y="10520"/>
                    <a:pt x="8402" y="10406"/>
                    <a:pt x="9401" y="10175"/>
                  </a:cubicBezTo>
                  <a:cubicBezTo>
                    <a:pt x="9507" y="7113"/>
                    <a:pt x="10492" y="4155"/>
                    <a:pt x="12253" y="1620"/>
                  </a:cubicBezTo>
                  <a:lnTo>
                    <a:pt x="12253" y="1620"/>
                  </a:lnTo>
                  <a:cubicBezTo>
                    <a:pt x="12080" y="1624"/>
                    <a:pt x="11908" y="1626"/>
                    <a:pt x="11735" y="1626"/>
                  </a:cubicBezTo>
                  <a:cubicBezTo>
                    <a:pt x="8814" y="1626"/>
                    <a:pt x="5931" y="1065"/>
                    <a:pt x="32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5"/>
            <p:cNvSpPr/>
            <p:nvPr/>
          </p:nvSpPr>
          <p:spPr>
            <a:xfrm flipH="1">
              <a:off x="2596183" y="4669576"/>
              <a:ext cx="343613" cy="131081"/>
            </a:xfrm>
            <a:custGeom>
              <a:rect b="b" l="l" r="r" t="t"/>
              <a:pathLst>
                <a:path extrusionOk="0" h="9133" w="23941">
                  <a:moveTo>
                    <a:pt x="10967" y="1"/>
                  </a:moveTo>
                  <a:cubicBezTo>
                    <a:pt x="10604" y="1"/>
                    <a:pt x="10251" y="126"/>
                    <a:pt x="9964" y="366"/>
                  </a:cubicBezTo>
                  <a:cubicBezTo>
                    <a:pt x="9541" y="683"/>
                    <a:pt x="9154" y="1070"/>
                    <a:pt x="8802" y="1457"/>
                  </a:cubicBezTo>
                  <a:cubicBezTo>
                    <a:pt x="7605" y="2690"/>
                    <a:pt x="6126" y="3570"/>
                    <a:pt x="4471" y="4028"/>
                  </a:cubicBezTo>
                  <a:cubicBezTo>
                    <a:pt x="3380" y="4309"/>
                    <a:pt x="2183" y="4415"/>
                    <a:pt x="1303" y="5154"/>
                  </a:cubicBezTo>
                  <a:cubicBezTo>
                    <a:pt x="247" y="6034"/>
                    <a:pt x="0" y="7619"/>
                    <a:pt x="106" y="8992"/>
                  </a:cubicBezTo>
                  <a:lnTo>
                    <a:pt x="2148" y="9133"/>
                  </a:lnTo>
                  <a:lnTo>
                    <a:pt x="23166" y="9097"/>
                  </a:lnTo>
                  <a:cubicBezTo>
                    <a:pt x="23800" y="7196"/>
                    <a:pt x="23941" y="5189"/>
                    <a:pt x="23553" y="3218"/>
                  </a:cubicBezTo>
                  <a:cubicBezTo>
                    <a:pt x="23448" y="2690"/>
                    <a:pt x="23377" y="1528"/>
                    <a:pt x="22920" y="1211"/>
                  </a:cubicBezTo>
                  <a:cubicBezTo>
                    <a:pt x="22678" y="639"/>
                    <a:pt x="22079" y="383"/>
                    <a:pt x="21449" y="383"/>
                  </a:cubicBezTo>
                  <a:cubicBezTo>
                    <a:pt x="21070" y="383"/>
                    <a:pt x="20680" y="476"/>
                    <a:pt x="20349" y="648"/>
                  </a:cubicBezTo>
                  <a:cubicBezTo>
                    <a:pt x="19469" y="1070"/>
                    <a:pt x="18800" y="1880"/>
                    <a:pt x="17955" y="2373"/>
                  </a:cubicBezTo>
                  <a:cubicBezTo>
                    <a:pt x="17313" y="2713"/>
                    <a:pt x="16622" y="2877"/>
                    <a:pt x="15940" y="2877"/>
                  </a:cubicBezTo>
                  <a:cubicBezTo>
                    <a:pt x="14716" y="2877"/>
                    <a:pt x="13524" y="2347"/>
                    <a:pt x="12710" y="1352"/>
                  </a:cubicBezTo>
                  <a:cubicBezTo>
                    <a:pt x="12322" y="894"/>
                    <a:pt x="12041" y="296"/>
                    <a:pt x="11477" y="84"/>
                  </a:cubicBezTo>
                  <a:cubicBezTo>
                    <a:pt x="11309" y="28"/>
                    <a:pt x="11137" y="1"/>
                    <a:pt x="109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5"/>
            <p:cNvSpPr/>
            <p:nvPr/>
          </p:nvSpPr>
          <p:spPr>
            <a:xfrm flipH="1">
              <a:off x="1726026" y="3683265"/>
              <a:ext cx="1051048" cy="961115"/>
            </a:xfrm>
            <a:custGeom>
              <a:rect b="b" l="l" r="r" t="t"/>
              <a:pathLst>
                <a:path extrusionOk="0" h="66965" w="73231">
                  <a:moveTo>
                    <a:pt x="50874" y="1"/>
                  </a:moveTo>
                  <a:lnTo>
                    <a:pt x="49783" y="3310"/>
                  </a:lnTo>
                  <a:lnTo>
                    <a:pt x="48902" y="3909"/>
                  </a:lnTo>
                  <a:cubicBezTo>
                    <a:pt x="36756" y="4894"/>
                    <a:pt x="30102" y="7816"/>
                    <a:pt x="19012" y="12886"/>
                  </a:cubicBezTo>
                  <a:cubicBezTo>
                    <a:pt x="16829" y="13872"/>
                    <a:pt x="14611" y="14999"/>
                    <a:pt x="13238" y="16935"/>
                  </a:cubicBezTo>
                  <a:cubicBezTo>
                    <a:pt x="12182" y="18414"/>
                    <a:pt x="11689" y="20209"/>
                    <a:pt x="11267" y="21970"/>
                  </a:cubicBezTo>
                  <a:cubicBezTo>
                    <a:pt x="7500" y="36510"/>
                    <a:pt x="3768" y="51015"/>
                    <a:pt x="1" y="65555"/>
                  </a:cubicBezTo>
                  <a:cubicBezTo>
                    <a:pt x="4309" y="66176"/>
                    <a:pt x="4636" y="66965"/>
                    <a:pt x="8809" y="66965"/>
                  </a:cubicBezTo>
                  <a:cubicBezTo>
                    <a:pt x="8899" y="66965"/>
                    <a:pt x="8990" y="66964"/>
                    <a:pt x="9084" y="66964"/>
                  </a:cubicBezTo>
                  <a:cubicBezTo>
                    <a:pt x="10246" y="66964"/>
                    <a:pt x="13344" y="66788"/>
                    <a:pt x="14259" y="66084"/>
                  </a:cubicBezTo>
                  <a:cubicBezTo>
                    <a:pt x="15421" y="65203"/>
                    <a:pt x="15667" y="63373"/>
                    <a:pt x="15949" y="61964"/>
                  </a:cubicBezTo>
                  <a:cubicBezTo>
                    <a:pt x="16900" y="56965"/>
                    <a:pt x="18449" y="53515"/>
                    <a:pt x="20561" y="48903"/>
                  </a:cubicBezTo>
                  <a:cubicBezTo>
                    <a:pt x="22005" y="45699"/>
                    <a:pt x="23448" y="42988"/>
                    <a:pt x="24575" y="39643"/>
                  </a:cubicBezTo>
                  <a:cubicBezTo>
                    <a:pt x="25701" y="36334"/>
                    <a:pt x="26124" y="32567"/>
                    <a:pt x="25948" y="26793"/>
                  </a:cubicBezTo>
                  <a:cubicBezTo>
                    <a:pt x="28873" y="25516"/>
                    <a:pt x="32362" y="25152"/>
                    <a:pt x="35955" y="25152"/>
                  </a:cubicBezTo>
                  <a:cubicBezTo>
                    <a:pt x="40190" y="25152"/>
                    <a:pt x="44568" y="25658"/>
                    <a:pt x="48339" y="25772"/>
                  </a:cubicBezTo>
                  <a:cubicBezTo>
                    <a:pt x="48846" y="25785"/>
                    <a:pt x="49357" y="25792"/>
                    <a:pt x="49870" y="25792"/>
                  </a:cubicBezTo>
                  <a:cubicBezTo>
                    <a:pt x="56386" y="25792"/>
                    <a:pt x="63330" y="24660"/>
                    <a:pt x="67703" y="19928"/>
                  </a:cubicBezTo>
                  <a:cubicBezTo>
                    <a:pt x="71294" y="15949"/>
                    <a:pt x="72350" y="10387"/>
                    <a:pt x="73230" y="5106"/>
                  </a:cubicBezTo>
                  <a:lnTo>
                    <a:pt x="508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5"/>
            <p:cNvSpPr/>
            <p:nvPr/>
          </p:nvSpPr>
          <p:spPr>
            <a:xfrm flipH="1">
              <a:off x="1726005" y="3735315"/>
              <a:ext cx="906030" cy="908556"/>
            </a:xfrm>
            <a:custGeom>
              <a:rect b="b" l="l" r="r" t="t"/>
              <a:pathLst>
                <a:path extrusionOk="0" h="63303" w="63127">
                  <a:moveTo>
                    <a:pt x="56683" y="1"/>
                  </a:moveTo>
                  <a:cubicBezTo>
                    <a:pt x="46473" y="14541"/>
                    <a:pt x="25737" y="14788"/>
                    <a:pt x="10070" y="18872"/>
                  </a:cubicBezTo>
                  <a:cubicBezTo>
                    <a:pt x="12957" y="24681"/>
                    <a:pt x="10809" y="30455"/>
                    <a:pt x="9331" y="36229"/>
                  </a:cubicBezTo>
                  <a:cubicBezTo>
                    <a:pt x="6937" y="45382"/>
                    <a:pt x="1339" y="54184"/>
                    <a:pt x="1" y="63302"/>
                  </a:cubicBezTo>
                  <a:cubicBezTo>
                    <a:pt x="1409" y="63232"/>
                    <a:pt x="3451" y="62986"/>
                    <a:pt x="4155" y="62458"/>
                  </a:cubicBezTo>
                  <a:cubicBezTo>
                    <a:pt x="5317" y="61613"/>
                    <a:pt x="5563" y="59747"/>
                    <a:pt x="5810" y="58338"/>
                  </a:cubicBezTo>
                  <a:cubicBezTo>
                    <a:pt x="6761" y="53339"/>
                    <a:pt x="8345" y="49889"/>
                    <a:pt x="10422" y="45277"/>
                  </a:cubicBezTo>
                  <a:cubicBezTo>
                    <a:pt x="11865" y="42073"/>
                    <a:pt x="13344" y="39362"/>
                    <a:pt x="14436" y="36017"/>
                  </a:cubicBezTo>
                  <a:cubicBezTo>
                    <a:pt x="15562" y="32708"/>
                    <a:pt x="16020" y="28941"/>
                    <a:pt x="15809" y="23167"/>
                  </a:cubicBezTo>
                  <a:cubicBezTo>
                    <a:pt x="18750" y="21890"/>
                    <a:pt x="22241" y="21526"/>
                    <a:pt x="25830" y="21526"/>
                  </a:cubicBezTo>
                  <a:cubicBezTo>
                    <a:pt x="30061" y="21526"/>
                    <a:pt x="34429" y="22032"/>
                    <a:pt x="38200" y="22146"/>
                  </a:cubicBezTo>
                  <a:cubicBezTo>
                    <a:pt x="38722" y="22159"/>
                    <a:pt x="39247" y="22166"/>
                    <a:pt x="39775" y="22166"/>
                  </a:cubicBezTo>
                  <a:cubicBezTo>
                    <a:pt x="46303" y="22166"/>
                    <a:pt x="53199" y="21057"/>
                    <a:pt x="57564" y="16302"/>
                  </a:cubicBezTo>
                  <a:cubicBezTo>
                    <a:pt x="61190" y="12358"/>
                    <a:pt x="62246" y="6761"/>
                    <a:pt x="63126" y="1480"/>
                  </a:cubicBezTo>
                  <a:lnTo>
                    <a:pt x="566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5"/>
            <p:cNvSpPr/>
            <p:nvPr/>
          </p:nvSpPr>
          <p:spPr>
            <a:xfrm flipH="1">
              <a:off x="2059002" y="3859641"/>
              <a:ext cx="606379" cy="782226"/>
            </a:xfrm>
            <a:custGeom>
              <a:rect b="b" l="l" r="r" t="t"/>
              <a:pathLst>
                <a:path extrusionOk="0" h="54501" w="42249">
                  <a:moveTo>
                    <a:pt x="42142" y="1"/>
                  </a:moveTo>
                  <a:cubicBezTo>
                    <a:pt x="33306" y="3873"/>
                    <a:pt x="23905" y="6408"/>
                    <a:pt x="14329" y="7465"/>
                  </a:cubicBezTo>
                  <a:cubicBezTo>
                    <a:pt x="13308" y="7570"/>
                    <a:pt x="12076" y="7711"/>
                    <a:pt x="11302" y="8556"/>
                  </a:cubicBezTo>
                  <a:cubicBezTo>
                    <a:pt x="10809" y="9154"/>
                    <a:pt x="10703" y="9999"/>
                    <a:pt x="11090" y="10704"/>
                  </a:cubicBezTo>
                  <a:cubicBezTo>
                    <a:pt x="11126" y="10774"/>
                    <a:pt x="11126" y="10844"/>
                    <a:pt x="11055" y="10880"/>
                  </a:cubicBezTo>
                  <a:cubicBezTo>
                    <a:pt x="11034" y="10921"/>
                    <a:pt x="10990" y="10938"/>
                    <a:pt x="10949" y="10938"/>
                  </a:cubicBezTo>
                  <a:cubicBezTo>
                    <a:pt x="10920" y="10938"/>
                    <a:pt x="10894" y="10929"/>
                    <a:pt x="10879" y="10915"/>
                  </a:cubicBezTo>
                  <a:lnTo>
                    <a:pt x="10703" y="10809"/>
                  </a:lnTo>
                  <a:cubicBezTo>
                    <a:pt x="10492" y="10704"/>
                    <a:pt x="10281" y="10598"/>
                    <a:pt x="10034" y="10528"/>
                  </a:cubicBezTo>
                  <a:cubicBezTo>
                    <a:pt x="10002" y="10523"/>
                    <a:pt x="9971" y="10521"/>
                    <a:pt x="9940" y="10521"/>
                  </a:cubicBezTo>
                  <a:cubicBezTo>
                    <a:pt x="9734" y="10521"/>
                    <a:pt x="9558" y="10621"/>
                    <a:pt x="9436" y="10774"/>
                  </a:cubicBezTo>
                  <a:cubicBezTo>
                    <a:pt x="9295" y="10985"/>
                    <a:pt x="9295" y="11267"/>
                    <a:pt x="9436" y="11443"/>
                  </a:cubicBezTo>
                  <a:lnTo>
                    <a:pt x="10140" y="12464"/>
                  </a:lnTo>
                  <a:cubicBezTo>
                    <a:pt x="10210" y="12605"/>
                    <a:pt x="10245" y="12781"/>
                    <a:pt x="10175" y="12957"/>
                  </a:cubicBezTo>
                  <a:cubicBezTo>
                    <a:pt x="10105" y="13062"/>
                    <a:pt x="9999" y="13168"/>
                    <a:pt x="9858" y="13203"/>
                  </a:cubicBezTo>
                  <a:cubicBezTo>
                    <a:pt x="9612" y="13238"/>
                    <a:pt x="9400" y="13450"/>
                    <a:pt x="9365" y="13696"/>
                  </a:cubicBezTo>
                  <a:cubicBezTo>
                    <a:pt x="9295" y="14189"/>
                    <a:pt x="9365" y="14717"/>
                    <a:pt x="9612" y="15140"/>
                  </a:cubicBezTo>
                  <a:cubicBezTo>
                    <a:pt x="10809" y="17674"/>
                    <a:pt x="10421" y="20491"/>
                    <a:pt x="9893" y="22427"/>
                  </a:cubicBezTo>
                  <a:cubicBezTo>
                    <a:pt x="9330" y="24293"/>
                    <a:pt x="8626" y="26124"/>
                    <a:pt x="7746" y="27884"/>
                  </a:cubicBezTo>
                  <a:lnTo>
                    <a:pt x="7253" y="28905"/>
                  </a:lnTo>
                  <a:cubicBezTo>
                    <a:pt x="3591" y="37003"/>
                    <a:pt x="1127" y="45629"/>
                    <a:pt x="0" y="54430"/>
                  </a:cubicBezTo>
                  <a:lnTo>
                    <a:pt x="282" y="54501"/>
                  </a:lnTo>
                  <a:cubicBezTo>
                    <a:pt x="1408" y="45699"/>
                    <a:pt x="3838" y="37109"/>
                    <a:pt x="7534" y="29046"/>
                  </a:cubicBezTo>
                  <a:lnTo>
                    <a:pt x="7992" y="27990"/>
                  </a:lnTo>
                  <a:cubicBezTo>
                    <a:pt x="8872" y="26230"/>
                    <a:pt x="9612" y="24399"/>
                    <a:pt x="10175" y="22498"/>
                  </a:cubicBezTo>
                  <a:cubicBezTo>
                    <a:pt x="10703" y="20526"/>
                    <a:pt x="11090" y="17639"/>
                    <a:pt x="9858" y="15034"/>
                  </a:cubicBezTo>
                  <a:cubicBezTo>
                    <a:pt x="9647" y="14647"/>
                    <a:pt x="9576" y="14189"/>
                    <a:pt x="9682" y="13767"/>
                  </a:cubicBezTo>
                  <a:cubicBezTo>
                    <a:pt x="9752" y="13485"/>
                    <a:pt x="9823" y="13485"/>
                    <a:pt x="9893" y="13485"/>
                  </a:cubicBezTo>
                  <a:cubicBezTo>
                    <a:pt x="10140" y="13450"/>
                    <a:pt x="10351" y="13309"/>
                    <a:pt x="10457" y="13062"/>
                  </a:cubicBezTo>
                  <a:cubicBezTo>
                    <a:pt x="10562" y="12816"/>
                    <a:pt x="10527" y="12534"/>
                    <a:pt x="10386" y="12288"/>
                  </a:cubicBezTo>
                  <a:lnTo>
                    <a:pt x="9682" y="11302"/>
                  </a:lnTo>
                  <a:cubicBezTo>
                    <a:pt x="9612" y="11196"/>
                    <a:pt x="9612" y="11056"/>
                    <a:pt x="9682" y="10950"/>
                  </a:cubicBezTo>
                  <a:cubicBezTo>
                    <a:pt x="9752" y="10844"/>
                    <a:pt x="9858" y="10809"/>
                    <a:pt x="9964" y="10809"/>
                  </a:cubicBezTo>
                  <a:cubicBezTo>
                    <a:pt x="10175" y="10880"/>
                    <a:pt x="10386" y="10950"/>
                    <a:pt x="10562" y="11091"/>
                  </a:cubicBezTo>
                  <a:lnTo>
                    <a:pt x="10738" y="11196"/>
                  </a:lnTo>
                  <a:cubicBezTo>
                    <a:pt x="10797" y="11220"/>
                    <a:pt x="10859" y="11232"/>
                    <a:pt x="10922" y="11232"/>
                  </a:cubicBezTo>
                  <a:cubicBezTo>
                    <a:pt x="11047" y="11232"/>
                    <a:pt x="11172" y="11185"/>
                    <a:pt x="11266" y="11091"/>
                  </a:cubicBezTo>
                  <a:cubicBezTo>
                    <a:pt x="11407" y="10950"/>
                    <a:pt x="11442" y="10739"/>
                    <a:pt x="11337" y="10563"/>
                  </a:cubicBezTo>
                  <a:cubicBezTo>
                    <a:pt x="11020" y="9964"/>
                    <a:pt x="11090" y="9260"/>
                    <a:pt x="11513" y="8732"/>
                  </a:cubicBezTo>
                  <a:cubicBezTo>
                    <a:pt x="12217" y="7993"/>
                    <a:pt x="13414" y="7852"/>
                    <a:pt x="14329" y="7746"/>
                  </a:cubicBezTo>
                  <a:cubicBezTo>
                    <a:pt x="23976" y="6690"/>
                    <a:pt x="33376" y="4155"/>
                    <a:pt x="42248" y="282"/>
                  </a:cubicBezTo>
                  <a:lnTo>
                    <a:pt x="421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5"/>
            <p:cNvSpPr/>
            <p:nvPr/>
          </p:nvSpPr>
          <p:spPr>
            <a:xfrm flipH="1">
              <a:off x="1426727" y="2864545"/>
              <a:ext cx="194046" cy="206690"/>
            </a:xfrm>
            <a:custGeom>
              <a:rect b="b" l="l" r="r" t="t"/>
              <a:pathLst>
                <a:path extrusionOk="0" h="14401" w="13520">
                  <a:moveTo>
                    <a:pt x="458" y="1"/>
                  </a:moveTo>
                  <a:cubicBezTo>
                    <a:pt x="282" y="4789"/>
                    <a:pt x="141" y="9577"/>
                    <a:pt x="0" y="14400"/>
                  </a:cubicBezTo>
                  <a:cubicBezTo>
                    <a:pt x="4331" y="13274"/>
                    <a:pt x="9083" y="12957"/>
                    <a:pt x="13519" y="12464"/>
                  </a:cubicBezTo>
                  <a:cubicBezTo>
                    <a:pt x="11477" y="8943"/>
                    <a:pt x="10034" y="4402"/>
                    <a:pt x="9964" y="282"/>
                  </a:cubicBezTo>
                  <a:cubicBezTo>
                    <a:pt x="8780" y="375"/>
                    <a:pt x="7592" y="422"/>
                    <a:pt x="6405" y="422"/>
                  </a:cubicBezTo>
                  <a:cubicBezTo>
                    <a:pt x="4412" y="422"/>
                    <a:pt x="2421" y="288"/>
                    <a:pt x="458" y="1"/>
                  </a:cubicBez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5"/>
            <p:cNvSpPr/>
            <p:nvPr/>
          </p:nvSpPr>
          <p:spPr>
            <a:xfrm flipH="1">
              <a:off x="1484353" y="2688987"/>
              <a:ext cx="243562" cy="311621"/>
            </a:xfrm>
            <a:custGeom>
              <a:rect b="b" l="l" r="r" t="t"/>
              <a:pathLst>
                <a:path extrusionOk="0" h="21712" w="16970">
                  <a:moveTo>
                    <a:pt x="8860" y="1"/>
                  </a:moveTo>
                  <a:cubicBezTo>
                    <a:pt x="8019" y="1"/>
                    <a:pt x="7165" y="105"/>
                    <a:pt x="6338" y="225"/>
                  </a:cubicBezTo>
                  <a:cubicBezTo>
                    <a:pt x="5352" y="331"/>
                    <a:pt x="4366" y="542"/>
                    <a:pt x="3451" y="894"/>
                  </a:cubicBezTo>
                  <a:cubicBezTo>
                    <a:pt x="2500" y="1246"/>
                    <a:pt x="1725" y="1915"/>
                    <a:pt x="1197" y="2760"/>
                  </a:cubicBezTo>
                  <a:lnTo>
                    <a:pt x="352" y="3746"/>
                  </a:lnTo>
                  <a:cubicBezTo>
                    <a:pt x="176" y="5260"/>
                    <a:pt x="0" y="6809"/>
                    <a:pt x="599" y="8217"/>
                  </a:cubicBezTo>
                  <a:cubicBezTo>
                    <a:pt x="845" y="8675"/>
                    <a:pt x="1057" y="9133"/>
                    <a:pt x="1162" y="9626"/>
                  </a:cubicBezTo>
                  <a:cubicBezTo>
                    <a:pt x="1268" y="10259"/>
                    <a:pt x="1021" y="10893"/>
                    <a:pt x="916" y="11527"/>
                  </a:cubicBezTo>
                  <a:cubicBezTo>
                    <a:pt x="704" y="12829"/>
                    <a:pt x="1197" y="14202"/>
                    <a:pt x="1690" y="15470"/>
                  </a:cubicBezTo>
                  <a:lnTo>
                    <a:pt x="3451" y="20188"/>
                  </a:lnTo>
                  <a:cubicBezTo>
                    <a:pt x="3556" y="20645"/>
                    <a:pt x="3803" y="21032"/>
                    <a:pt x="4155" y="21385"/>
                  </a:cubicBezTo>
                  <a:cubicBezTo>
                    <a:pt x="4467" y="21634"/>
                    <a:pt x="4864" y="21712"/>
                    <a:pt x="5275" y="21712"/>
                  </a:cubicBezTo>
                  <a:cubicBezTo>
                    <a:pt x="5561" y="21712"/>
                    <a:pt x="5852" y="21674"/>
                    <a:pt x="6126" y="21631"/>
                  </a:cubicBezTo>
                  <a:cubicBezTo>
                    <a:pt x="7605" y="21420"/>
                    <a:pt x="9048" y="21138"/>
                    <a:pt x="10492" y="20786"/>
                  </a:cubicBezTo>
                  <a:cubicBezTo>
                    <a:pt x="12428" y="20293"/>
                    <a:pt x="14435" y="19624"/>
                    <a:pt x="15667" y="18040"/>
                  </a:cubicBezTo>
                  <a:cubicBezTo>
                    <a:pt x="16794" y="16596"/>
                    <a:pt x="16970" y="14660"/>
                    <a:pt x="16935" y="12794"/>
                  </a:cubicBezTo>
                  <a:cubicBezTo>
                    <a:pt x="16864" y="10576"/>
                    <a:pt x="16477" y="8358"/>
                    <a:pt x="15808" y="6210"/>
                  </a:cubicBezTo>
                  <a:cubicBezTo>
                    <a:pt x="15456" y="5013"/>
                    <a:pt x="14928" y="3852"/>
                    <a:pt x="14224" y="2831"/>
                  </a:cubicBezTo>
                  <a:cubicBezTo>
                    <a:pt x="13555" y="1774"/>
                    <a:pt x="12569" y="965"/>
                    <a:pt x="11407" y="437"/>
                  </a:cubicBezTo>
                  <a:cubicBezTo>
                    <a:pt x="10599" y="113"/>
                    <a:pt x="9736" y="1"/>
                    <a:pt x="8860" y="1"/>
                  </a:cubicBez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5"/>
            <p:cNvSpPr/>
            <p:nvPr/>
          </p:nvSpPr>
          <p:spPr>
            <a:xfrm flipH="1">
              <a:off x="1427252" y="2627521"/>
              <a:ext cx="354736" cy="335030"/>
            </a:xfrm>
            <a:custGeom>
              <a:rect b="b" l="l" r="r" t="t"/>
              <a:pathLst>
                <a:path extrusionOk="0" h="23343" w="24716">
                  <a:moveTo>
                    <a:pt x="5211" y="1"/>
                  </a:moveTo>
                  <a:cubicBezTo>
                    <a:pt x="5105" y="987"/>
                    <a:pt x="5457" y="1937"/>
                    <a:pt x="6126" y="2641"/>
                  </a:cubicBezTo>
                  <a:lnTo>
                    <a:pt x="3943" y="2712"/>
                  </a:lnTo>
                  <a:cubicBezTo>
                    <a:pt x="3239" y="2712"/>
                    <a:pt x="2324" y="2571"/>
                    <a:pt x="1831" y="1902"/>
                  </a:cubicBezTo>
                  <a:lnTo>
                    <a:pt x="1831" y="1902"/>
                  </a:lnTo>
                  <a:cubicBezTo>
                    <a:pt x="1690" y="2536"/>
                    <a:pt x="2042" y="3170"/>
                    <a:pt x="2676" y="3381"/>
                  </a:cubicBezTo>
                  <a:cubicBezTo>
                    <a:pt x="1655" y="3381"/>
                    <a:pt x="810" y="2641"/>
                    <a:pt x="634" y="1691"/>
                  </a:cubicBezTo>
                  <a:lnTo>
                    <a:pt x="634" y="1691"/>
                  </a:lnTo>
                  <a:cubicBezTo>
                    <a:pt x="71" y="3134"/>
                    <a:pt x="564" y="4824"/>
                    <a:pt x="1831" y="5740"/>
                  </a:cubicBezTo>
                  <a:cubicBezTo>
                    <a:pt x="1056" y="5493"/>
                    <a:pt x="423" y="5000"/>
                    <a:pt x="0" y="4296"/>
                  </a:cubicBezTo>
                  <a:lnTo>
                    <a:pt x="0" y="4296"/>
                  </a:lnTo>
                  <a:cubicBezTo>
                    <a:pt x="317" y="6232"/>
                    <a:pt x="1761" y="7852"/>
                    <a:pt x="3556" y="8767"/>
                  </a:cubicBezTo>
                  <a:lnTo>
                    <a:pt x="3556" y="8803"/>
                  </a:lnTo>
                  <a:cubicBezTo>
                    <a:pt x="4155" y="9507"/>
                    <a:pt x="4964" y="9964"/>
                    <a:pt x="5880" y="10140"/>
                  </a:cubicBezTo>
                  <a:cubicBezTo>
                    <a:pt x="7042" y="10352"/>
                    <a:pt x="7992" y="11232"/>
                    <a:pt x="8309" y="12394"/>
                  </a:cubicBezTo>
                  <a:cubicBezTo>
                    <a:pt x="8908" y="14753"/>
                    <a:pt x="9752" y="17076"/>
                    <a:pt x="11478" y="18625"/>
                  </a:cubicBezTo>
                  <a:cubicBezTo>
                    <a:pt x="13942" y="20914"/>
                    <a:pt x="18625" y="20808"/>
                    <a:pt x="21511" y="23343"/>
                  </a:cubicBezTo>
                  <a:cubicBezTo>
                    <a:pt x="22180" y="20280"/>
                    <a:pt x="22955" y="18168"/>
                    <a:pt x="23729" y="15105"/>
                  </a:cubicBezTo>
                  <a:cubicBezTo>
                    <a:pt x="24046" y="13767"/>
                    <a:pt x="24715" y="12112"/>
                    <a:pt x="24469" y="10739"/>
                  </a:cubicBezTo>
                  <a:cubicBezTo>
                    <a:pt x="24082" y="8345"/>
                    <a:pt x="23272" y="5986"/>
                    <a:pt x="22040" y="3874"/>
                  </a:cubicBezTo>
                  <a:cubicBezTo>
                    <a:pt x="21723" y="3205"/>
                    <a:pt x="21230" y="2641"/>
                    <a:pt x="20666" y="2184"/>
                  </a:cubicBezTo>
                  <a:cubicBezTo>
                    <a:pt x="19822" y="1550"/>
                    <a:pt x="18730" y="1480"/>
                    <a:pt x="17709" y="1409"/>
                  </a:cubicBezTo>
                  <a:cubicBezTo>
                    <a:pt x="16696" y="1369"/>
                    <a:pt x="15683" y="1274"/>
                    <a:pt x="14676" y="1274"/>
                  </a:cubicBezTo>
                  <a:cubicBezTo>
                    <a:pt x="13898" y="1274"/>
                    <a:pt x="13125" y="1331"/>
                    <a:pt x="12358" y="1515"/>
                  </a:cubicBezTo>
                  <a:cubicBezTo>
                    <a:pt x="11442" y="1374"/>
                    <a:pt x="10562" y="1092"/>
                    <a:pt x="9717" y="635"/>
                  </a:cubicBezTo>
                  <a:lnTo>
                    <a:pt x="9717" y="635"/>
                  </a:lnTo>
                  <a:cubicBezTo>
                    <a:pt x="9823" y="1022"/>
                    <a:pt x="10034" y="1409"/>
                    <a:pt x="10386" y="1656"/>
                  </a:cubicBezTo>
                  <a:cubicBezTo>
                    <a:pt x="9612" y="1656"/>
                    <a:pt x="8872" y="1374"/>
                    <a:pt x="8344" y="846"/>
                  </a:cubicBezTo>
                  <a:lnTo>
                    <a:pt x="8344" y="846"/>
                  </a:lnTo>
                  <a:cubicBezTo>
                    <a:pt x="8344" y="1409"/>
                    <a:pt x="8555" y="1937"/>
                    <a:pt x="8978" y="2360"/>
                  </a:cubicBezTo>
                  <a:cubicBezTo>
                    <a:pt x="8872" y="2360"/>
                    <a:pt x="8767" y="2395"/>
                    <a:pt x="8661" y="2395"/>
                  </a:cubicBezTo>
                  <a:lnTo>
                    <a:pt x="8520" y="2395"/>
                  </a:lnTo>
                  <a:cubicBezTo>
                    <a:pt x="7112" y="2184"/>
                    <a:pt x="5880" y="1268"/>
                    <a:pt x="52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5"/>
            <p:cNvSpPr/>
            <p:nvPr/>
          </p:nvSpPr>
          <p:spPr>
            <a:xfrm flipH="1">
              <a:off x="1597026" y="2804988"/>
              <a:ext cx="65706" cy="112624"/>
            </a:xfrm>
            <a:custGeom>
              <a:rect b="b" l="l" r="r" t="t"/>
              <a:pathLst>
                <a:path extrusionOk="0" h="7847" w="4578">
                  <a:moveTo>
                    <a:pt x="2343" y="1"/>
                  </a:moveTo>
                  <a:cubicBezTo>
                    <a:pt x="2133" y="1"/>
                    <a:pt x="1920" y="55"/>
                    <a:pt x="1726" y="171"/>
                  </a:cubicBezTo>
                  <a:cubicBezTo>
                    <a:pt x="1233" y="524"/>
                    <a:pt x="1163" y="1157"/>
                    <a:pt x="1057" y="1721"/>
                  </a:cubicBezTo>
                  <a:cubicBezTo>
                    <a:pt x="954" y="2303"/>
                    <a:pt x="585" y="2919"/>
                    <a:pt x="46" y="2919"/>
                  </a:cubicBezTo>
                  <a:cubicBezTo>
                    <a:pt x="31" y="2919"/>
                    <a:pt x="16" y="2919"/>
                    <a:pt x="1" y="2918"/>
                  </a:cubicBezTo>
                  <a:lnTo>
                    <a:pt x="1" y="2918"/>
                  </a:lnTo>
                  <a:lnTo>
                    <a:pt x="1620" y="7776"/>
                  </a:lnTo>
                  <a:cubicBezTo>
                    <a:pt x="1773" y="7823"/>
                    <a:pt x="1937" y="7847"/>
                    <a:pt x="2104" y="7847"/>
                  </a:cubicBezTo>
                  <a:cubicBezTo>
                    <a:pt x="2438" y="7847"/>
                    <a:pt x="2782" y="7753"/>
                    <a:pt x="3064" y="7565"/>
                  </a:cubicBezTo>
                  <a:cubicBezTo>
                    <a:pt x="3486" y="7248"/>
                    <a:pt x="3803" y="6861"/>
                    <a:pt x="3979" y="6403"/>
                  </a:cubicBezTo>
                  <a:cubicBezTo>
                    <a:pt x="4578" y="5030"/>
                    <a:pt x="4367" y="3481"/>
                    <a:pt x="4050" y="2073"/>
                  </a:cubicBezTo>
                  <a:cubicBezTo>
                    <a:pt x="3944" y="1474"/>
                    <a:pt x="3698" y="911"/>
                    <a:pt x="3310" y="453"/>
                  </a:cubicBezTo>
                  <a:cubicBezTo>
                    <a:pt x="3065" y="163"/>
                    <a:pt x="2707" y="1"/>
                    <a:pt x="2343" y="1"/>
                  </a:cubicBez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5"/>
            <p:cNvSpPr/>
            <p:nvPr/>
          </p:nvSpPr>
          <p:spPr>
            <a:xfrm flipH="1">
              <a:off x="1381252" y="2999049"/>
              <a:ext cx="291069" cy="91913"/>
            </a:xfrm>
            <a:custGeom>
              <a:rect b="b" l="l" r="r" t="t"/>
              <a:pathLst>
                <a:path extrusionOk="0" h="6404" w="20280">
                  <a:moveTo>
                    <a:pt x="11535" y="1"/>
                  </a:moveTo>
                  <a:cubicBezTo>
                    <a:pt x="7538" y="1"/>
                    <a:pt x="3762" y="1846"/>
                    <a:pt x="0" y="4397"/>
                  </a:cubicBezTo>
                  <a:cubicBezTo>
                    <a:pt x="282" y="5664"/>
                    <a:pt x="599" y="5136"/>
                    <a:pt x="915" y="6403"/>
                  </a:cubicBezTo>
                  <a:cubicBezTo>
                    <a:pt x="5912" y="5745"/>
                    <a:pt x="10951" y="5407"/>
                    <a:pt x="15999" y="5407"/>
                  </a:cubicBezTo>
                  <a:cubicBezTo>
                    <a:pt x="17425" y="5407"/>
                    <a:pt x="18852" y="5434"/>
                    <a:pt x="20279" y="5488"/>
                  </a:cubicBezTo>
                  <a:cubicBezTo>
                    <a:pt x="19962" y="3446"/>
                    <a:pt x="19504" y="4749"/>
                    <a:pt x="19751" y="2707"/>
                  </a:cubicBezTo>
                  <a:cubicBezTo>
                    <a:pt x="16877" y="796"/>
                    <a:pt x="14158" y="1"/>
                    <a:pt x="115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5"/>
            <p:cNvSpPr/>
            <p:nvPr/>
          </p:nvSpPr>
          <p:spPr>
            <a:xfrm flipH="1">
              <a:off x="1413081" y="3030026"/>
              <a:ext cx="225894" cy="38192"/>
            </a:xfrm>
            <a:custGeom>
              <a:rect b="b" l="l" r="r" t="t"/>
              <a:pathLst>
                <a:path extrusionOk="0" h="2661" w="15739">
                  <a:moveTo>
                    <a:pt x="9731" y="1"/>
                  </a:moveTo>
                  <a:cubicBezTo>
                    <a:pt x="9088" y="1"/>
                    <a:pt x="8447" y="44"/>
                    <a:pt x="7817" y="126"/>
                  </a:cubicBezTo>
                  <a:cubicBezTo>
                    <a:pt x="5106" y="514"/>
                    <a:pt x="2536" y="1535"/>
                    <a:pt x="1" y="2555"/>
                  </a:cubicBezTo>
                  <a:cubicBezTo>
                    <a:pt x="1292" y="2625"/>
                    <a:pt x="2586" y="2660"/>
                    <a:pt x="3880" y="2660"/>
                  </a:cubicBezTo>
                  <a:cubicBezTo>
                    <a:pt x="7843" y="2660"/>
                    <a:pt x="11810" y="2330"/>
                    <a:pt x="15738" y="1640"/>
                  </a:cubicBezTo>
                  <a:cubicBezTo>
                    <a:pt x="13982" y="478"/>
                    <a:pt x="11852" y="1"/>
                    <a:pt x="97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5"/>
            <p:cNvSpPr/>
            <p:nvPr/>
          </p:nvSpPr>
          <p:spPr>
            <a:xfrm flipH="1">
              <a:off x="1263080" y="3050840"/>
              <a:ext cx="861552" cy="966268"/>
            </a:xfrm>
            <a:custGeom>
              <a:rect b="b" l="l" r="r" t="t"/>
              <a:pathLst>
                <a:path extrusionOk="0" h="67324" w="60028">
                  <a:moveTo>
                    <a:pt x="45461" y="0"/>
                  </a:moveTo>
                  <a:cubicBezTo>
                    <a:pt x="44987" y="0"/>
                    <a:pt x="44513" y="7"/>
                    <a:pt x="44044" y="14"/>
                  </a:cubicBezTo>
                  <a:cubicBezTo>
                    <a:pt x="40417" y="85"/>
                    <a:pt x="36756" y="120"/>
                    <a:pt x="33200" y="894"/>
                  </a:cubicBezTo>
                  <a:cubicBezTo>
                    <a:pt x="29644" y="1634"/>
                    <a:pt x="26159" y="3077"/>
                    <a:pt x="23518" y="5612"/>
                  </a:cubicBezTo>
                  <a:cubicBezTo>
                    <a:pt x="20314" y="8675"/>
                    <a:pt x="18695" y="13005"/>
                    <a:pt x="17639" y="17301"/>
                  </a:cubicBezTo>
                  <a:cubicBezTo>
                    <a:pt x="16583" y="21596"/>
                    <a:pt x="15984" y="26032"/>
                    <a:pt x="14435" y="30151"/>
                  </a:cubicBezTo>
                  <a:cubicBezTo>
                    <a:pt x="12815" y="34411"/>
                    <a:pt x="10245" y="38249"/>
                    <a:pt x="6901" y="41311"/>
                  </a:cubicBezTo>
                  <a:cubicBezTo>
                    <a:pt x="6126" y="42016"/>
                    <a:pt x="5316" y="42720"/>
                    <a:pt x="4612" y="43494"/>
                  </a:cubicBezTo>
                  <a:lnTo>
                    <a:pt x="0" y="47332"/>
                  </a:lnTo>
                  <a:cubicBezTo>
                    <a:pt x="1268" y="50712"/>
                    <a:pt x="2535" y="54056"/>
                    <a:pt x="4331" y="57154"/>
                  </a:cubicBezTo>
                  <a:cubicBezTo>
                    <a:pt x="6161" y="60253"/>
                    <a:pt x="8555" y="63104"/>
                    <a:pt x="11689" y="64900"/>
                  </a:cubicBezTo>
                  <a:cubicBezTo>
                    <a:pt x="14636" y="66619"/>
                    <a:pt x="18091" y="67323"/>
                    <a:pt x="21546" y="67323"/>
                  </a:cubicBezTo>
                  <a:cubicBezTo>
                    <a:pt x="22548" y="67323"/>
                    <a:pt x="23550" y="67264"/>
                    <a:pt x="24539" y="67153"/>
                  </a:cubicBezTo>
                  <a:cubicBezTo>
                    <a:pt x="28975" y="66660"/>
                    <a:pt x="33200" y="65252"/>
                    <a:pt x="37425" y="63844"/>
                  </a:cubicBezTo>
                  <a:cubicBezTo>
                    <a:pt x="38727" y="63421"/>
                    <a:pt x="40171" y="62893"/>
                    <a:pt x="41016" y="61767"/>
                  </a:cubicBezTo>
                  <a:cubicBezTo>
                    <a:pt x="41368" y="61238"/>
                    <a:pt x="41650" y="60675"/>
                    <a:pt x="41861" y="60041"/>
                  </a:cubicBezTo>
                  <a:lnTo>
                    <a:pt x="43903" y="54725"/>
                  </a:lnTo>
                  <a:cubicBezTo>
                    <a:pt x="45100" y="52965"/>
                    <a:pt x="46156" y="51099"/>
                    <a:pt x="47107" y="49198"/>
                  </a:cubicBezTo>
                  <a:cubicBezTo>
                    <a:pt x="52071" y="39481"/>
                    <a:pt x="54817" y="34446"/>
                    <a:pt x="57950" y="23990"/>
                  </a:cubicBezTo>
                  <a:cubicBezTo>
                    <a:pt x="59006" y="20469"/>
                    <a:pt x="60027" y="11245"/>
                    <a:pt x="58373" y="7971"/>
                  </a:cubicBezTo>
                  <a:cubicBezTo>
                    <a:pt x="57281" y="5929"/>
                    <a:pt x="57422" y="4521"/>
                    <a:pt x="55591" y="3147"/>
                  </a:cubicBezTo>
                  <a:cubicBezTo>
                    <a:pt x="54253" y="2162"/>
                    <a:pt x="52740" y="1352"/>
                    <a:pt x="51155" y="824"/>
                  </a:cubicBezTo>
                  <a:cubicBezTo>
                    <a:pt x="49372" y="116"/>
                    <a:pt x="47407" y="0"/>
                    <a:pt x="45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5"/>
            <p:cNvSpPr/>
            <p:nvPr/>
          </p:nvSpPr>
          <p:spPr>
            <a:xfrm flipH="1">
              <a:off x="1779995" y="3335063"/>
              <a:ext cx="317850" cy="498749"/>
            </a:xfrm>
            <a:custGeom>
              <a:rect b="b" l="l" r="r" t="t"/>
              <a:pathLst>
                <a:path extrusionOk="0" h="34750" w="22146">
                  <a:moveTo>
                    <a:pt x="21863" y="0"/>
                  </a:moveTo>
                  <a:cubicBezTo>
                    <a:pt x="20103" y="5528"/>
                    <a:pt x="17568" y="12675"/>
                    <a:pt x="13801" y="19188"/>
                  </a:cubicBezTo>
                  <a:cubicBezTo>
                    <a:pt x="9964" y="25772"/>
                    <a:pt x="5316" y="30912"/>
                    <a:pt x="0" y="34503"/>
                  </a:cubicBezTo>
                  <a:lnTo>
                    <a:pt x="176" y="34749"/>
                  </a:lnTo>
                  <a:cubicBezTo>
                    <a:pt x="5528" y="31158"/>
                    <a:pt x="10175" y="25983"/>
                    <a:pt x="14048" y="19329"/>
                  </a:cubicBezTo>
                  <a:cubicBezTo>
                    <a:pt x="17850" y="12780"/>
                    <a:pt x="20350" y="5633"/>
                    <a:pt x="22145" y="106"/>
                  </a:cubicBezTo>
                  <a:lnTo>
                    <a:pt x="218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5"/>
            <p:cNvSpPr/>
            <p:nvPr/>
          </p:nvSpPr>
          <p:spPr>
            <a:xfrm flipH="1">
              <a:off x="1271653" y="3211182"/>
              <a:ext cx="685203" cy="814390"/>
            </a:xfrm>
            <a:custGeom>
              <a:rect b="b" l="l" r="r" t="t"/>
              <a:pathLst>
                <a:path extrusionOk="0" h="56742" w="47741">
                  <a:moveTo>
                    <a:pt x="31385" y="1"/>
                  </a:moveTo>
                  <a:cubicBezTo>
                    <a:pt x="31110" y="1"/>
                    <a:pt x="30835" y="2"/>
                    <a:pt x="30560" y="5"/>
                  </a:cubicBezTo>
                  <a:cubicBezTo>
                    <a:pt x="27145" y="40"/>
                    <a:pt x="23484" y="392"/>
                    <a:pt x="20773" y="2539"/>
                  </a:cubicBezTo>
                  <a:cubicBezTo>
                    <a:pt x="17534" y="5039"/>
                    <a:pt x="16513" y="9405"/>
                    <a:pt x="15492" y="13383"/>
                  </a:cubicBezTo>
                  <a:cubicBezTo>
                    <a:pt x="12217" y="26374"/>
                    <a:pt x="7218" y="38908"/>
                    <a:pt x="635" y="50597"/>
                  </a:cubicBezTo>
                  <a:cubicBezTo>
                    <a:pt x="318" y="51160"/>
                    <a:pt x="1" y="51758"/>
                    <a:pt x="142" y="52392"/>
                  </a:cubicBezTo>
                  <a:cubicBezTo>
                    <a:pt x="282" y="53026"/>
                    <a:pt x="881" y="53484"/>
                    <a:pt x="1409" y="53836"/>
                  </a:cubicBezTo>
                  <a:cubicBezTo>
                    <a:pt x="4657" y="55820"/>
                    <a:pt x="8423" y="56742"/>
                    <a:pt x="12223" y="56742"/>
                  </a:cubicBezTo>
                  <a:cubicBezTo>
                    <a:pt x="15838" y="56742"/>
                    <a:pt x="19483" y="55908"/>
                    <a:pt x="22744" y="54364"/>
                  </a:cubicBezTo>
                  <a:cubicBezTo>
                    <a:pt x="29469" y="51230"/>
                    <a:pt x="34644" y="45386"/>
                    <a:pt x="38165" y="38873"/>
                  </a:cubicBezTo>
                  <a:cubicBezTo>
                    <a:pt x="41685" y="32324"/>
                    <a:pt x="43657" y="25072"/>
                    <a:pt x="45206" y="17819"/>
                  </a:cubicBezTo>
                  <a:cubicBezTo>
                    <a:pt x="45945" y="14475"/>
                    <a:pt x="46579" y="11095"/>
                    <a:pt x="47178" y="7750"/>
                  </a:cubicBezTo>
                  <a:cubicBezTo>
                    <a:pt x="47494" y="6060"/>
                    <a:pt x="47741" y="4159"/>
                    <a:pt x="46790" y="2751"/>
                  </a:cubicBezTo>
                  <a:cubicBezTo>
                    <a:pt x="45804" y="1342"/>
                    <a:pt x="43868" y="920"/>
                    <a:pt x="42108" y="674"/>
                  </a:cubicBezTo>
                  <a:cubicBezTo>
                    <a:pt x="38543" y="216"/>
                    <a:pt x="34978" y="1"/>
                    <a:pt x="31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5"/>
            <p:cNvSpPr/>
            <p:nvPr/>
          </p:nvSpPr>
          <p:spPr>
            <a:xfrm flipH="1">
              <a:off x="1756763" y="3107140"/>
              <a:ext cx="367869" cy="658421"/>
            </a:xfrm>
            <a:custGeom>
              <a:rect b="b" l="l" r="r" t="t"/>
              <a:pathLst>
                <a:path extrusionOk="0" h="45875" w="25631">
                  <a:moveTo>
                    <a:pt x="25631" y="0"/>
                  </a:moveTo>
                  <a:lnTo>
                    <a:pt x="25631" y="0"/>
                  </a:lnTo>
                  <a:cubicBezTo>
                    <a:pt x="24856" y="493"/>
                    <a:pt x="24152" y="1056"/>
                    <a:pt x="23518" y="1690"/>
                  </a:cubicBezTo>
                  <a:cubicBezTo>
                    <a:pt x="20314" y="4753"/>
                    <a:pt x="18695" y="9083"/>
                    <a:pt x="17639" y="13379"/>
                  </a:cubicBezTo>
                  <a:cubicBezTo>
                    <a:pt x="16583" y="17674"/>
                    <a:pt x="15984" y="22110"/>
                    <a:pt x="14435" y="26229"/>
                  </a:cubicBezTo>
                  <a:cubicBezTo>
                    <a:pt x="12815" y="30489"/>
                    <a:pt x="10245" y="34327"/>
                    <a:pt x="6901" y="37389"/>
                  </a:cubicBezTo>
                  <a:cubicBezTo>
                    <a:pt x="6126" y="38094"/>
                    <a:pt x="5316" y="38798"/>
                    <a:pt x="4612" y="39572"/>
                  </a:cubicBezTo>
                  <a:lnTo>
                    <a:pt x="0" y="43410"/>
                  </a:lnTo>
                  <a:cubicBezTo>
                    <a:pt x="282" y="44255"/>
                    <a:pt x="599" y="45065"/>
                    <a:pt x="916" y="45874"/>
                  </a:cubicBezTo>
                  <a:cubicBezTo>
                    <a:pt x="17111" y="37636"/>
                    <a:pt x="15949" y="14540"/>
                    <a:pt x="25631" y="0"/>
                  </a:cubicBezTo>
                  <a:close/>
                </a:path>
              </a:pathLst>
            </a:custGeom>
            <a:solidFill>
              <a:srgbClr val="85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5"/>
            <p:cNvSpPr/>
            <p:nvPr/>
          </p:nvSpPr>
          <p:spPr>
            <a:xfrm flipH="1">
              <a:off x="1753773" y="3222867"/>
              <a:ext cx="645274" cy="428006"/>
            </a:xfrm>
            <a:custGeom>
              <a:rect b="b" l="l" r="r" t="t"/>
              <a:pathLst>
                <a:path extrusionOk="0" h="29821" w="44959">
                  <a:moveTo>
                    <a:pt x="34397" y="0"/>
                  </a:moveTo>
                  <a:cubicBezTo>
                    <a:pt x="30595" y="3556"/>
                    <a:pt x="24609" y="16583"/>
                    <a:pt x="19434" y="17709"/>
                  </a:cubicBezTo>
                  <a:cubicBezTo>
                    <a:pt x="17744" y="18061"/>
                    <a:pt x="16512" y="18836"/>
                    <a:pt x="14787" y="18942"/>
                  </a:cubicBezTo>
                  <a:cubicBezTo>
                    <a:pt x="7253" y="19364"/>
                    <a:pt x="8274" y="19786"/>
                    <a:pt x="704" y="20209"/>
                  </a:cubicBezTo>
                  <a:lnTo>
                    <a:pt x="0" y="26124"/>
                  </a:lnTo>
                  <a:cubicBezTo>
                    <a:pt x="12111" y="26863"/>
                    <a:pt x="12111" y="29116"/>
                    <a:pt x="24222" y="29820"/>
                  </a:cubicBezTo>
                  <a:cubicBezTo>
                    <a:pt x="29151" y="25596"/>
                    <a:pt x="40488" y="14153"/>
                    <a:pt x="44959" y="6267"/>
                  </a:cubicBezTo>
                  <a:lnTo>
                    <a:pt x="34397" y="0"/>
                  </a:ln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5"/>
            <p:cNvSpPr/>
            <p:nvPr/>
          </p:nvSpPr>
          <p:spPr>
            <a:xfrm flipH="1">
              <a:off x="2338438" y="3494616"/>
              <a:ext cx="276917" cy="113729"/>
            </a:xfrm>
            <a:custGeom>
              <a:rect b="b" l="l" r="r" t="t"/>
              <a:pathLst>
                <a:path extrusionOk="0" h="7924" w="19294">
                  <a:moveTo>
                    <a:pt x="11690" y="0"/>
                  </a:moveTo>
                  <a:cubicBezTo>
                    <a:pt x="11585" y="0"/>
                    <a:pt x="11479" y="4"/>
                    <a:pt x="11372" y="11"/>
                  </a:cubicBezTo>
                  <a:cubicBezTo>
                    <a:pt x="10598" y="81"/>
                    <a:pt x="9859" y="257"/>
                    <a:pt x="9154" y="503"/>
                  </a:cubicBezTo>
                  <a:cubicBezTo>
                    <a:pt x="7817" y="855"/>
                    <a:pt x="6514" y="1419"/>
                    <a:pt x="5317" y="2158"/>
                  </a:cubicBezTo>
                  <a:cubicBezTo>
                    <a:pt x="3381" y="3531"/>
                    <a:pt x="2148" y="5890"/>
                    <a:pt x="1" y="6876"/>
                  </a:cubicBezTo>
                  <a:cubicBezTo>
                    <a:pt x="381" y="7170"/>
                    <a:pt x="846" y="7285"/>
                    <a:pt x="1329" y="7285"/>
                  </a:cubicBezTo>
                  <a:cubicBezTo>
                    <a:pt x="1830" y="7285"/>
                    <a:pt x="2351" y="7161"/>
                    <a:pt x="2817" y="6981"/>
                  </a:cubicBezTo>
                  <a:cubicBezTo>
                    <a:pt x="3768" y="6594"/>
                    <a:pt x="4648" y="6101"/>
                    <a:pt x="5634" y="6031"/>
                  </a:cubicBezTo>
                  <a:cubicBezTo>
                    <a:pt x="5688" y="6028"/>
                    <a:pt x="5742" y="6026"/>
                    <a:pt x="5796" y="6026"/>
                  </a:cubicBezTo>
                  <a:cubicBezTo>
                    <a:pt x="7001" y="6026"/>
                    <a:pt x="8114" y="6756"/>
                    <a:pt x="9260" y="7228"/>
                  </a:cubicBezTo>
                  <a:cubicBezTo>
                    <a:pt x="10301" y="7695"/>
                    <a:pt x="11416" y="7923"/>
                    <a:pt x="12529" y="7923"/>
                  </a:cubicBezTo>
                  <a:cubicBezTo>
                    <a:pt x="13599" y="7923"/>
                    <a:pt x="14667" y="7712"/>
                    <a:pt x="15668" y="7298"/>
                  </a:cubicBezTo>
                  <a:cubicBezTo>
                    <a:pt x="17710" y="6348"/>
                    <a:pt x="19118" y="4411"/>
                    <a:pt x="19294" y="2158"/>
                  </a:cubicBezTo>
                  <a:cubicBezTo>
                    <a:pt x="16654" y="2023"/>
                    <a:pt x="14307" y="0"/>
                    <a:pt x="11690" y="0"/>
                  </a:cubicBezTo>
                  <a:close/>
                </a:path>
              </a:pathLst>
            </a:custGeom>
            <a:solidFill>
              <a:srgbClr val="FCB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5"/>
            <p:cNvSpPr/>
            <p:nvPr/>
          </p:nvSpPr>
          <p:spPr>
            <a:xfrm flipH="1">
              <a:off x="1741143" y="3268343"/>
              <a:ext cx="657904" cy="383040"/>
            </a:xfrm>
            <a:custGeom>
              <a:rect b="b" l="l" r="r" t="t"/>
              <a:pathLst>
                <a:path extrusionOk="0" h="26688" w="45839">
                  <a:moveTo>
                    <a:pt x="39607" y="1"/>
                  </a:moveTo>
                  <a:cubicBezTo>
                    <a:pt x="30170" y="9861"/>
                    <a:pt x="29822" y="22044"/>
                    <a:pt x="14392" y="22044"/>
                  </a:cubicBezTo>
                  <a:cubicBezTo>
                    <a:pt x="11805" y="22044"/>
                    <a:pt x="8794" y="21702"/>
                    <a:pt x="5246" y="20949"/>
                  </a:cubicBezTo>
                  <a:cubicBezTo>
                    <a:pt x="4771" y="20851"/>
                    <a:pt x="4246" y="20796"/>
                    <a:pt x="3718" y="20796"/>
                  </a:cubicBezTo>
                  <a:cubicBezTo>
                    <a:pt x="1975" y="20796"/>
                    <a:pt x="189" y="21389"/>
                    <a:pt x="0" y="22956"/>
                  </a:cubicBezTo>
                  <a:lnTo>
                    <a:pt x="0" y="22991"/>
                  </a:lnTo>
                  <a:cubicBezTo>
                    <a:pt x="12111" y="23695"/>
                    <a:pt x="12076" y="25983"/>
                    <a:pt x="24222" y="26688"/>
                  </a:cubicBezTo>
                  <a:cubicBezTo>
                    <a:pt x="31193" y="22920"/>
                    <a:pt x="41403" y="11232"/>
                    <a:pt x="45839" y="3346"/>
                  </a:cubicBezTo>
                  <a:lnTo>
                    <a:pt x="39607" y="1"/>
                  </a:lnTo>
                  <a:close/>
                </a:path>
              </a:pathLst>
            </a:custGeom>
            <a:solidFill>
              <a:srgbClr val="D88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5"/>
            <p:cNvSpPr/>
            <p:nvPr/>
          </p:nvSpPr>
          <p:spPr>
            <a:xfrm flipH="1">
              <a:off x="1632933" y="3087933"/>
              <a:ext cx="313817" cy="300154"/>
            </a:xfrm>
            <a:custGeom>
              <a:rect b="b" l="l" r="r" t="t"/>
              <a:pathLst>
                <a:path extrusionOk="0" h="20913" w="21865">
                  <a:moveTo>
                    <a:pt x="16442" y="0"/>
                  </a:moveTo>
                  <a:cubicBezTo>
                    <a:pt x="11866" y="247"/>
                    <a:pt x="10880" y="1232"/>
                    <a:pt x="8521" y="2641"/>
                  </a:cubicBezTo>
                  <a:cubicBezTo>
                    <a:pt x="5388" y="4542"/>
                    <a:pt x="3662" y="7218"/>
                    <a:pt x="1022" y="10069"/>
                  </a:cubicBezTo>
                  <a:cubicBezTo>
                    <a:pt x="635" y="10492"/>
                    <a:pt x="283" y="10949"/>
                    <a:pt x="1" y="11478"/>
                  </a:cubicBezTo>
                  <a:cubicBezTo>
                    <a:pt x="4014" y="14294"/>
                    <a:pt x="7817" y="17463"/>
                    <a:pt x="11373" y="20913"/>
                  </a:cubicBezTo>
                  <a:cubicBezTo>
                    <a:pt x="12781" y="19399"/>
                    <a:pt x="14224" y="17885"/>
                    <a:pt x="15668" y="16512"/>
                  </a:cubicBezTo>
                  <a:cubicBezTo>
                    <a:pt x="17393" y="14752"/>
                    <a:pt x="18872" y="12815"/>
                    <a:pt x="20104" y="10703"/>
                  </a:cubicBezTo>
                  <a:cubicBezTo>
                    <a:pt x="21266" y="8731"/>
                    <a:pt x="21864" y="6337"/>
                    <a:pt x="21230" y="4155"/>
                  </a:cubicBezTo>
                  <a:cubicBezTo>
                    <a:pt x="20596" y="2085"/>
                    <a:pt x="19582" y="301"/>
                    <a:pt x="17529" y="301"/>
                  </a:cubicBezTo>
                  <a:cubicBezTo>
                    <a:pt x="17416" y="301"/>
                    <a:pt x="17301" y="306"/>
                    <a:pt x="17182" y="317"/>
                  </a:cubicBezTo>
                  <a:lnTo>
                    <a:pt x="164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5"/>
            <p:cNvSpPr/>
            <p:nvPr/>
          </p:nvSpPr>
          <p:spPr>
            <a:xfrm flipH="1">
              <a:off x="2263621" y="4634895"/>
              <a:ext cx="162212" cy="139320"/>
            </a:xfrm>
            <a:custGeom>
              <a:rect b="b" l="l" r="r" t="t"/>
              <a:pathLst>
                <a:path extrusionOk="0" h="9707" w="11302">
                  <a:moveTo>
                    <a:pt x="6443" y="1"/>
                  </a:moveTo>
                  <a:cubicBezTo>
                    <a:pt x="2148" y="1"/>
                    <a:pt x="0" y="5211"/>
                    <a:pt x="3028" y="8274"/>
                  </a:cubicBezTo>
                  <a:cubicBezTo>
                    <a:pt x="4018" y="9264"/>
                    <a:pt x="5232" y="9706"/>
                    <a:pt x="6422" y="9706"/>
                  </a:cubicBezTo>
                  <a:cubicBezTo>
                    <a:pt x="8914" y="9706"/>
                    <a:pt x="11301" y="7767"/>
                    <a:pt x="11301" y="4859"/>
                  </a:cubicBezTo>
                  <a:cubicBezTo>
                    <a:pt x="11301" y="2184"/>
                    <a:pt x="9119" y="1"/>
                    <a:pt x="64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5"/>
            <p:cNvSpPr/>
            <p:nvPr/>
          </p:nvSpPr>
          <p:spPr>
            <a:xfrm flipH="1">
              <a:off x="998671" y="4636919"/>
              <a:ext cx="162729" cy="139305"/>
            </a:xfrm>
            <a:custGeom>
              <a:rect b="b" l="l" r="r" t="t"/>
              <a:pathLst>
                <a:path extrusionOk="0" h="9706" w="11338">
                  <a:moveTo>
                    <a:pt x="6479" y="1"/>
                  </a:moveTo>
                  <a:cubicBezTo>
                    <a:pt x="2184" y="1"/>
                    <a:pt x="1" y="5211"/>
                    <a:pt x="3064" y="8274"/>
                  </a:cubicBezTo>
                  <a:cubicBezTo>
                    <a:pt x="4054" y="9264"/>
                    <a:pt x="5268" y="9706"/>
                    <a:pt x="6458" y="9706"/>
                  </a:cubicBezTo>
                  <a:cubicBezTo>
                    <a:pt x="8950" y="9706"/>
                    <a:pt x="11337" y="7766"/>
                    <a:pt x="11337" y="4859"/>
                  </a:cubicBezTo>
                  <a:cubicBezTo>
                    <a:pt x="11337" y="2183"/>
                    <a:pt x="9155" y="1"/>
                    <a:pt x="64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5"/>
            <p:cNvSpPr/>
            <p:nvPr/>
          </p:nvSpPr>
          <p:spPr>
            <a:xfrm flipH="1">
              <a:off x="1030499" y="4668758"/>
              <a:ext cx="88440" cy="75839"/>
            </a:xfrm>
            <a:custGeom>
              <a:rect b="b" l="l" r="r" t="t"/>
              <a:pathLst>
                <a:path extrusionOk="0" h="5284" w="6162">
                  <a:moveTo>
                    <a:pt x="3521" y="1"/>
                  </a:moveTo>
                  <a:cubicBezTo>
                    <a:pt x="1162" y="1"/>
                    <a:pt x="0" y="2852"/>
                    <a:pt x="1655" y="4507"/>
                  </a:cubicBezTo>
                  <a:cubicBezTo>
                    <a:pt x="2191" y="5043"/>
                    <a:pt x="2852" y="5284"/>
                    <a:pt x="3502" y="5284"/>
                  </a:cubicBezTo>
                  <a:cubicBezTo>
                    <a:pt x="4858" y="5284"/>
                    <a:pt x="6161" y="4236"/>
                    <a:pt x="6161" y="2641"/>
                  </a:cubicBezTo>
                  <a:cubicBezTo>
                    <a:pt x="6161" y="1162"/>
                    <a:pt x="5000" y="1"/>
                    <a:pt x="35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5"/>
            <p:cNvSpPr/>
            <p:nvPr/>
          </p:nvSpPr>
          <p:spPr>
            <a:xfrm flipH="1">
              <a:off x="2328802" y="4668758"/>
              <a:ext cx="44981" cy="75810"/>
            </a:xfrm>
            <a:custGeom>
              <a:rect b="b" l="l" r="r" t="t"/>
              <a:pathLst>
                <a:path extrusionOk="0" h="5282" w="3134">
                  <a:moveTo>
                    <a:pt x="1549" y="1"/>
                  </a:moveTo>
                  <a:cubicBezTo>
                    <a:pt x="669" y="1"/>
                    <a:pt x="0" y="1198"/>
                    <a:pt x="0" y="2641"/>
                  </a:cubicBezTo>
                  <a:cubicBezTo>
                    <a:pt x="0" y="4085"/>
                    <a:pt x="705" y="5282"/>
                    <a:pt x="1549" y="5282"/>
                  </a:cubicBezTo>
                  <a:cubicBezTo>
                    <a:pt x="2430" y="5282"/>
                    <a:pt x="3134" y="4120"/>
                    <a:pt x="3134" y="2641"/>
                  </a:cubicBezTo>
                  <a:cubicBezTo>
                    <a:pt x="3134" y="1162"/>
                    <a:pt x="2430" y="1"/>
                    <a:pt x="15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5"/>
            <p:cNvSpPr/>
            <p:nvPr/>
          </p:nvSpPr>
          <p:spPr>
            <a:xfrm flipH="1">
              <a:off x="1045328" y="3883901"/>
              <a:ext cx="1313799" cy="909561"/>
            </a:xfrm>
            <a:custGeom>
              <a:rect b="b" l="l" r="r" t="t"/>
              <a:pathLst>
                <a:path extrusionOk="0" h="63373" w="91538">
                  <a:moveTo>
                    <a:pt x="43833" y="1"/>
                  </a:moveTo>
                  <a:lnTo>
                    <a:pt x="43833" y="15456"/>
                  </a:lnTo>
                  <a:lnTo>
                    <a:pt x="42812" y="15456"/>
                  </a:lnTo>
                  <a:lnTo>
                    <a:pt x="42812" y="42319"/>
                  </a:lnTo>
                  <a:lnTo>
                    <a:pt x="41791" y="42319"/>
                  </a:lnTo>
                  <a:cubicBezTo>
                    <a:pt x="41791" y="42319"/>
                    <a:pt x="38587" y="46509"/>
                    <a:pt x="30806" y="47424"/>
                  </a:cubicBezTo>
                  <a:cubicBezTo>
                    <a:pt x="24363" y="48199"/>
                    <a:pt x="7640" y="49572"/>
                    <a:pt x="1937" y="50029"/>
                  </a:cubicBezTo>
                  <a:cubicBezTo>
                    <a:pt x="845" y="50135"/>
                    <a:pt x="0" y="51050"/>
                    <a:pt x="0" y="52142"/>
                  </a:cubicBezTo>
                  <a:lnTo>
                    <a:pt x="0" y="53304"/>
                  </a:lnTo>
                  <a:lnTo>
                    <a:pt x="40136" y="50029"/>
                  </a:lnTo>
                  <a:lnTo>
                    <a:pt x="40136" y="50029"/>
                  </a:lnTo>
                  <a:cubicBezTo>
                    <a:pt x="39397" y="50663"/>
                    <a:pt x="38622" y="51226"/>
                    <a:pt x="37847" y="51790"/>
                  </a:cubicBezTo>
                  <a:cubicBezTo>
                    <a:pt x="37143" y="52177"/>
                    <a:pt x="36545" y="52705"/>
                    <a:pt x="36017" y="53304"/>
                  </a:cubicBezTo>
                  <a:cubicBezTo>
                    <a:pt x="35770" y="53620"/>
                    <a:pt x="35594" y="53972"/>
                    <a:pt x="35489" y="54325"/>
                  </a:cubicBezTo>
                  <a:lnTo>
                    <a:pt x="33130" y="54325"/>
                  </a:lnTo>
                  <a:lnTo>
                    <a:pt x="33130" y="63373"/>
                  </a:lnTo>
                  <a:lnTo>
                    <a:pt x="41051" y="63373"/>
                  </a:lnTo>
                  <a:lnTo>
                    <a:pt x="41051" y="54325"/>
                  </a:lnTo>
                  <a:lnTo>
                    <a:pt x="38552" y="54325"/>
                  </a:lnTo>
                  <a:cubicBezTo>
                    <a:pt x="38587" y="54078"/>
                    <a:pt x="38622" y="53867"/>
                    <a:pt x="38657" y="53620"/>
                  </a:cubicBezTo>
                  <a:cubicBezTo>
                    <a:pt x="41791" y="53127"/>
                    <a:pt x="44748" y="51754"/>
                    <a:pt x="47107" y="49642"/>
                  </a:cubicBezTo>
                  <a:lnTo>
                    <a:pt x="91537" y="53268"/>
                  </a:lnTo>
                  <a:lnTo>
                    <a:pt x="91537" y="52142"/>
                  </a:lnTo>
                  <a:cubicBezTo>
                    <a:pt x="91537" y="51050"/>
                    <a:pt x="90692" y="50100"/>
                    <a:pt x="89566" y="50029"/>
                  </a:cubicBezTo>
                  <a:cubicBezTo>
                    <a:pt x="83898" y="49572"/>
                    <a:pt x="67139" y="48199"/>
                    <a:pt x="60732" y="47424"/>
                  </a:cubicBezTo>
                  <a:cubicBezTo>
                    <a:pt x="52916" y="46509"/>
                    <a:pt x="49677" y="42319"/>
                    <a:pt x="49677" y="42319"/>
                  </a:cubicBezTo>
                  <a:lnTo>
                    <a:pt x="48691" y="42319"/>
                  </a:lnTo>
                  <a:lnTo>
                    <a:pt x="48691" y="15456"/>
                  </a:lnTo>
                  <a:lnTo>
                    <a:pt x="47670" y="15456"/>
                  </a:lnTo>
                  <a:lnTo>
                    <a:pt x="476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5"/>
            <p:cNvSpPr/>
            <p:nvPr/>
          </p:nvSpPr>
          <p:spPr>
            <a:xfrm flipH="1">
              <a:off x="1660188" y="3883901"/>
              <a:ext cx="84909" cy="513403"/>
            </a:xfrm>
            <a:custGeom>
              <a:rect b="b" l="l" r="r" t="t"/>
              <a:pathLst>
                <a:path extrusionOk="0" h="35771" w="5916">
                  <a:moveTo>
                    <a:pt x="1021" y="1"/>
                  </a:moveTo>
                  <a:lnTo>
                    <a:pt x="1021" y="15456"/>
                  </a:lnTo>
                  <a:lnTo>
                    <a:pt x="0" y="15456"/>
                  </a:lnTo>
                  <a:lnTo>
                    <a:pt x="0" y="35771"/>
                  </a:lnTo>
                  <a:lnTo>
                    <a:pt x="5915" y="35771"/>
                  </a:lnTo>
                  <a:lnTo>
                    <a:pt x="5915" y="15456"/>
                  </a:lnTo>
                  <a:lnTo>
                    <a:pt x="4894" y="15456"/>
                  </a:lnTo>
                  <a:lnTo>
                    <a:pt x="48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5"/>
            <p:cNvSpPr/>
            <p:nvPr/>
          </p:nvSpPr>
          <p:spPr>
            <a:xfrm flipH="1">
              <a:off x="1056471" y="3935075"/>
              <a:ext cx="1445684" cy="344316"/>
            </a:xfrm>
            <a:custGeom>
              <a:rect b="b" l="l" r="r" t="t"/>
              <a:pathLst>
                <a:path extrusionOk="0" h="23990" w="100727">
                  <a:moveTo>
                    <a:pt x="19423" y="1"/>
                  </a:moveTo>
                  <a:cubicBezTo>
                    <a:pt x="16703" y="1"/>
                    <a:pt x="13637" y="474"/>
                    <a:pt x="9612" y="1717"/>
                  </a:cubicBezTo>
                  <a:cubicBezTo>
                    <a:pt x="8274" y="2139"/>
                    <a:pt x="6866" y="2632"/>
                    <a:pt x="5810" y="3583"/>
                  </a:cubicBezTo>
                  <a:cubicBezTo>
                    <a:pt x="4719" y="4533"/>
                    <a:pt x="4050" y="6047"/>
                    <a:pt x="4472" y="7420"/>
                  </a:cubicBezTo>
                  <a:lnTo>
                    <a:pt x="494" y="8089"/>
                  </a:lnTo>
                  <a:cubicBezTo>
                    <a:pt x="1" y="8969"/>
                    <a:pt x="388" y="10131"/>
                    <a:pt x="1092" y="10870"/>
                  </a:cubicBezTo>
                  <a:cubicBezTo>
                    <a:pt x="1867" y="11539"/>
                    <a:pt x="2782" y="12032"/>
                    <a:pt x="3733" y="12349"/>
                  </a:cubicBezTo>
                  <a:cubicBezTo>
                    <a:pt x="15386" y="16820"/>
                    <a:pt x="27145" y="21362"/>
                    <a:pt x="39503" y="23052"/>
                  </a:cubicBezTo>
                  <a:cubicBezTo>
                    <a:pt x="44820" y="23792"/>
                    <a:pt x="50194" y="23989"/>
                    <a:pt x="55571" y="23989"/>
                  </a:cubicBezTo>
                  <a:cubicBezTo>
                    <a:pt x="58632" y="23989"/>
                    <a:pt x="61694" y="23925"/>
                    <a:pt x="64746" y="23862"/>
                  </a:cubicBezTo>
                  <a:lnTo>
                    <a:pt x="88897" y="23369"/>
                  </a:lnTo>
                  <a:cubicBezTo>
                    <a:pt x="91221" y="23334"/>
                    <a:pt x="93615" y="23263"/>
                    <a:pt x="95798" y="22453"/>
                  </a:cubicBezTo>
                  <a:cubicBezTo>
                    <a:pt x="97981" y="21608"/>
                    <a:pt x="99917" y="19813"/>
                    <a:pt x="100304" y="17524"/>
                  </a:cubicBezTo>
                  <a:cubicBezTo>
                    <a:pt x="100727" y="14954"/>
                    <a:pt x="99002" y="12384"/>
                    <a:pt x="96784" y="11011"/>
                  </a:cubicBezTo>
                  <a:cubicBezTo>
                    <a:pt x="94530" y="9603"/>
                    <a:pt x="91890" y="9110"/>
                    <a:pt x="89285" y="8617"/>
                  </a:cubicBezTo>
                  <a:cubicBezTo>
                    <a:pt x="76047" y="6012"/>
                    <a:pt x="52212" y="5836"/>
                    <a:pt x="38869" y="3723"/>
                  </a:cubicBezTo>
                  <a:cubicBezTo>
                    <a:pt x="29717" y="2295"/>
                    <a:pt x="25411" y="1"/>
                    <a:pt x="19423"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5"/>
            <p:cNvSpPr/>
            <p:nvPr/>
          </p:nvSpPr>
          <p:spPr>
            <a:xfrm flipH="1">
              <a:off x="1148829" y="2730444"/>
              <a:ext cx="638729" cy="821307"/>
            </a:xfrm>
            <a:custGeom>
              <a:rect b="b" l="l" r="r" t="t"/>
              <a:pathLst>
                <a:path extrusionOk="0" h="57224" w="44503">
                  <a:moveTo>
                    <a:pt x="39612" y="1"/>
                  </a:moveTo>
                  <a:cubicBezTo>
                    <a:pt x="36582" y="1"/>
                    <a:pt x="33604" y="1401"/>
                    <a:pt x="31440" y="3534"/>
                  </a:cubicBezTo>
                  <a:cubicBezTo>
                    <a:pt x="29011" y="5963"/>
                    <a:pt x="27497" y="9202"/>
                    <a:pt x="26688" y="12547"/>
                  </a:cubicBezTo>
                  <a:cubicBezTo>
                    <a:pt x="25878" y="15821"/>
                    <a:pt x="25596" y="19377"/>
                    <a:pt x="23730" y="22158"/>
                  </a:cubicBezTo>
                  <a:cubicBezTo>
                    <a:pt x="21231" y="25890"/>
                    <a:pt x="16583" y="27369"/>
                    <a:pt x="12323" y="28777"/>
                  </a:cubicBezTo>
                  <a:cubicBezTo>
                    <a:pt x="8063" y="30185"/>
                    <a:pt x="3451" y="32157"/>
                    <a:pt x="1620" y="36241"/>
                  </a:cubicBezTo>
                  <a:cubicBezTo>
                    <a:pt x="1" y="39867"/>
                    <a:pt x="1128" y="44162"/>
                    <a:pt x="3134" y="47612"/>
                  </a:cubicBezTo>
                  <a:cubicBezTo>
                    <a:pt x="5141" y="51028"/>
                    <a:pt x="7993" y="53914"/>
                    <a:pt x="10140" y="57224"/>
                  </a:cubicBezTo>
                  <a:cubicBezTo>
                    <a:pt x="16055" y="50887"/>
                    <a:pt x="27216" y="51556"/>
                    <a:pt x="32673" y="44831"/>
                  </a:cubicBezTo>
                  <a:cubicBezTo>
                    <a:pt x="34891" y="42120"/>
                    <a:pt x="35771" y="38564"/>
                    <a:pt x="36088" y="35079"/>
                  </a:cubicBezTo>
                  <a:cubicBezTo>
                    <a:pt x="36369" y="31593"/>
                    <a:pt x="36088" y="28108"/>
                    <a:pt x="36299" y="24623"/>
                  </a:cubicBezTo>
                  <a:cubicBezTo>
                    <a:pt x="36721" y="16384"/>
                    <a:pt x="39573" y="8498"/>
                    <a:pt x="44502" y="1879"/>
                  </a:cubicBezTo>
                  <a:lnTo>
                    <a:pt x="40876" y="83"/>
                  </a:lnTo>
                  <a:cubicBezTo>
                    <a:pt x="40455" y="28"/>
                    <a:pt x="40033" y="1"/>
                    <a:pt x="396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5"/>
            <p:cNvSpPr/>
            <p:nvPr/>
          </p:nvSpPr>
          <p:spPr>
            <a:xfrm flipH="1">
              <a:off x="1140245" y="2738899"/>
              <a:ext cx="638715" cy="821451"/>
            </a:xfrm>
            <a:custGeom>
              <a:rect b="b" l="l" r="r" t="t"/>
              <a:pathLst>
                <a:path extrusionOk="0" h="57234" w="44502">
                  <a:moveTo>
                    <a:pt x="39533" y="0"/>
                  </a:moveTo>
                  <a:cubicBezTo>
                    <a:pt x="36545" y="0"/>
                    <a:pt x="33591" y="1419"/>
                    <a:pt x="31440" y="3508"/>
                  </a:cubicBezTo>
                  <a:cubicBezTo>
                    <a:pt x="28975" y="5937"/>
                    <a:pt x="27497" y="9212"/>
                    <a:pt x="26652" y="12556"/>
                  </a:cubicBezTo>
                  <a:cubicBezTo>
                    <a:pt x="25842" y="15830"/>
                    <a:pt x="25596" y="19351"/>
                    <a:pt x="23730" y="22168"/>
                  </a:cubicBezTo>
                  <a:cubicBezTo>
                    <a:pt x="21230" y="25864"/>
                    <a:pt x="16548" y="27343"/>
                    <a:pt x="12288" y="28751"/>
                  </a:cubicBezTo>
                  <a:cubicBezTo>
                    <a:pt x="8028" y="30159"/>
                    <a:pt x="3416" y="32166"/>
                    <a:pt x="1620" y="36250"/>
                  </a:cubicBezTo>
                  <a:cubicBezTo>
                    <a:pt x="0" y="39877"/>
                    <a:pt x="1127" y="44172"/>
                    <a:pt x="3134" y="47587"/>
                  </a:cubicBezTo>
                  <a:cubicBezTo>
                    <a:pt x="5141" y="51037"/>
                    <a:pt x="7957" y="53889"/>
                    <a:pt x="10105" y="57233"/>
                  </a:cubicBezTo>
                  <a:cubicBezTo>
                    <a:pt x="16019" y="50896"/>
                    <a:pt x="27215" y="51565"/>
                    <a:pt x="32672" y="44841"/>
                  </a:cubicBezTo>
                  <a:cubicBezTo>
                    <a:pt x="34855" y="42130"/>
                    <a:pt x="35735" y="38574"/>
                    <a:pt x="36052" y="35088"/>
                  </a:cubicBezTo>
                  <a:cubicBezTo>
                    <a:pt x="36369" y="31603"/>
                    <a:pt x="36087" y="28082"/>
                    <a:pt x="36263" y="24597"/>
                  </a:cubicBezTo>
                  <a:cubicBezTo>
                    <a:pt x="36721" y="16394"/>
                    <a:pt x="39573" y="8472"/>
                    <a:pt x="44502" y="1889"/>
                  </a:cubicBezTo>
                  <a:lnTo>
                    <a:pt x="40840" y="93"/>
                  </a:lnTo>
                  <a:cubicBezTo>
                    <a:pt x="40405" y="30"/>
                    <a:pt x="39968" y="0"/>
                    <a:pt x="395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5"/>
            <p:cNvSpPr/>
            <p:nvPr/>
          </p:nvSpPr>
          <p:spPr>
            <a:xfrm flipH="1">
              <a:off x="946249" y="3118566"/>
              <a:ext cx="1082867" cy="1212829"/>
            </a:xfrm>
            <a:custGeom>
              <a:rect b="b" l="l" r="r" t="t"/>
              <a:pathLst>
                <a:path extrusionOk="0" h="84503" w="75448">
                  <a:moveTo>
                    <a:pt x="64212" y="1"/>
                  </a:moveTo>
                  <a:cubicBezTo>
                    <a:pt x="60441" y="1"/>
                    <a:pt x="56678" y="111"/>
                    <a:pt x="52916" y="331"/>
                  </a:cubicBezTo>
                  <a:cubicBezTo>
                    <a:pt x="48937" y="577"/>
                    <a:pt x="44818" y="1000"/>
                    <a:pt x="41262" y="3077"/>
                  </a:cubicBezTo>
                  <a:cubicBezTo>
                    <a:pt x="37214" y="5471"/>
                    <a:pt x="34327" y="9801"/>
                    <a:pt x="31792" y="14167"/>
                  </a:cubicBezTo>
                  <a:cubicBezTo>
                    <a:pt x="21335" y="32228"/>
                    <a:pt x="15069" y="53422"/>
                    <a:pt x="3134" y="70216"/>
                  </a:cubicBezTo>
                  <a:cubicBezTo>
                    <a:pt x="1655" y="72293"/>
                    <a:pt x="0" y="74722"/>
                    <a:pt x="388" y="77363"/>
                  </a:cubicBezTo>
                  <a:cubicBezTo>
                    <a:pt x="880" y="80391"/>
                    <a:pt x="3803" y="81940"/>
                    <a:pt x="6373" y="82679"/>
                  </a:cubicBezTo>
                  <a:cubicBezTo>
                    <a:pt x="11257" y="84107"/>
                    <a:pt x="16298" y="84502"/>
                    <a:pt x="21359" y="84502"/>
                  </a:cubicBezTo>
                  <a:cubicBezTo>
                    <a:pt x="24287" y="84502"/>
                    <a:pt x="27221" y="84370"/>
                    <a:pt x="30137" y="84228"/>
                  </a:cubicBezTo>
                  <a:cubicBezTo>
                    <a:pt x="39396" y="83735"/>
                    <a:pt x="48691" y="83172"/>
                    <a:pt x="57950" y="82468"/>
                  </a:cubicBezTo>
                  <a:cubicBezTo>
                    <a:pt x="60309" y="82292"/>
                    <a:pt x="62809" y="82080"/>
                    <a:pt x="64675" y="80391"/>
                  </a:cubicBezTo>
                  <a:cubicBezTo>
                    <a:pt x="66541" y="78736"/>
                    <a:pt x="67350" y="76131"/>
                    <a:pt x="68054" y="73596"/>
                  </a:cubicBezTo>
                  <a:cubicBezTo>
                    <a:pt x="74110" y="51768"/>
                    <a:pt x="74779" y="28496"/>
                    <a:pt x="75413" y="5576"/>
                  </a:cubicBezTo>
                  <a:cubicBezTo>
                    <a:pt x="75448" y="4098"/>
                    <a:pt x="75413" y="2443"/>
                    <a:pt x="74568" y="1387"/>
                  </a:cubicBezTo>
                  <a:cubicBezTo>
                    <a:pt x="73688" y="295"/>
                    <a:pt x="72279" y="155"/>
                    <a:pt x="71012" y="119"/>
                  </a:cubicBezTo>
                  <a:cubicBezTo>
                    <a:pt x="68741" y="40"/>
                    <a:pt x="66475" y="1"/>
                    <a:pt x="642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5"/>
            <p:cNvSpPr/>
            <p:nvPr/>
          </p:nvSpPr>
          <p:spPr>
            <a:xfrm flipH="1">
              <a:off x="953743" y="2692160"/>
              <a:ext cx="481569" cy="647987"/>
            </a:xfrm>
            <a:custGeom>
              <a:rect b="b" l="l" r="r" t="t"/>
              <a:pathLst>
                <a:path extrusionOk="0" h="45148" w="33553">
                  <a:moveTo>
                    <a:pt x="22487" y="1"/>
                  </a:moveTo>
                  <a:cubicBezTo>
                    <a:pt x="20810" y="1"/>
                    <a:pt x="19142" y="108"/>
                    <a:pt x="17499" y="462"/>
                  </a:cubicBezTo>
                  <a:cubicBezTo>
                    <a:pt x="14752" y="1061"/>
                    <a:pt x="12042" y="2469"/>
                    <a:pt x="10387" y="4863"/>
                  </a:cubicBezTo>
                  <a:cubicBezTo>
                    <a:pt x="8697" y="7327"/>
                    <a:pt x="8380" y="10461"/>
                    <a:pt x="7958" y="13453"/>
                  </a:cubicBezTo>
                  <a:cubicBezTo>
                    <a:pt x="6796" y="21586"/>
                    <a:pt x="4613" y="29508"/>
                    <a:pt x="1444" y="37042"/>
                  </a:cubicBezTo>
                  <a:cubicBezTo>
                    <a:pt x="740" y="38696"/>
                    <a:pt x="1" y="40527"/>
                    <a:pt x="635" y="42182"/>
                  </a:cubicBezTo>
                  <a:cubicBezTo>
                    <a:pt x="1480" y="44330"/>
                    <a:pt x="4191" y="44893"/>
                    <a:pt x="6479" y="45034"/>
                  </a:cubicBezTo>
                  <a:cubicBezTo>
                    <a:pt x="7779" y="45110"/>
                    <a:pt x="9079" y="45148"/>
                    <a:pt x="10378" y="45148"/>
                  </a:cubicBezTo>
                  <a:cubicBezTo>
                    <a:pt x="15691" y="45148"/>
                    <a:pt x="20982" y="44511"/>
                    <a:pt x="26159" y="43238"/>
                  </a:cubicBezTo>
                  <a:cubicBezTo>
                    <a:pt x="27673" y="42851"/>
                    <a:pt x="29222" y="42393"/>
                    <a:pt x="30208" y="41161"/>
                  </a:cubicBezTo>
                  <a:cubicBezTo>
                    <a:pt x="31053" y="40140"/>
                    <a:pt x="31300" y="38732"/>
                    <a:pt x="31511" y="37394"/>
                  </a:cubicBezTo>
                  <a:cubicBezTo>
                    <a:pt x="33060" y="27290"/>
                    <a:pt x="33553" y="17044"/>
                    <a:pt x="32954" y="6870"/>
                  </a:cubicBezTo>
                  <a:cubicBezTo>
                    <a:pt x="32849" y="5039"/>
                    <a:pt x="32637" y="3103"/>
                    <a:pt x="31405" y="1800"/>
                  </a:cubicBezTo>
                  <a:cubicBezTo>
                    <a:pt x="30067" y="356"/>
                    <a:pt x="27920" y="180"/>
                    <a:pt x="25983" y="110"/>
                  </a:cubicBezTo>
                  <a:cubicBezTo>
                    <a:pt x="24816" y="52"/>
                    <a:pt x="23649" y="1"/>
                    <a:pt x="224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5"/>
            <p:cNvSpPr/>
            <p:nvPr/>
          </p:nvSpPr>
          <p:spPr>
            <a:xfrm flipH="1">
              <a:off x="1337319" y="3149586"/>
              <a:ext cx="437593" cy="805462"/>
            </a:xfrm>
            <a:custGeom>
              <a:rect b="b" l="l" r="r" t="t"/>
              <a:pathLst>
                <a:path extrusionOk="0" h="56120" w="30489">
                  <a:moveTo>
                    <a:pt x="30489" y="0"/>
                  </a:moveTo>
                  <a:lnTo>
                    <a:pt x="30489" y="0"/>
                  </a:lnTo>
                  <a:cubicBezTo>
                    <a:pt x="24081" y="705"/>
                    <a:pt x="17779" y="2078"/>
                    <a:pt x="11654" y="4084"/>
                  </a:cubicBezTo>
                  <a:cubicBezTo>
                    <a:pt x="6971" y="5598"/>
                    <a:pt x="1796" y="8168"/>
                    <a:pt x="775" y="12992"/>
                  </a:cubicBezTo>
                  <a:cubicBezTo>
                    <a:pt x="0" y="16618"/>
                    <a:pt x="1937" y="20209"/>
                    <a:pt x="3486" y="23554"/>
                  </a:cubicBezTo>
                  <a:cubicBezTo>
                    <a:pt x="8168" y="33728"/>
                    <a:pt x="9964" y="44994"/>
                    <a:pt x="8696" y="56120"/>
                  </a:cubicBezTo>
                  <a:lnTo>
                    <a:pt x="28201" y="21476"/>
                  </a:lnTo>
                  <a:lnTo>
                    <a:pt x="3048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5"/>
            <p:cNvSpPr/>
            <p:nvPr/>
          </p:nvSpPr>
          <p:spPr>
            <a:xfrm flipH="1">
              <a:off x="1226646" y="3159692"/>
              <a:ext cx="542711" cy="1138971"/>
            </a:xfrm>
            <a:custGeom>
              <a:rect b="b" l="l" r="r" t="t"/>
              <a:pathLst>
                <a:path extrusionOk="0" h="79357" w="37813">
                  <a:moveTo>
                    <a:pt x="29292" y="1"/>
                  </a:moveTo>
                  <a:cubicBezTo>
                    <a:pt x="29222" y="212"/>
                    <a:pt x="23025" y="18378"/>
                    <a:pt x="18449" y="27955"/>
                  </a:cubicBezTo>
                  <a:lnTo>
                    <a:pt x="18378" y="28131"/>
                  </a:lnTo>
                  <a:lnTo>
                    <a:pt x="24117" y="32074"/>
                  </a:lnTo>
                  <a:lnTo>
                    <a:pt x="17392" y="48128"/>
                  </a:lnTo>
                  <a:lnTo>
                    <a:pt x="12921" y="49431"/>
                  </a:lnTo>
                  <a:lnTo>
                    <a:pt x="12886" y="49571"/>
                  </a:lnTo>
                  <a:cubicBezTo>
                    <a:pt x="12851" y="49748"/>
                    <a:pt x="8626" y="69111"/>
                    <a:pt x="352" y="78969"/>
                  </a:cubicBezTo>
                  <a:lnTo>
                    <a:pt x="0" y="79356"/>
                  </a:lnTo>
                  <a:lnTo>
                    <a:pt x="37812" y="77631"/>
                  </a:lnTo>
                  <a:lnTo>
                    <a:pt x="37812" y="77209"/>
                  </a:lnTo>
                  <a:lnTo>
                    <a:pt x="986" y="78863"/>
                  </a:lnTo>
                  <a:cubicBezTo>
                    <a:pt x="8767" y="69252"/>
                    <a:pt x="12921" y="51473"/>
                    <a:pt x="13308" y="49818"/>
                  </a:cubicBezTo>
                  <a:lnTo>
                    <a:pt x="17709" y="48480"/>
                  </a:lnTo>
                  <a:lnTo>
                    <a:pt x="24610" y="32109"/>
                  </a:lnTo>
                  <a:lnTo>
                    <a:pt x="24680" y="31933"/>
                  </a:lnTo>
                  <a:lnTo>
                    <a:pt x="18906" y="27990"/>
                  </a:lnTo>
                  <a:cubicBezTo>
                    <a:pt x="23518" y="18343"/>
                    <a:pt x="29644" y="353"/>
                    <a:pt x="29715" y="141"/>
                  </a:cubicBezTo>
                  <a:lnTo>
                    <a:pt x="292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5"/>
            <p:cNvSpPr/>
            <p:nvPr/>
          </p:nvSpPr>
          <p:spPr>
            <a:xfrm flipH="1">
              <a:off x="1105795" y="4242725"/>
              <a:ext cx="32853" cy="25777"/>
            </a:xfrm>
            <a:custGeom>
              <a:rect b="b" l="l" r="r" t="t"/>
              <a:pathLst>
                <a:path extrusionOk="0" h="1796" w="2289">
                  <a:moveTo>
                    <a:pt x="2042" y="0"/>
                  </a:moveTo>
                  <a:lnTo>
                    <a:pt x="0" y="1444"/>
                  </a:lnTo>
                  <a:lnTo>
                    <a:pt x="247" y="1796"/>
                  </a:lnTo>
                  <a:lnTo>
                    <a:pt x="2289" y="352"/>
                  </a:lnTo>
                  <a:lnTo>
                    <a:pt x="20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5"/>
            <p:cNvSpPr/>
            <p:nvPr/>
          </p:nvSpPr>
          <p:spPr>
            <a:xfrm flipH="1">
              <a:off x="977985" y="3113614"/>
              <a:ext cx="360291" cy="39010"/>
            </a:xfrm>
            <a:custGeom>
              <a:rect b="b" l="l" r="r" t="t"/>
              <a:pathLst>
                <a:path extrusionOk="0" h="2718" w="25103">
                  <a:moveTo>
                    <a:pt x="20965" y="0"/>
                  </a:moveTo>
                  <a:cubicBezTo>
                    <a:pt x="20782" y="0"/>
                    <a:pt x="20600" y="3"/>
                    <a:pt x="20420" y="7"/>
                  </a:cubicBezTo>
                  <a:lnTo>
                    <a:pt x="5035" y="359"/>
                  </a:lnTo>
                  <a:cubicBezTo>
                    <a:pt x="3240" y="429"/>
                    <a:pt x="775" y="676"/>
                    <a:pt x="1" y="2577"/>
                  </a:cubicBezTo>
                  <a:lnTo>
                    <a:pt x="388" y="2718"/>
                  </a:lnTo>
                  <a:cubicBezTo>
                    <a:pt x="1092" y="1098"/>
                    <a:pt x="3380" y="852"/>
                    <a:pt x="5035" y="816"/>
                  </a:cubicBezTo>
                  <a:lnTo>
                    <a:pt x="20420" y="429"/>
                  </a:lnTo>
                  <a:cubicBezTo>
                    <a:pt x="20599" y="425"/>
                    <a:pt x="20779" y="423"/>
                    <a:pt x="20959" y="423"/>
                  </a:cubicBezTo>
                  <a:cubicBezTo>
                    <a:pt x="22418" y="423"/>
                    <a:pt x="23909" y="592"/>
                    <a:pt x="24786" y="1626"/>
                  </a:cubicBezTo>
                  <a:lnTo>
                    <a:pt x="25103" y="1345"/>
                  </a:lnTo>
                  <a:cubicBezTo>
                    <a:pt x="24128" y="180"/>
                    <a:pt x="22506" y="0"/>
                    <a:pt x="209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5"/>
            <p:cNvSpPr/>
            <p:nvPr/>
          </p:nvSpPr>
          <p:spPr>
            <a:xfrm flipH="1">
              <a:off x="1647085" y="3757048"/>
              <a:ext cx="302694" cy="496955"/>
            </a:xfrm>
            <a:custGeom>
              <a:rect b="b" l="l" r="r" t="t"/>
              <a:pathLst>
                <a:path extrusionOk="0" h="34625" w="21090">
                  <a:moveTo>
                    <a:pt x="20984" y="1"/>
                  </a:moveTo>
                  <a:lnTo>
                    <a:pt x="20984" y="1"/>
                  </a:lnTo>
                  <a:cubicBezTo>
                    <a:pt x="19787" y="423"/>
                    <a:pt x="18695" y="1127"/>
                    <a:pt x="17780" y="2043"/>
                  </a:cubicBezTo>
                  <a:lnTo>
                    <a:pt x="15069" y="5071"/>
                  </a:lnTo>
                  <a:cubicBezTo>
                    <a:pt x="10211" y="11689"/>
                    <a:pt x="5739" y="18555"/>
                    <a:pt x="1691" y="25702"/>
                  </a:cubicBezTo>
                  <a:cubicBezTo>
                    <a:pt x="846" y="27180"/>
                    <a:pt x="1" y="28905"/>
                    <a:pt x="634" y="30490"/>
                  </a:cubicBezTo>
                  <a:cubicBezTo>
                    <a:pt x="1163" y="31863"/>
                    <a:pt x="2641" y="32602"/>
                    <a:pt x="3979" y="33201"/>
                  </a:cubicBezTo>
                  <a:cubicBezTo>
                    <a:pt x="5569" y="33913"/>
                    <a:pt x="7352" y="34625"/>
                    <a:pt x="9035" y="34625"/>
                  </a:cubicBezTo>
                  <a:cubicBezTo>
                    <a:pt x="9848" y="34625"/>
                    <a:pt x="10638" y="34459"/>
                    <a:pt x="11372" y="34046"/>
                  </a:cubicBezTo>
                  <a:cubicBezTo>
                    <a:pt x="12710" y="33271"/>
                    <a:pt x="13520" y="31828"/>
                    <a:pt x="14189" y="30419"/>
                  </a:cubicBezTo>
                  <a:cubicBezTo>
                    <a:pt x="18766" y="20949"/>
                    <a:pt x="21089" y="10528"/>
                    <a:pt x="209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5"/>
            <p:cNvSpPr/>
            <p:nvPr/>
          </p:nvSpPr>
          <p:spPr>
            <a:xfrm flipH="1">
              <a:off x="1647077" y="3757048"/>
              <a:ext cx="245586" cy="496955"/>
            </a:xfrm>
            <a:custGeom>
              <a:rect b="b" l="l" r="r" t="t"/>
              <a:pathLst>
                <a:path extrusionOk="0" h="34625" w="17111">
                  <a:moveTo>
                    <a:pt x="16970" y="1"/>
                  </a:moveTo>
                  <a:cubicBezTo>
                    <a:pt x="15773" y="423"/>
                    <a:pt x="14681" y="1127"/>
                    <a:pt x="13801" y="2043"/>
                  </a:cubicBezTo>
                  <a:lnTo>
                    <a:pt x="13062" y="2923"/>
                  </a:lnTo>
                  <a:cubicBezTo>
                    <a:pt x="10914" y="10844"/>
                    <a:pt x="8238" y="22498"/>
                    <a:pt x="3450" y="30877"/>
                  </a:cubicBezTo>
                  <a:cubicBezTo>
                    <a:pt x="2641" y="32497"/>
                    <a:pt x="1831" y="33165"/>
                    <a:pt x="0" y="33201"/>
                  </a:cubicBezTo>
                  <a:cubicBezTo>
                    <a:pt x="1567" y="33913"/>
                    <a:pt x="3357" y="34625"/>
                    <a:pt x="5037" y="34625"/>
                  </a:cubicBezTo>
                  <a:cubicBezTo>
                    <a:pt x="5849" y="34625"/>
                    <a:pt x="6636" y="34459"/>
                    <a:pt x="7358" y="34046"/>
                  </a:cubicBezTo>
                  <a:cubicBezTo>
                    <a:pt x="8731" y="33271"/>
                    <a:pt x="9541" y="31828"/>
                    <a:pt x="10210" y="30419"/>
                  </a:cubicBezTo>
                  <a:cubicBezTo>
                    <a:pt x="14787" y="20949"/>
                    <a:pt x="17110" y="10528"/>
                    <a:pt x="169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5"/>
            <p:cNvSpPr/>
            <p:nvPr/>
          </p:nvSpPr>
          <p:spPr>
            <a:xfrm flipH="1">
              <a:off x="1680427" y="3776255"/>
              <a:ext cx="174842" cy="472987"/>
            </a:xfrm>
            <a:custGeom>
              <a:rect b="b" l="l" r="r" t="t"/>
              <a:pathLst>
                <a:path extrusionOk="0" h="32955" w="12182">
                  <a:moveTo>
                    <a:pt x="11724" y="1"/>
                  </a:moveTo>
                  <a:cubicBezTo>
                    <a:pt x="10245" y="5563"/>
                    <a:pt x="8696" y="11196"/>
                    <a:pt x="7112" y="16724"/>
                  </a:cubicBezTo>
                  <a:cubicBezTo>
                    <a:pt x="6232" y="20068"/>
                    <a:pt x="5140" y="23343"/>
                    <a:pt x="3873" y="26582"/>
                  </a:cubicBezTo>
                  <a:cubicBezTo>
                    <a:pt x="3028" y="28624"/>
                    <a:pt x="1901" y="30947"/>
                    <a:pt x="0" y="32602"/>
                  </a:cubicBezTo>
                  <a:lnTo>
                    <a:pt x="282" y="32954"/>
                  </a:lnTo>
                  <a:cubicBezTo>
                    <a:pt x="2254" y="31194"/>
                    <a:pt x="3451" y="28694"/>
                    <a:pt x="4260" y="26722"/>
                  </a:cubicBezTo>
                  <a:cubicBezTo>
                    <a:pt x="5563" y="23519"/>
                    <a:pt x="6654" y="20209"/>
                    <a:pt x="7535" y="16865"/>
                  </a:cubicBezTo>
                  <a:cubicBezTo>
                    <a:pt x="9119" y="11302"/>
                    <a:pt x="10703" y="5669"/>
                    <a:pt x="12182" y="141"/>
                  </a:cubicBezTo>
                  <a:lnTo>
                    <a:pt x="1172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5"/>
            <p:cNvSpPr/>
            <p:nvPr/>
          </p:nvSpPr>
          <p:spPr>
            <a:xfrm flipH="1">
              <a:off x="1422682" y="3197330"/>
              <a:ext cx="214771" cy="303139"/>
            </a:xfrm>
            <a:custGeom>
              <a:rect b="b" l="l" r="r" t="t"/>
              <a:pathLst>
                <a:path extrusionOk="0" h="21121" w="14964">
                  <a:moveTo>
                    <a:pt x="12698" y="1"/>
                  </a:moveTo>
                  <a:cubicBezTo>
                    <a:pt x="12246" y="1"/>
                    <a:pt x="11775" y="94"/>
                    <a:pt x="11337" y="195"/>
                  </a:cubicBezTo>
                  <a:cubicBezTo>
                    <a:pt x="9224" y="688"/>
                    <a:pt x="7182" y="1322"/>
                    <a:pt x="5211" y="2167"/>
                  </a:cubicBezTo>
                  <a:cubicBezTo>
                    <a:pt x="3521" y="2871"/>
                    <a:pt x="1796" y="3751"/>
                    <a:pt x="951" y="5370"/>
                  </a:cubicBezTo>
                  <a:cubicBezTo>
                    <a:pt x="0" y="7201"/>
                    <a:pt x="493" y="9454"/>
                    <a:pt x="1233" y="11356"/>
                  </a:cubicBezTo>
                  <a:cubicBezTo>
                    <a:pt x="1972" y="13292"/>
                    <a:pt x="2993" y="15193"/>
                    <a:pt x="3028" y="17235"/>
                  </a:cubicBezTo>
                  <a:cubicBezTo>
                    <a:pt x="2993" y="18010"/>
                    <a:pt x="3028" y="18784"/>
                    <a:pt x="3099" y="19524"/>
                  </a:cubicBezTo>
                  <a:cubicBezTo>
                    <a:pt x="3275" y="20263"/>
                    <a:pt x="3803" y="21037"/>
                    <a:pt x="4577" y="21108"/>
                  </a:cubicBezTo>
                  <a:cubicBezTo>
                    <a:pt x="4641" y="21117"/>
                    <a:pt x="4704" y="21121"/>
                    <a:pt x="4767" y="21121"/>
                  </a:cubicBezTo>
                  <a:cubicBezTo>
                    <a:pt x="5695" y="21121"/>
                    <a:pt x="6406" y="20172"/>
                    <a:pt x="6901" y="19347"/>
                  </a:cubicBezTo>
                  <a:cubicBezTo>
                    <a:pt x="9823" y="14383"/>
                    <a:pt x="12745" y="9314"/>
                    <a:pt x="14435" y="3786"/>
                  </a:cubicBezTo>
                  <a:cubicBezTo>
                    <a:pt x="14752" y="2624"/>
                    <a:pt x="14963" y="1181"/>
                    <a:pt x="14048" y="441"/>
                  </a:cubicBezTo>
                  <a:cubicBezTo>
                    <a:pt x="13662" y="111"/>
                    <a:pt x="13191" y="1"/>
                    <a:pt x="126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5"/>
            <p:cNvSpPr/>
            <p:nvPr/>
          </p:nvSpPr>
          <p:spPr>
            <a:xfrm flipH="1">
              <a:off x="1422676" y="3197273"/>
              <a:ext cx="169804" cy="303197"/>
            </a:xfrm>
            <a:custGeom>
              <a:rect b="b" l="l" r="r" t="t"/>
              <a:pathLst>
                <a:path extrusionOk="0" h="21125" w="11831">
                  <a:moveTo>
                    <a:pt x="9594" y="1"/>
                  </a:moveTo>
                  <a:cubicBezTo>
                    <a:pt x="9133" y="1"/>
                    <a:pt x="8651" y="96"/>
                    <a:pt x="8204" y="199"/>
                  </a:cubicBezTo>
                  <a:cubicBezTo>
                    <a:pt x="7711" y="305"/>
                    <a:pt x="7218" y="445"/>
                    <a:pt x="6725" y="586"/>
                  </a:cubicBezTo>
                  <a:cubicBezTo>
                    <a:pt x="9788" y="1290"/>
                    <a:pt x="986" y="17873"/>
                    <a:pt x="1" y="19492"/>
                  </a:cubicBezTo>
                  <a:cubicBezTo>
                    <a:pt x="1" y="19492"/>
                    <a:pt x="1" y="19528"/>
                    <a:pt x="1" y="19528"/>
                  </a:cubicBezTo>
                  <a:cubicBezTo>
                    <a:pt x="142" y="20267"/>
                    <a:pt x="670" y="21006"/>
                    <a:pt x="1444" y="21112"/>
                  </a:cubicBezTo>
                  <a:cubicBezTo>
                    <a:pt x="1508" y="21121"/>
                    <a:pt x="1571" y="21125"/>
                    <a:pt x="1634" y="21125"/>
                  </a:cubicBezTo>
                  <a:cubicBezTo>
                    <a:pt x="2562" y="21125"/>
                    <a:pt x="3273" y="20176"/>
                    <a:pt x="3768" y="19351"/>
                  </a:cubicBezTo>
                  <a:cubicBezTo>
                    <a:pt x="6690" y="14352"/>
                    <a:pt x="9647" y="9318"/>
                    <a:pt x="11302" y="3790"/>
                  </a:cubicBezTo>
                  <a:cubicBezTo>
                    <a:pt x="11619" y="2628"/>
                    <a:pt x="11830" y="1185"/>
                    <a:pt x="10915" y="410"/>
                  </a:cubicBezTo>
                  <a:cubicBezTo>
                    <a:pt x="10537" y="104"/>
                    <a:pt x="10076" y="1"/>
                    <a:pt x="95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5"/>
            <p:cNvSpPr/>
            <p:nvPr/>
          </p:nvSpPr>
          <p:spPr>
            <a:xfrm flipH="1">
              <a:off x="1460079" y="3198608"/>
              <a:ext cx="133909" cy="295618"/>
            </a:xfrm>
            <a:custGeom>
              <a:rect b="b" l="l" r="r" t="t"/>
              <a:pathLst>
                <a:path extrusionOk="0" h="20597" w="9330">
                  <a:moveTo>
                    <a:pt x="8555" y="0"/>
                  </a:moveTo>
                  <a:lnTo>
                    <a:pt x="8168" y="212"/>
                  </a:lnTo>
                  <a:cubicBezTo>
                    <a:pt x="8907" y="1655"/>
                    <a:pt x="8309" y="3380"/>
                    <a:pt x="7675" y="4894"/>
                  </a:cubicBezTo>
                  <a:cubicBezTo>
                    <a:pt x="6267" y="8415"/>
                    <a:pt x="4683" y="11935"/>
                    <a:pt x="3169" y="15351"/>
                  </a:cubicBezTo>
                  <a:cubicBezTo>
                    <a:pt x="2429" y="17040"/>
                    <a:pt x="1549" y="19012"/>
                    <a:pt x="0" y="20279"/>
                  </a:cubicBezTo>
                  <a:lnTo>
                    <a:pt x="282" y="20596"/>
                  </a:lnTo>
                  <a:cubicBezTo>
                    <a:pt x="1901" y="19258"/>
                    <a:pt x="2817" y="17287"/>
                    <a:pt x="3591" y="15527"/>
                  </a:cubicBezTo>
                  <a:cubicBezTo>
                    <a:pt x="5105" y="12112"/>
                    <a:pt x="6689" y="8591"/>
                    <a:pt x="8098" y="5070"/>
                  </a:cubicBezTo>
                  <a:cubicBezTo>
                    <a:pt x="8802" y="3345"/>
                    <a:pt x="9330" y="1514"/>
                    <a:pt x="85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5"/>
            <p:cNvSpPr/>
            <p:nvPr/>
          </p:nvSpPr>
          <p:spPr>
            <a:xfrm flipH="1">
              <a:off x="970383" y="2767522"/>
              <a:ext cx="197577" cy="328959"/>
            </a:xfrm>
            <a:custGeom>
              <a:rect b="b" l="l" r="r" t="t"/>
              <a:pathLst>
                <a:path extrusionOk="0" h="22920" w="13766">
                  <a:moveTo>
                    <a:pt x="3310" y="0"/>
                  </a:moveTo>
                  <a:cubicBezTo>
                    <a:pt x="1796" y="0"/>
                    <a:pt x="528" y="1127"/>
                    <a:pt x="352" y="2605"/>
                  </a:cubicBezTo>
                  <a:lnTo>
                    <a:pt x="35" y="5809"/>
                  </a:lnTo>
                  <a:cubicBezTo>
                    <a:pt x="0" y="6126"/>
                    <a:pt x="0" y="6478"/>
                    <a:pt x="71" y="6795"/>
                  </a:cubicBezTo>
                  <a:lnTo>
                    <a:pt x="3732" y="22920"/>
                  </a:lnTo>
                  <a:lnTo>
                    <a:pt x="8168" y="22356"/>
                  </a:lnTo>
                  <a:lnTo>
                    <a:pt x="13555" y="5598"/>
                  </a:lnTo>
                  <a:cubicBezTo>
                    <a:pt x="13766" y="4929"/>
                    <a:pt x="13731" y="4190"/>
                    <a:pt x="13414" y="3521"/>
                  </a:cubicBezTo>
                  <a:lnTo>
                    <a:pt x="12428" y="1620"/>
                  </a:lnTo>
                  <a:cubicBezTo>
                    <a:pt x="11970" y="704"/>
                    <a:pt x="11055" y="106"/>
                    <a:pt x="10034" y="106"/>
                  </a:cubicBezTo>
                  <a:cubicBezTo>
                    <a:pt x="8239" y="71"/>
                    <a:pt x="5387" y="0"/>
                    <a:pt x="33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5"/>
            <p:cNvSpPr/>
            <p:nvPr/>
          </p:nvSpPr>
          <p:spPr>
            <a:xfrm flipH="1">
              <a:off x="1092663" y="2760947"/>
              <a:ext cx="55587" cy="339078"/>
            </a:xfrm>
            <a:custGeom>
              <a:rect b="b" l="l" r="r" t="t"/>
              <a:pathLst>
                <a:path extrusionOk="0" h="23625" w="3873">
                  <a:moveTo>
                    <a:pt x="1866" y="0"/>
                  </a:moveTo>
                  <a:cubicBezTo>
                    <a:pt x="775" y="1655"/>
                    <a:pt x="176" y="3592"/>
                    <a:pt x="106" y="5563"/>
                  </a:cubicBezTo>
                  <a:cubicBezTo>
                    <a:pt x="0" y="7464"/>
                    <a:pt x="423" y="9330"/>
                    <a:pt x="810" y="11161"/>
                  </a:cubicBezTo>
                  <a:lnTo>
                    <a:pt x="3450" y="23624"/>
                  </a:lnTo>
                  <a:lnTo>
                    <a:pt x="3873" y="23519"/>
                  </a:lnTo>
                  <a:lnTo>
                    <a:pt x="1197" y="11055"/>
                  </a:lnTo>
                  <a:cubicBezTo>
                    <a:pt x="810" y="9260"/>
                    <a:pt x="423" y="7429"/>
                    <a:pt x="528" y="5563"/>
                  </a:cubicBezTo>
                  <a:cubicBezTo>
                    <a:pt x="599" y="3662"/>
                    <a:pt x="1197" y="1831"/>
                    <a:pt x="2218" y="247"/>
                  </a:cubicBezTo>
                  <a:lnTo>
                    <a:pt x="18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5"/>
            <p:cNvSpPr/>
            <p:nvPr/>
          </p:nvSpPr>
          <p:spPr>
            <a:xfrm flipH="1">
              <a:off x="2014517" y="4015246"/>
              <a:ext cx="504304" cy="250753"/>
            </a:xfrm>
            <a:custGeom>
              <a:rect b="b" l="l" r="r" t="t"/>
              <a:pathLst>
                <a:path extrusionOk="0" h="17471" w="35137">
                  <a:moveTo>
                    <a:pt x="28672" y="1"/>
                  </a:moveTo>
                  <a:cubicBezTo>
                    <a:pt x="26297" y="1"/>
                    <a:pt x="23952" y="2240"/>
                    <a:pt x="24433" y="4546"/>
                  </a:cubicBezTo>
                  <a:lnTo>
                    <a:pt x="7253" y="1448"/>
                  </a:lnTo>
                  <a:cubicBezTo>
                    <a:pt x="6315" y="1280"/>
                    <a:pt x="5360" y="1111"/>
                    <a:pt x="4423" y="1111"/>
                  </a:cubicBezTo>
                  <a:cubicBezTo>
                    <a:pt x="3988" y="1111"/>
                    <a:pt x="3557" y="1147"/>
                    <a:pt x="3134" y="1237"/>
                  </a:cubicBezTo>
                  <a:cubicBezTo>
                    <a:pt x="1760" y="1553"/>
                    <a:pt x="493" y="2504"/>
                    <a:pt x="211" y="3877"/>
                  </a:cubicBezTo>
                  <a:cubicBezTo>
                    <a:pt x="0" y="5109"/>
                    <a:pt x="704" y="6342"/>
                    <a:pt x="1655" y="7116"/>
                  </a:cubicBezTo>
                  <a:cubicBezTo>
                    <a:pt x="2676" y="7855"/>
                    <a:pt x="3802" y="8384"/>
                    <a:pt x="4999" y="8736"/>
                  </a:cubicBezTo>
                  <a:lnTo>
                    <a:pt x="29996" y="17291"/>
                  </a:lnTo>
                  <a:cubicBezTo>
                    <a:pt x="30363" y="17413"/>
                    <a:pt x="30733" y="17471"/>
                    <a:pt x="31095" y="17471"/>
                  </a:cubicBezTo>
                  <a:cubicBezTo>
                    <a:pt x="32818" y="17471"/>
                    <a:pt x="34363" y="16167"/>
                    <a:pt x="34538" y="14333"/>
                  </a:cubicBezTo>
                  <a:cubicBezTo>
                    <a:pt x="34643" y="13418"/>
                    <a:pt x="34749" y="12468"/>
                    <a:pt x="34855" y="11517"/>
                  </a:cubicBezTo>
                  <a:cubicBezTo>
                    <a:pt x="35066" y="9123"/>
                    <a:pt x="35136" y="6588"/>
                    <a:pt x="34221" y="4335"/>
                  </a:cubicBezTo>
                  <a:cubicBezTo>
                    <a:pt x="33341" y="2082"/>
                    <a:pt x="31264" y="110"/>
                    <a:pt x="28834" y="4"/>
                  </a:cubicBezTo>
                  <a:cubicBezTo>
                    <a:pt x="28780" y="2"/>
                    <a:pt x="28726" y="1"/>
                    <a:pt x="286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5"/>
            <p:cNvSpPr/>
            <p:nvPr/>
          </p:nvSpPr>
          <p:spPr>
            <a:xfrm flipH="1">
              <a:off x="2152474" y="4049066"/>
              <a:ext cx="367367" cy="90062"/>
            </a:xfrm>
            <a:custGeom>
              <a:rect b="b" l="l" r="r" t="t"/>
              <a:pathLst>
                <a:path extrusionOk="0" h="6275" w="25596">
                  <a:moveTo>
                    <a:pt x="2064" y="1"/>
                  </a:moveTo>
                  <a:cubicBezTo>
                    <a:pt x="1975" y="1"/>
                    <a:pt x="1886" y="3"/>
                    <a:pt x="1796" y="7"/>
                  </a:cubicBezTo>
                  <a:cubicBezTo>
                    <a:pt x="1057" y="42"/>
                    <a:pt x="388" y="500"/>
                    <a:pt x="1" y="1134"/>
                  </a:cubicBezTo>
                  <a:lnTo>
                    <a:pt x="423" y="1345"/>
                  </a:lnTo>
                  <a:cubicBezTo>
                    <a:pt x="705" y="817"/>
                    <a:pt x="1233" y="465"/>
                    <a:pt x="1867" y="465"/>
                  </a:cubicBezTo>
                  <a:cubicBezTo>
                    <a:pt x="1949" y="460"/>
                    <a:pt x="2030" y="458"/>
                    <a:pt x="2112" y="458"/>
                  </a:cubicBezTo>
                  <a:cubicBezTo>
                    <a:pt x="2664" y="458"/>
                    <a:pt x="3216" y="558"/>
                    <a:pt x="3768" y="711"/>
                  </a:cubicBezTo>
                  <a:lnTo>
                    <a:pt x="25490" y="6274"/>
                  </a:lnTo>
                  <a:lnTo>
                    <a:pt x="25596" y="5816"/>
                  </a:lnTo>
                  <a:lnTo>
                    <a:pt x="3873" y="289"/>
                  </a:lnTo>
                  <a:cubicBezTo>
                    <a:pt x="3289" y="104"/>
                    <a:pt x="2679" y="1"/>
                    <a:pt x="20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5"/>
            <p:cNvSpPr/>
            <p:nvPr/>
          </p:nvSpPr>
          <p:spPr>
            <a:xfrm flipH="1">
              <a:off x="2048826" y="4029615"/>
              <a:ext cx="107141" cy="233802"/>
            </a:xfrm>
            <a:custGeom>
              <a:rect b="b" l="l" r="r" t="t"/>
              <a:pathLst>
                <a:path extrusionOk="0" h="16290" w="7465">
                  <a:moveTo>
                    <a:pt x="2756" y="0"/>
                  </a:moveTo>
                  <a:cubicBezTo>
                    <a:pt x="1641" y="0"/>
                    <a:pt x="560" y="497"/>
                    <a:pt x="0" y="1397"/>
                  </a:cubicBezTo>
                  <a:lnTo>
                    <a:pt x="388" y="1609"/>
                  </a:lnTo>
                  <a:cubicBezTo>
                    <a:pt x="849" y="855"/>
                    <a:pt x="1798" y="421"/>
                    <a:pt x="2770" y="421"/>
                  </a:cubicBezTo>
                  <a:cubicBezTo>
                    <a:pt x="3205" y="421"/>
                    <a:pt x="3646" y="508"/>
                    <a:pt x="4049" y="693"/>
                  </a:cubicBezTo>
                  <a:cubicBezTo>
                    <a:pt x="5352" y="1362"/>
                    <a:pt x="6267" y="2559"/>
                    <a:pt x="6584" y="3968"/>
                  </a:cubicBezTo>
                  <a:cubicBezTo>
                    <a:pt x="6901" y="5376"/>
                    <a:pt x="7007" y="6819"/>
                    <a:pt x="6901" y="8298"/>
                  </a:cubicBezTo>
                  <a:cubicBezTo>
                    <a:pt x="6830" y="9988"/>
                    <a:pt x="6760" y="11678"/>
                    <a:pt x="6654" y="13368"/>
                  </a:cubicBezTo>
                  <a:cubicBezTo>
                    <a:pt x="6584" y="14353"/>
                    <a:pt x="6478" y="15374"/>
                    <a:pt x="5810" y="15973"/>
                  </a:cubicBezTo>
                  <a:lnTo>
                    <a:pt x="6091" y="16290"/>
                  </a:lnTo>
                  <a:cubicBezTo>
                    <a:pt x="6901" y="15586"/>
                    <a:pt x="7042" y="14424"/>
                    <a:pt x="7112" y="13403"/>
                  </a:cubicBezTo>
                  <a:cubicBezTo>
                    <a:pt x="7218" y="11713"/>
                    <a:pt x="7288" y="9988"/>
                    <a:pt x="7323" y="8298"/>
                  </a:cubicBezTo>
                  <a:cubicBezTo>
                    <a:pt x="7464" y="6784"/>
                    <a:pt x="7359" y="5305"/>
                    <a:pt x="7007" y="3827"/>
                  </a:cubicBezTo>
                  <a:cubicBezTo>
                    <a:pt x="6654" y="2313"/>
                    <a:pt x="5633" y="1010"/>
                    <a:pt x="4225" y="306"/>
                  </a:cubicBezTo>
                  <a:cubicBezTo>
                    <a:pt x="3758" y="99"/>
                    <a:pt x="3253" y="0"/>
                    <a:pt x="2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42" name="Google Shape;642;p45"/>
          <p:cNvCxnSpPr/>
          <p:nvPr/>
        </p:nvCxnSpPr>
        <p:spPr>
          <a:xfrm>
            <a:off x="-3175" y="2701925"/>
            <a:ext cx="4564500" cy="0"/>
          </a:xfrm>
          <a:prstGeom prst="straightConnector1">
            <a:avLst/>
          </a:prstGeom>
          <a:noFill/>
          <a:ln cap="flat" cmpd="sng" w="19050">
            <a:solidFill>
              <a:schemeClr val="accent1"/>
            </a:solidFill>
            <a:prstDash val="solid"/>
            <a:round/>
            <a:headEnd len="med" w="med" type="none"/>
            <a:tailEnd len="med" w="med" type="none"/>
          </a:ln>
        </p:spPr>
      </p:cxnSp>
      <p:grpSp>
        <p:nvGrpSpPr>
          <p:cNvPr id="643" name="Google Shape;643;p45"/>
          <p:cNvGrpSpPr/>
          <p:nvPr/>
        </p:nvGrpSpPr>
        <p:grpSpPr>
          <a:xfrm>
            <a:off x="513075" y="852100"/>
            <a:ext cx="8082200" cy="3384525"/>
            <a:chOff x="513075" y="852100"/>
            <a:chExt cx="8082200" cy="3384525"/>
          </a:xfrm>
        </p:grpSpPr>
        <p:sp>
          <p:nvSpPr>
            <p:cNvPr id="644" name="Google Shape;644;p45"/>
            <p:cNvSpPr/>
            <p:nvPr/>
          </p:nvSpPr>
          <p:spPr>
            <a:xfrm>
              <a:off x="7189925" y="19037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5"/>
            <p:cNvSpPr/>
            <p:nvPr/>
          </p:nvSpPr>
          <p:spPr>
            <a:xfrm>
              <a:off x="513075" y="17141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5"/>
            <p:cNvSpPr/>
            <p:nvPr/>
          </p:nvSpPr>
          <p:spPr>
            <a:xfrm>
              <a:off x="6709213" y="85210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5"/>
            <p:cNvSpPr/>
            <p:nvPr/>
          </p:nvSpPr>
          <p:spPr>
            <a:xfrm flipH="1" rot="10800000">
              <a:off x="2127125" y="33803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5"/>
            <p:cNvSpPr/>
            <p:nvPr/>
          </p:nvSpPr>
          <p:spPr>
            <a:xfrm flipH="1" rot="10800000">
              <a:off x="3747975" y="40953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5"/>
            <p:cNvSpPr/>
            <p:nvPr/>
          </p:nvSpPr>
          <p:spPr>
            <a:xfrm flipH="1" rot="10800000">
              <a:off x="8453975" y="14473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0" name="Google Shape;650;p45"/>
            <p:cNvGrpSpPr/>
            <p:nvPr/>
          </p:nvGrpSpPr>
          <p:grpSpPr>
            <a:xfrm rot="-7546048">
              <a:off x="3607059" y="3077631"/>
              <a:ext cx="161701" cy="641985"/>
              <a:chOff x="7004550" y="3676293"/>
              <a:chExt cx="161700" cy="641982"/>
            </a:xfrm>
          </p:grpSpPr>
          <p:sp>
            <p:nvSpPr>
              <p:cNvPr id="651" name="Google Shape;651;p45"/>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5"/>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5"/>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5"/>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5" name="Google Shape;655;p45"/>
            <p:cNvGrpSpPr/>
            <p:nvPr/>
          </p:nvGrpSpPr>
          <p:grpSpPr>
            <a:xfrm>
              <a:off x="1135320" y="2873426"/>
              <a:ext cx="545147" cy="506901"/>
              <a:chOff x="4818730" y="3307263"/>
              <a:chExt cx="1827512" cy="1699300"/>
            </a:xfrm>
          </p:grpSpPr>
          <p:sp>
            <p:nvSpPr>
              <p:cNvPr id="656" name="Google Shape;656;p45"/>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5"/>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5"/>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5"/>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5"/>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5"/>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5"/>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5"/>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5"/>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5"/>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5"/>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5"/>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5"/>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5"/>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5"/>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5"/>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5"/>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5"/>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5"/>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5"/>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5"/>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5"/>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5"/>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5"/>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5"/>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54"/>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Visualizations</a:t>
            </a:r>
            <a:r>
              <a:rPr lang="en">
                <a:solidFill>
                  <a:schemeClr val="accent4"/>
                </a:solidFill>
              </a:rPr>
              <a:t> from CSV</a:t>
            </a:r>
            <a:endParaRPr>
              <a:solidFill>
                <a:schemeClr val="accent4"/>
              </a:solidFill>
            </a:endParaRPr>
          </a:p>
        </p:txBody>
      </p:sp>
      <p:sp>
        <p:nvSpPr>
          <p:cNvPr id="1461" name="Google Shape;1461;p54"/>
          <p:cNvSpPr txBox="1"/>
          <p:nvPr/>
        </p:nvSpPr>
        <p:spPr>
          <a:xfrm>
            <a:off x="717425" y="977525"/>
            <a:ext cx="72411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accent6"/>
              </a:buClr>
              <a:buSzPts val="1400"/>
              <a:buFont typeface="Sora"/>
              <a:buChar char="●"/>
            </a:pPr>
            <a:r>
              <a:rPr lang="en">
                <a:solidFill>
                  <a:schemeClr val="accent6"/>
                </a:solidFill>
                <a:latin typeface="Sora"/>
                <a:ea typeface="Sora"/>
                <a:cs typeface="Sora"/>
                <a:sym typeface="Sora"/>
              </a:rPr>
              <a:t>We have used PowerBI tools for getting insights from our dataset</a:t>
            </a:r>
            <a:endParaRPr>
              <a:solidFill>
                <a:schemeClr val="accent6"/>
              </a:solidFill>
              <a:latin typeface="Sora"/>
              <a:ea typeface="Sora"/>
              <a:cs typeface="Sora"/>
              <a:sym typeface="Sora"/>
            </a:endParaRPr>
          </a:p>
          <a:p>
            <a:pPr indent="-317500" lvl="0" marL="457200" rtl="0" algn="l">
              <a:lnSpc>
                <a:spcPct val="115000"/>
              </a:lnSpc>
              <a:spcBef>
                <a:spcPts val="0"/>
              </a:spcBef>
              <a:spcAft>
                <a:spcPts val="0"/>
              </a:spcAft>
              <a:buClr>
                <a:schemeClr val="accent6"/>
              </a:buClr>
              <a:buSzPts val="1400"/>
              <a:buFont typeface="Sora"/>
              <a:buChar char="●"/>
            </a:pPr>
            <a:r>
              <a:rPr lang="en">
                <a:solidFill>
                  <a:schemeClr val="accent6"/>
                </a:solidFill>
                <a:latin typeface="Sora"/>
                <a:ea typeface="Sora"/>
                <a:cs typeface="Sora"/>
                <a:sym typeface="Sora"/>
              </a:rPr>
              <a:t>We also used various statistical measures such as [mean, variance, standard deviation &amp; many more] to get important curves and graphs from the data.</a:t>
            </a:r>
            <a:endParaRPr>
              <a:solidFill>
                <a:schemeClr val="accent6"/>
              </a:solidFill>
              <a:latin typeface="Sora"/>
              <a:ea typeface="Sora"/>
              <a:cs typeface="Sora"/>
              <a:sym typeface="Sora"/>
            </a:endParaRPr>
          </a:p>
          <a:p>
            <a:pPr indent="-317500" lvl="0" marL="457200" rtl="0" algn="l">
              <a:lnSpc>
                <a:spcPct val="115000"/>
              </a:lnSpc>
              <a:spcBef>
                <a:spcPts val="0"/>
              </a:spcBef>
              <a:spcAft>
                <a:spcPts val="0"/>
              </a:spcAft>
              <a:buClr>
                <a:schemeClr val="accent6"/>
              </a:buClr>
              <a:buSzPts val="1400"/>
              <a:buFont typeface="Sora"/>
              <a:buChar char="●"/>
            </a:pPr>
            <a:r>
              <a:rPr lang="en">
                <a:solidFill>
                  <a:schemeClr val="accent6"/>
                </a:solidFill>
                <a:latin typeface="Sora"/>
                <a:ea typeface="Sora"/>
                <a:cs typeface="Sora"/>
                <a:sym typeface="Sora"/>
              </a:rPr>
              <a:t>Some of our visualizations from CSV data are shown below.</a:t>
            </a:r>
            <a:endParaRPr>
              <a:solidFill>
                <a:schemeClr val="accent6"/>
              </a:solidFill>
              <a:latin typeface="Sora"/>
              <a:ea typeface="Sora"/>
              <a:cs typeface="Sora"/>
              <a:sym typeface="Sora"/>
            </a:endParaRPr>
          </a:p>
        </p:txBody>
      </p:sp>
      <p:pic>
        <p:nvPicPr>
          <p:cNvPr id="1462" name="Google Shape;1462;p54"/>
          <p:cNvPicPr preferRelativeResize="0"/>
          <p:nvPr/>
        </p:nvPicPr>
        <p:blipFill>
          <a:blip r:embed="rId3">
            <a:alphaModFix/>
          </a:blip>
          <a:stretch>
            <a:fillRect/>
          </a:stretch>
        </p:blipFill>
        <p:spPr>
          <a:xfrm>
            <a:off x="1037513" y="2350775"/>
            <a:ext cx="7068933" cy="2599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pic>
        <p:nvPicPr>
          <p:cNvPr id="1467" name="Google Shape;1467;p55"/>
          <p:cNvPicPr preferRelativeResize="0"/>
          <p:nvPr/>
        </p:nvPicPr>
        <p:blipFill>
          <a:blip r:embed="rId3">
            <a:alphaModFix/>
          </a:blip>
          <a:stretch>
            <a:fillRect/>
          </a:stretch>
        </p:blipFill>
        <p:spPr>
          <a:xfrm>
            <a:off x="1394799" y="626263"/>
            <a:ext cx="6354401" cy="3890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pic>
        <p:nvPicPr>
          <p:cNvPr id="1472" name="Google Shape;1472;p56"/>
          <p:cNvPicPr preferRelativeResize="0"/>
          <p:nvPr/>
        </p:nvPicPr>
        <p:blipFill>
          <a:blip r:embed="rId3">
            <a:alphaModFix/>
          </a:blip>
          <a:stretch>
            <a:fillRect/>
          </a:stretch>
        </p:blipFill>
        <p:spPr>
          <a:xfrm>
            <a:off x="1329825" y="582862"/>
            <a:ext cx="6484349" cy="397777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6" name="Shape 1476"/>
        <p:cNvGrpSpPr/>
        <p:nvPr/>
      </p:nvGrpSpPr>
      <p:grpSpPr>
        <a:xfrm>
          <a:off x="0" y="0"/>
          <a:ext cx="0" cy="0"/>
          <a:chOff x="0" y="0"/>
          <a:chExt cx="0" cy="0"/>
        </a:xfrm>
      </p:grpSpPr>
      <p:sp>
        <p:nvSpPr>
          <p:cNvPr id="1477" name="Google Shape;1477;p57"/>
          <p:cNvSpPr txBox="1"/>
          <p:nvPr>
            <p:ph idx="1" type="subTitle"/>
          </p:nvPr>
        </p:nvSpPr>
        <p:spPr>
          <a:xfrm>
            <a:off x="717425" y="1146175"/>
            <a:ext cx="6906600" cy="22638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After the collection of data now the most important task was to select the model.</a:t>
            </a:r>
            <a:endParaRPr/>
          </a:p>
          <a:p>
            <a:pPr indent="-342900" lvl="0" marL="457200" rtl="0" algn="l">
              <a:spcBef>
                <a:spcPts val="0"/>
              </a:spcBef>
              <a:spcAft>
                <a:spcPts val="0"/>
              </a:spcAft>
              <a:buSzPts val="1800"/>
              <a:buChar char="●"/>
            </a:pPr>
            <a:r>
              <a:rPr lang="en"/>
              <a:t>We used different algorithms and find the accuracy using these algorithms.</a:t>
            </a:r>
            <a:endParaRPr/>
          </a:p>
        </p:txBody>
      </p:sp>
      <p:sp>
        <p:nvSpPr>
          <p:cNvPr id="1478" name="Google Shape;1478;p57"/>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Stage 2</a:t>
            </a:r>
            <a:endParaRPr>
              <a:solidFill>
                <a:schemeClr val="accent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58"/>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Training</a:t>
            </a:r>
            <a:endParaRPr/>
          </a:p>
        </p:txBody>
      </p:sp>
      <p:cxnSp>
        <p:nvCxnSpPr>
          <p:cNvPr id="1484" name="Google Shape;1484;p58"/>
          <p:cNvCxnSpPr>
            <a:stCxn id="1485" idx="6"/>
          </p:cNvCxnSpPr>
          <p:nvPr/>
        </p:nvCxnSpPr>
        <p:spPr>
          <a:xfrm>
            <a:off x="2137286" y="2937324"/>
            <a:ext cx="4827600" cy="0"/>
          </a:xfrm>
          <a:prstGeom prst="straightConnector1">
            <a:avLst/>
          </a:prstGeom>
          <a:noFill/>
          <a:ln cap="flat" cmpd="sng" w="19050">
            <a:solidFill>
              <a:schemeClr val="accent1"/>
            </a:solidFill>
            <a:prstDash val="solid"/>
            <a:round/>
            <a:headEnd len="med" w="med" type="none"/>
            <a:tailEnd len="med" w="med" type="none"/>
          </a:ln>
        </p:spPr>
      </p:cxnSp>
      <p:cxnSp>
        <p:nvCxnSpPr>
          <p:cNvPr id="1486" name="Google Shape;1486;p58"/>
          <p:cNvCxnSpPr/>
          <p:nvPr/>
        </p:nvCxnSpPr>
        <p:spPr>
          <a:xfrm>
            <a:off x="3605525" y="3336275"/>
            <a:ext cx="0" cy="372900"/>
          </a:xfrm>
          <a:prstGeom prst="straightConnector1">
            <a:avLst/>
          </a:prstGeom>
          <a:noFill/>
          <a:ln cap="flat" cmpd="sng" w="19050">
            <a:solidFill>
              <a:schemeClr val="accent1"/>
            </a:solidFill>
            <a:prstDash val="solid"/>
            <a:round/>
            <a:headEnd len="med" w="med" type="none"/>
            <a:tailEnd len="med" w="med" type="none"/>
          </a:ln>
        </p:spPr>
      </p:cxnSp>
      <p:sp>
        <p:nvSpPr>
          <p:cNvPr id="1487" name="Google Shape;1487;p58"/>
          <p:cNvSpPr/>
          <p:nvPr/>
        </p:nvSpPr>
        <p:spPr>
          <a:xfrm>
            <a:off x="3069536" y="2400328"/>
            <a:ext cx="1073700" cy="10737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8"/>
          <p:cNvSpPr/>
          <p:nvPr/>
        </p:nvSpPr>
        <p:spPr>
          <a:xfrm>
            <a:off x="3206577" y="2537381"/>
            <a:ext cx="800100" cy="800100"/>
          </a:xfrm>
          <a:prstGeom prst="ellipse">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9" name="Google Shape;1489;p58"/>
          <p:cNvCxnSpPr/>
          <p:nvPr/>
        </p:nvCxnSpPr>
        <p:spPr>
          <a:xfrm rot="10800000">
            <a:off x="5475750" y="2164975"/>
            <a:ext cx="0" cy="372900"/>
          </a:xfrm>
          <a:prstGeom prst="straightConnector1">
            <a:avLst/>
          </a:prstGeom>
          <a:noFill/>
          <a:ln cap="flat" cmpd="sng" w="19050">
            <a:solidFill>
              <a:schemeClr val="accent1"/>
            </a:solidFill>
            <a:prstDash val="solid"/>
            <a:round/>
            <a:headEnd len="med" w="med" type="none"/>
            <a:tailEnd len="med" w="med" type="none"/>
          </a:ln>
        </p:spPr>
      </p:cxnSp>
      <p:sp>
        <p:nvSpPr>
          <p:cNvPr id="1490" name="Google Shape;1490;p58"/>
          <p:cNvSpPr/>
          <p:nvPr/>
        </p:nvSpPr>
        <p:spPr>
          <a:xfrm>
            <a:off x="4939241" y="2400800"/>
            <a:ext cx="1072800" cy="10731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8"/>
          <p:cNvSpPr/>
          <p:nvPr/>
        </p:nvSpPr>
        <p:spPr>
          <a:xfrm>
            <a:off x="5076303" y="2537874"/>
            <a:ext cx="798900" cy="798900"/>
          </a:xfrm>
          <a:prstGeom prst="ellipse">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2" name="Google Shape;1492;p58"/>
          <p:cNvCxnSpPr/>
          <p:nvPr/>
        </p:nvCxnSpPr>
        <p:spPr>
          <a:xfrm>
            <a:off x="7344825" y="3336758"/>
            <a:ext cx="0" cy="372300"/>
          </a:xfrm>
          <a:prstGeom prst="straightConnector1">
            <a:avLst/>
          </a:prstGeom>
          <a:noFill/>
          <a:ln cap="flat" cmpd="sng" w="19050">
            <a:solidFill>
              <a:schemeClr val="accent1"/>
            </a:solidFill>
            <a:prstDash val="solid"/>
            <a:round/>
            <a:headEnd len="med" w="med" type="none"/>
            <a:tailEnd len="med" w="med" type="none"/>
          </a:ln>
        </p:spPr>
      </p:cxnSp>
      <p:sp>
        <p:nvSpPr>
          <p:cNvPr id="1493" name="Google Shape;1493;p58"/>
          <p:cNvSpPr/>
          <p:nvPr/>
        </p:nvSpPr>
        <p:spPr>
          <a:xfrm>
            <a:off x="6808132" y="2400800"/>
            <a:ext cx="1072800" cy="10731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8"/>
          <p:cNvSpPr/>
          <p:nvPr/>
        </p:nvSpPr>
        <p:spPr>
          <a:xfrm>
            <a:off x="6945194" y="2537874"/>
            <a:ext cx="798900" cy="798900"/>
          </a:xfrm>
          <a:prstGeom prst="ellipse">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5" name="Google Shape;1495;p58"/>
          <p:cNvCxnSpPr/>
          <p:nvPr/>
        </p:nvCxnSpPr>
        <p:spPr>
          <a:xfrm rot="10800000">
            <a:off x="1737825" y="2164975"/>
            <a:ext cx="0" cy="372900"/>
          </a:xfrm>
          <a:prstGeom prst="straightConnector1">
            <a:avLst/>
          </a:prstGeom>
          <a:noFill/>
          <a:ln cap="flat" cmpd="sng" w="19050">
            <a:solidFill>
              <a:schemeClr val="accent1"/>
            </a:solidFill>
            <a:prstDash val="solid"/>
            <a:round/>
            <a:headEnd len="med" w="med" type="none"/>
            <a:tailEnd len="med" w="med" type="none"/>
          </a:ln>
        </p:spPr>
      </p:cxnSp>
      <p:sp>
        <p:nvSpPr>
          <p:cNvPr id="1496" name="Google Shape;1496;p58"/>
          <p:cNvSpPr/>
          <p:nvPr/>
        </p:nvSpPr>
        <p:spPr>
          <a:xfrm>
            <a:off x="1201324" y="2400800"/>
            <a:ext cx="1072800" cy="10731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8"/>
          <p:cNvSpPr/>
          <p:nvPr/>
        </p:nvSpPr>
        <p:spPr>
          <a:xfrm>
            <a:off x="1338386" y="2537874"/>
            <a:ext cx="798900" cy="798900"/>
          </a:xfrm>
          <a:prstGeom prst="ellipse">
            <a:avLst/>
          </a:prstGeom>
          <a:solidFill>
            <a:schemeClr val="accent5"/>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8"/>
          <p:cNvSpPr txBox="1"/>
          <p:nvPr/>
        </p:nvSpPr>
        <p:spPr>
          <a:xfrm>
            <a:off x="6404178" y="3802722"/>
            <a:ext cx="1880700" cy="267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chemeClr val="accent4"/>
                </a:solidFill>
                <a:latin typeface="Saira SemiCondensed ExtraBold"/>
                <a:ea typeface="Saira SemiCondensed ExtraBold"/>
                <a:cs typeface="Saira SemiCondensed ExtraBold"/>
                <a:sym typeface="Saira SemiCondensed ExtraBold"/>
              </a:rPr>
              <a:t>Predict Lag</a:t>
            </a:r>
            <a:endParaRPr sz="2400">
              <a:solidFill>
                <a:schemeClr val="accent4"/>
              </a:solidFill>
              <a:latin typeface="Saira SemiCondensed ExtraBold"/>
              <a:ea typeface="Saira SemiCondensed ExtraBold"/>
              <a:cs typeface="Saira SemiCondensed ExtraBold"/>
              <a:sym typeface="Saira SemiCondensed ExtraBold"/>
            </a:endParaRPr>
          </a:p>
        </p:txBody>
      </p:sp>
      <p:sp>
        <p:nvSpPr>
          <p:cNvPr id="1498" name="Google Shape;1498;p58"/>
          <p:cNvSpPr txBox="1"/>
          <p:nvPr/>
        </p:nvSpPr>
        <p:spPr>
          <a:xfrm>
            <a:off x="6296778" y="4206075"/>
            <a:ext cx="2095500" cy="4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626262"/>
              </a:solidFill>
              <a:latin typeface="Didact Gothic"/>
              <a:ea typeface="Didact Gothic"/>
              <a:cs typeface="Didact Gothic"/>
              <a:sym typeface="Didact Gothic"/>
            </a:endParaRPr>
          </a:p>
        </p:txBody>
      </p:sp>
      <p:sp>
        <p:nvSpPr>
          <p:cNvPr id="1499" name="Google Shape;1499;p58"/>
          <p:cNvSpPr txBox="1"/>
          <p:nvPr/>
        </p:nvSpPr>
        <p:spPr>
          <a:xfrm>
            <a:off x="4535302" y="1823925"/>
            <a:ext cx="1880700" cy="26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4"/>
                </a:solidFill>
                <a:latin typeface="Saira SemiCondensed ExtraBold"/>
                <a:ea typeface="Saira SemiCondensed ExtraBold"/>
                <a:cs typeface="Saira SemiCondensed ExtraBold"/>
                <a:sym typeface="Saira SemiCondensed ExtraBold"/>
              </a:rPr>
              <a:t>Train model</a:t>
            </a:r>
            <a:endParaRPr sz="2100">
              <a:solidFill>
                <a:srgbClr val="D6B589"/>
              </a:solidFill>
              <a:latin typeface="Dela Gothic One"/>
              <a:ea typeface="Dela Gothic One"/>
              <a:cs typeface="Dela Gothic One"/>
              <a:sym typeface="Dela Gothic One"/>
            </a:endParaRPr>
          </a:p>
        </p:txBody>
      </p:sp>
      <p:sp>
        <p:nvSpPr>
          <p:cNvPr id="1500" name="Google Shape;1500;p58"/>
          <p:cNvSpPr txBox="1"/>
          <p:nvPr/>
        </p:nvSpPr>
        <p:spPr>
          <a:xfrm>
            <a:off x="4428002" y="1591077"/>
            <a:ext cx="2095500" cy="41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626262"/>
              </a:solidFill>
              <a:latin typeface="Didact Gothic"/>
              <a:ea typeface="Didact Gothic"/>
              <a:cs typeface="Didact Gothic"/>
              <a:sym typeface="Didact Gothic"/>
            </a:endParaRPr>
          </a:p>
        </p:txBody>
      </p:sp>
      <p:sp>
        <p:nvSpPr>
          <p:cNvPr id="1501" name="Google Shape;1501;p58"/>
          <p:cNvSpPr txBox="1"/>
          <p:nvPr/>
        </p:nvSpPr>
        <p:spPr>
          <a:xfrm>
            <a:off x="797363" y="1823919"/>
            <a:ext cx="1880700" cy="26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4"/>
                </a:solidFill>
                <a:latin typeface="Saira SemiCondensed ExtraBold"/>
                <a:ea typeface="Saira SemiCondensed ExtraBold"/>
                <a:cs typeface="Saira SemiCondensed ExtraBold"/>
                <a:sym typeface="Saira SemiCondensed ExtraBold"/>
              </a:rPr>
              <a:t>Load CSV</a:t>
            </a:r>
            <a:endParaRPr sz="2100">
              <a:solidFill>
                <a:srgbClr val="D6B589"/>
              </a:solidFill>
              <a:latin typeface="Dela Gothic One"/>
              <a:ea typeface="Dela Gothic One"/>
              <a:cs typeface="Dela Gothic One"/>
              <a:sym typeface="Dela Gothic One"/>
            </a:endParaRPr>
          </a:p>
        </p:txBody>
      </p:sp>
      <p:sp>
        <p:nvSpPr>
          <p:cNvPr id="1502" name="Google Shape;1502;p58"/>
          <p:cNvSpPr txBox="1"/>
          <p:nvPr/>
        </p:nvSpPr>
        <p:spPr>
          <a:xfrm>
            <a:off x="691613" y="1592450"/>
            <a:ext cx="2095500" cy="41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626262"/>
              </a:solidFill>
              <a:latin typeface="Didact Gothic"/>
              <a:ea typeface="Didact Gothic"/>
              <a:cs typeface="Didact Gothic"/>
              <a:sym typeface="Didact Gothic"/>
            </a:endParaRPr>
          </a:p>
        </p:txBody>
      </p:sp>
      <p:sp>
        <p:nvSpPr>
          <p:cNvPr id="1503" name="Google Shape;1503;p58"/>
          <p:cNvSpPr txBox="1"/>
          <p:nvPr/>
        </p:nvSpPr>
        <p:spPr>
          <a:xfrm>
            <a:off x="2274125" y="3801325"/>
            <a:ext cx="2665200" cy="26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4"/>
                </a:solidFill>
                <a:latin typeface="Saira SemiCondensed ExtraBold"/>
                <a:ea typeface="Saira SemiCondensed ExtraBold"/>
                <a:cs typeface="Saira SemiCondensed ExtraBold"/>
                <a:sym typeface="Saira SemiCondensed ExtraBold"/>
              </a:rPr>
              <a:t>Create ML Model</a:t>
            </a:r>
            <a:endParaRPr sz="2400">
              <a:solidFill>
                <a:schemeClr val="accent4"/>
              </a:solidFill>
              <a:latin typeface="Saira SemiCondensed ExtraBold"/>
              <a:ea typeface="Saira SemiCondensed ExtraBold"/>
              <a:cs typeface="Saira SemiCondensed ExtraBold"/>
              <a:sym typeface="Saira SemiCondensed ExtraBold"/>
            </a:endParaRPr>
          </a:p>
        </p:txBody>
      </p:sp>
      <p:sp>
        <p:nvSpPr>
          <p:cNvPr id="1504" name="Google Shape;1504;p58"/>
          <p:cNvSpPr txBox="1"/>
          <p:nvPr/>
        </p:nvSpPr>
        <p:spPr>
          <a:xfrm>
            <a:off x="2555438" y="4208637"/>
            <a:ext cx="2095500" cy="41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6"/>
              </a:solidFill>
              <a:latin typeface="Sora"/>
              <a:ea typeface="Sora"/>
              <a:cs typeface="Sora"/>
              <a:sym typeface="Sora"/>
            </a:endParaRPr>
          </a:p>
        </p:txBody>
      </p:sp>
      <p:grpSp>
        <p:nvGrpSpPr>
          <p:cNvPr id="1505" name="Google Shape;1505;p58"/>
          <p:cNvGrpSpPr/>
          <p:nvPr/>
        </p:nvGrpSpPr>
        <p:grpSpPr>
          <a:xfrm>
            <a:off x="1475846" y="2722196"/>
            <a:ext cx="527018" cy="427828"/>
            <a:chOff x="1190625" y="728300"/>
            <a:chExt cx="5228350" cy="4244325"/>
          </a:xfrm>
        </p:grpSpPr>
        <p:sp>
          <p:nvSpPr>
            <p:cNvPr id="1506" name="Google Shape;1506;p58"/>
            <p:cNvSpPr/>
            <p:nvPr/>
          </p:nvSpPr>
          <p:spPr>
            <a:xfrm>
              <a:off x="1803325" y="4173600"/>
              <a:ext cx="185675" cy="186300"/>
            </a:xfrm>
            <a:custGeom>
              <a:rect b="b" l="l" r="r" t="t"/>
              <a:pathLst>
                <a:path extrusionOk="0" h="7452" w="7427">
                  <a:moveTo>
                    <a:pt x="3726" y="1"/>
                  </a:moveTo>
                  <a:cubicBezTo>
                    <a:pt x="1667" y="1"/>
                    <a:pt x="1" y="1667"/>
                    <a:pt x="1" y="3726"/>
                  </a:cubicBezTo>
                  <a:cubicBezTo>
                    <a:pt x="1" y="5785"/>
                    <a:pt x="1667" y="7452"/>
                    <a:pt x="3726" y="7452"/>
                  </a:cubicBezTo>
                  <a:cubicBezTo>
                    <a:pt x="5760" y="7452"/>
                    <a:pt x="7427" y="5785"/>
                    <a:pt x="7427" y="3726"/>
                  </a:cubicBezTo>
                  <a:cubicBezTo>
                    <a:pt x="7427" y="1667"/>
                    <a:pt x="5760" y="1"/>
                    <a:pt x="37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8"/>
            <p:cNvSpPr/>
            <p:nvPr/>
          </p:nvSpPr>
          <p:spPr>
            <a:xfrm>
              <a:off x="1190625" y="728300"/>
              <a:ext cx="1783025" cy="4244325"/>
            </a:xfrm>
            <a:custGeom>
              <a:rect b="b" l="l" r="r" t="t"/>
              <a:pathLst>
                <a:path extrusionOk="0" h="169773" w="71321">
                  <a:moveTo>
                    <a:pt x="18382" y="105878"/>
                  </a:moveTo>
                  <a:cubicBezTo>
                    <a:pt x="21764" y="105878"/>
                    <a:pt x="24509" y="108623"/>
                    <a:pt x="24509" y="112005"/>
                  </a:cubicBezTo>
                  <a:cubicBezTo>
                    <a:pt x="24509" y="115387"/>
                    <a:pt x="21764" y="118132"/>
                    <a:pt x="18382" y="118132"/>
                  </a:cubicBezTo>
                  <a:cubicBezTo>
                    <a:pt x="14999" y="118132"/>
                    <a:pt x="12254" y="115387"/>
                    <a:pt x="12254" y="112005"/>
                  </a:cubicBezTo>
                  <a:cubicBezTo>
                    <a:pt x="12254" y="108623"/>
                    <a:pt x="14999" y="105878"/>
                    <a:pt x="18382" y="105878"/>
                  </a:cubicBezTo>
                  <a:close/>
                  <a:moveTo>
                    <a:pt x="28234" y="125558"/>
                  </a:moveTo>
                  <a:cubicBezTo>
                    <a:pt x="37033" y="125558"/>
                    <a:pt x="44189" y="132740"/>
                    <a:pt x="44189" y="141538"/>
                  </a:cubicBezTo>
                  <a:cubicBezTo>
                    <a:pt x="44189" y="150337"/>
                    <a:pt x="37033" y="157518"/>
                    <a:pt x="28234" y="157518"/>
                  </a:cubicBezTo>
                  <a:cubicBezTo>
                    <a:pt x="19411" y="157518"/>
                    <a:pt x="12254" y="150337"/>
                    <a:pt x="12254" y="141538"/>
                  </a:cubicBezTo>
                  <a:cubicBezTo>
                    <a:pt x="12254" y="132740"/>
                    <a:pt x="19411" y="125558"/>
                    <a:pt x="28234" y="125558"/>
                  </a:cubicBezTo>
                  <a:close/>
                  <a:moveTo>
                    <a:pt x="6127" y="0"/>
                  </a:moveTo>
                  <a:cubicBezTo>
                    <a:pt x="2745" y="0"/>
                    <a:pt x="0" y="2745"/>
                    <a:pt x="0" y="6127"/>
                  </a:cubicBezTo>
                  <a:lnTo>
                    <a:pt x="0" y="163645"/>
                  </a:lnTo>
                  <a:cubicBezTo>
                    <a:pt x="0" y="167027"/>
                    <a:pt x="2745" y="169772"/>
                    <a:pt x="6127" y="169772"/>
                  </a:cubicBezTo>
                  <a:lnTo>
                    <a:pt x="65193" y="169772"/>
                  </a:lnTo>
                  <a:cubicBezTo>
                    <a:pt x="68576" y="169772"/>
                    <a:pt x="71321" y="167027"/>
                    <a:pt x="71321" y="163645"/>
                  </a:cubicBezTo>
                  <a:lnTo>
                    <a:pt x="71321" y="147469"/>
                  </a:lnTo>
                  <a:cubicBezTo>
                    <a:pt x="48944" y="135534"/>
                    <a:pt x="33675" y="111956"/>
                    <a:pt x="33675" y="84874"/>
                  </a:cubicBezTo>
                  <a:cubicBezTo>
                    <a:pt x="33675" y="57816"/>
                    <a:pt x="48944" y="34239"/>
                    <a:pt x="71321" y="22303"/>
                  </a:cubicBezTo>
                  <a:lnTo>
                    <a:pt x="71321" y="6127"/>
                  </a:lnTo>
                  <a:cubicBezTo>
                    <a:pt x="71321" y="2745"/>
                    <a:pt x="68576" y="0"/>
                    <a:pt x="651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8"/>
            <p:cNvSpPr/>
            <p:nvPr/>
          </p:nvSpPr>
          <p:spPr>
            <a:xfrm>
              <a:off x="4635925" y="728300"/>
              <a:ext cx="1783050" cy="4244325"/>
            </a:xfrm>
            <a:custGeom>
              <a:rect b="b" l="l" r="r" t="t"/>
              <a:pathLst>
                <a:path extrusionOk="0" h="169773" w="71322">
                  <a:moveTo>
                    <a:pt x="43112" y="125558"/>
                  </a:moveTo>
                  <a:cubicBezTo>
                    <a:pt x="51910" y="125558"/>
                    <a:pt x="59067" y="132740"/>
                    <a:pt x="59067" y="141538"/>
                  </a:cubicBezTo>
                  <a:cubicBezTo>
                    <a:pt x="59067" y="150337"/>
                    <a:pt x="51910" y="157518"/>
                    <a:pt x="43112" y="157518"/>
                  </a:cubicBezTo>
                  <a:cubicBezTo>
                    <a:pt x="34289" y="157518"/>
                    <a:pt x="27132" y="150337"/>
                    <a:pt x="27132" y="141538"/>
                  </a:cubicBezTo>
                  <a:cubicBezTo>
                    <a:pt x="27132" y="132740"/>
                    <a:pt x="34289" y="125558"/>
                    <a:pt x="43112" y="125558"/>
                  </a:cubicBezTo>
                  <a:close/>
                  <a:moveTo>
                    <a:pt x="6128" y="0"/>
                  </a:moveTo>
                  <a:cubicBezTo>
                    <a:pt x="2746" y="0"/>
                    <a:pt x="1" y="2745"/>
                    <a:pt x="1" y="6127"/>
                  </a:cubicBezTo>
                  <a:lnTo>
                    <a:pt x="1" y="22303"/>
                  </a:lnTo>
                  <a:cubicBezTo>
                    <a:pt x="22377" y="34239"/>
                    <a:pt x="37646" y="57816"/>
                    <a:pt x="37646" y="84874"/>
                  </a:cubicBezTo>
                  <a:cubicBezTo>
                    <a:pt x="37646" y="111956"/>
                    <a:pt x="22377" y="135534"/>
                    <a:pt x="1" y="147469"/>
                  </a:cubicBezTo>
                  <a:lnTo>
                    <a:pt x="1" y="163645"/>
                  </a:lnTo>
                  <a:cubicBezTo>
                    <a:pt x="1" y="167027"/>
                    <a:pt x="2746" y="169772"/>
                    <a:pt x="6128" y="169772"/>
                  </a:cubicBezTo>
                  <a:lnTo>
                    <a:pt x="65194" y="169772"/>
                  </a:lnTo>
                  <a:cubicBezTo>
                    <a:pt x="68576" y="169772"/>
                    <a:pt x="71321" y="167027"/>
                    <a:pt x="71321" y="163645"/>
                  </a:cubicBezTo>
                  <a:lnTo>
                    <a:pt x="71321" y="6127"/>
                  </a:lnTo>
                  <a:cubicBezTo>
                    <a:pt x="71321" y="2745"/>
                    <a:pt x="68576" y="0"/>
                    <a:pt x="6519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8"/>
            <p:cNvSpPr/>
            <p:nvPr/>
          </p:nvSpPr>
          <p:spPr>
            <a:xfrm>
              <a:off x="5620575" y="4173600"/>
              <a:ext cx="185675" cy="186300"/>
            </a:xfrm>
            <a:custGeom>
              <a:rect b="b" l="l" r="r" t="t"/>
              <a:pathLst>
                <a:path extrusionOk="0" h="7452" w="7427">
                  <a:moveTo>
                    <a:pt x="3726" y="1"/>
                  </a:moveTo>
                  <a:cubicBezTo>
                    <a:pt x="1667" y="1"/>
                    <a:pt x="0" y="1667"/>
                    <a:pt x="0" y="3726"/>
                  </a:cubicBezTo>
                  <a:cubicBezTo>
                    <a:pt x="0" y="5785"/>
                    <a:pt x="1667" y="7452"/>
                    <a:pt x="3726" y="7452"/>
                  </a:cubicBezTo>
                  <a:cubicBezTo>
                    <a:pt x="5760" y="7452"/>
                    <a:pt x="7427" y="5785"/>
                    <a:pt x="7427" y="3726"/>
                  </a:cubicBezTo>
                  <a:cubicBezTo>
                    <a:pt x="7427" y="1667"/>
                    <a:pt x="5760" y="1"/>
                    <a:pt x="37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8"/>
            <p:cNvSpPr/>
            <p:nvPr/>
          </p:nvSpPr>
          <p:spPr>
            <a:xfrm>
              <a:off x="2338850" y="1384500"/>
              <a:ext cx="2931875" cy="2931900"/>
            </a:xfrm>
            <a:custGeom>
              <a:rect b="b" l="l" r="r" t="t"/>
              <a:pathLst>
                <a:path extrusionOk="0" h="117276" w="117275">
                  <a:moveTo>
                    <a:pt x="65194" y="22966"/>
                  </a:moveTo>
                  <a:cubicBezTo>
                    <a:pt x="68600" y="22966"/>
                    <a:pt x="71321" y="25711"/>
                    <a:pt x="71321" y="29093"/>
                  </a:cubicBezTo>
                  <a:cubicBezTo>
                    <a:pt x="71321" y="32475"/>
                    <a:pt x="68600" y="35220"/>
                    <a:pt x="65194" y="35220"/>
                  </a:cubicBezTo>
                  <a:lnTo>
                    <a:pt x="52082" y="35220"/>
                  </a:lnTo>
                  <a:cubicBezTo>
                    <a:pt x="48699" y="35220"/>
                    <a:pt x="45954" y="32475"/>
                    <a:pt x="45954" y="29093"/>
                  </a:cubicBezTo>
                  <a:cubicBezTo>
                    <a:pt x="45954" y="25711"/>
                    <a:pt x="48699" y="22966"/>
                    <a:pt x="52082" y="22966"/>
                  </a:cubicBezTo>
                  <a:close/>
                  <a:moveTo>
                    <a:pt x="71762" y="78748"/>
                  </a:moveTo>
                  <a:cubicBezTo>
                    <a:pt x="75144" y="78748"/>
                    <a:pt x="77889" y="81493"/>
                    <a:pt x="77889" y="84875"/>
                  </a:cubicBezTo>
                  <a:cubicBezTo>
                    <a:pt x="77889" y="88282"/>
                    <a:pt x="75144" y="91002"/>
                    <a:pt x="71762" y="91002"/>
                  </a:cubicBezTo>
                  <a:lnTo>
                    <a:pt x="45513" y="91002"/>
                  </a:lnTo>
                  <a:cubicBezTo>
                    <a:pt x="42131" y="91002"/>
                    <a:pt x="39386" y="88282"/>
                    <a:pt x="39386" y="84875"/>
                  </a:cubicBezTo>
                  <a:cubicBezTo>
                    <a:pt x="39386" y="81493"/>
                    <a:pt x="42131" y="78748"/>
                    <a:pt x="45513" y="78748"/>
                  </a:cubicBezTo>
                  <a:close/>
                  <a:moveTo>
                    <a:pt x="58650" y="1"/>
                  </a:moveTo>
                  <a:cubicBezTo>
                    <a:pt x="26323" y="1"/>
                    <a:pt x="0" y="26299"/>
                    <a:pt x="0" y="58626"/>
                  </a:cubicBezTo>
                  <a:cubicBezTo>
                    <a:pt x="0" y="90953"/>
                    <a:pt x="26323" y="117275"/>
                    <a:pt x="58650" y="117275"/>
                  </a:cubicBezTo>
                  <a:cubicBezTo>
                    <a:pt x="90977" y="117275"/>
                    <a:pt x="117275" y="90953"/>
                    <a:pt x="117275" y="58626"/>
                  </a:cubicBezTo>
                  <a:cubicBezTo>
                    <a:pt x="117275" y="26299"/>
                    <a:pt x="90977" y="1"/>
                    <a:pt x="586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8"/>
            <p:cNvSpPr/>
            <p:nvPr/>
          </p:nvSpPr>
          <p:spPr>
            <a:xfrm>
              <a:off x="3279975" y="892500"/>
              <a:ext cx="1049625" cy="265325"/>
            </a:xfrm>
            <a:custGeom>
              <a:rect b="b" l="l" r="r" t="t"/>
              <a:pathLst>
                <a:path extrusionOk="0" h="10613" w="41985">
                  <a:moveTo>
                    <a:pt x="1" y="0"/>
                  </a:moveTo>
                  <a:lnTo>
                    <a:pt x="1" y="10613"/>
                  </a:lnTo>
                  <a:cubicBezTo>
                    <a:pt x="6643" y="8529"/>
                    <a:pt x="13701" y="7427"/>
                    <a:pt x="21005" y="7427"/>
                  </a:cubicBezTo>
                  <a:cubicBezTo>
                    <a:pt x="28309" y="7427"/>
                    <a:pt x="35367" y="8529"/>
                    <a:pt x="41984" y="10613"/>
                  </a:cubicBezTo>
                  <a:lnTo>
                    <a:pt x="4198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8"/>
            <p:cNvSpPr/>
            <p:nvPr/>
          </p:nvSpPr>
          <p:spPr>
            <a:xfrm>
              <a:off x="3279975" y="4543075"/>
              <a:ext cx="1049625" cy="265325"/>
            </a:xfrm>
            <a:custGeom>
              <a:rect b="b" l="l" r="r" t="t"/>
              <a:pathLst>
                <a:path extrusionOk="0" h="10613" w="41985">
                  <a:moveTo>
                    <a:pt x="1" y="1"/>
                  </a:moveTo>
                  <a:lnTo>
                    <a:pt x="1" y="10613"/>
                  </a:lnTo>
                  <a:lnTo>
                    <a:pt x="41984" y="10613"/>
                  </a:lnTo>
                  <a:lnTo>
                    <a:pt x="41984" y="1"/>
                  </a:lnTo>
                  <a:cubicBezTo>
                    <a:pt x="35367" y="2059"/>
                    <a:pt x="28309" y="3187"/>
                    <a:pt x="21005" y="3187"/>
                  </a:cubicBezTo>
                  <a:cubicBezTo>
                    <a:pt x="13701" y="3187"/>
                    <a:pt x="6643" y="2059"/>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3" name="Google Shape;1513;p58"/>
          <p:cNvSpPr/>
          <p:nvPr/>
        </p:nvSpPr>
        <p:spPr>
          <a:xfrm>
            <a:off x="7132287" y="2724624"/>
            <a:ext cx="425065" cy="425065"/>
          </a:xfrm>
          <a:custGeom>
            <a:rect b="b" l="l" r="r" t="t"/>
            <a:pathLst>
              <a:path extrusionOk="0" h="209134" w="209134">
                <a:moveTo>
                  <a:pt x="6127" y="0"/>
                </a:moveTo>
                <a:cubicBezTo>
                  <a:pt x="2745" y="0"/>
                  <a:pt x="0" y="2745"/>
                  <a:pt x="0" y="6127"/>
                </a:cubicBezTo>
                <a:lnTo>
                  <a:pt x="0" y="203006"/>
                </a:lnTo>
                <a:cubicBezTo>
                  <a:pt x="0" y="206388"/>
                  <a:pt x="2745" y="209133"/>
                  <a:pt x="6127" y="209133"/>
                </a:cubicBezTo>
                <a:lnTo>
                  <a:pt x="32033" y="209133"/>
                </a:lnTo>
                <a:lnTo>
                  <a:pt x="32033" y="38160"/>
                </a:lnTo>
                <a:cubicBezTo>
                  <a:pt x="32033" y="34778"/>
                  <a:pt x="34778" y="32033"/>
                  <a:pt x="38160" y="32033"/>
                </a:cubicBezTo>
                <a:cubicBezTo>
                  <a:pt x="41542" y="32033"/>
                  <a:pt x="44287" y="34778"/>
                  <a:pt x="44287" y="38160"/>
                </a:cubicBezTo>
                <a:lnTo>
                  <a:pt x="44287" y="120583"/>
                </a:lnTo>
                <a:lnTo>
                  <a:pt x="170998" y="120583"/>
                </a:lnTo>
                <a:cubicBezTo>
                  <a:pt x="174380" y="120583"/>
                  <a:pt x="177125" y="123328"/>
                  <a:pt x="177125" y="126710"/>
                </a:cubicBezTo>
                <a:cubicBezTo>
                  <a:pt x="177125" y="130093"/>
                  <a:pt x="174380" y="132838"/>
                  <a:pt x="170998" y="132838"/>
                </a:cubicBezTo>
                <a:lnTo>
                  <a:pt x="44287" y="132838"/>
                </a:lnTo>
                <a:lnTo>
                  <a:pt x="44287" y="209133"/>
                </a:lnTo>
                <a:lnTo>
                  <a:pt x="203006" y="209133"/>
                </a:lnTo>
                <a:cubicBezTo>
                  <a:pt x="206388" y="209133"/>
                  <a:pt x="209133" y="206388"/>
                  <a:pt x="209133" y="203006"/>
                </a:cubicBezTo>
                <a:lnTo>
                  <a:pt x="209133" y="177125"/>
                </a:lnTo>
                <a:lnTo>
                  <a:pt x="82423" y="177125"/>
                </a:lnTo>
                <a:cubicBezTo>
                  <a:pt x="79041" y="177125"/>
                  <a:pt x="76296" y="174380"/>
                  <a:pt x="76296" y="170998"/>
                </a:cubicBezTo>
                <a:cubicBezTo>
                  <a:pt x="76296" y="167615"/>
                  <a:pt x="79041" y="164871"/>
                  <a:pt x="82423" y="164871"/>
                </a:cubicBezTo>
                <a:lnTo>
                  <a:pt x="209133" y="164871"/>
                </a:lnTo>
                <a:lnTo>
                  <a:pt x="209133" y="44287"/>
                </a:lnTo>
                <a:lnTo>
                  <a:pt x="132838" y="44287"/>
                </a:lnTo>
                <a:lnTo>
                  <a:pt x="132838" y="76296"/>
                </a:lnTo>
                <a:lnTo>
                  <a:pt x="170998" y="76296"/>
                </a:lnTo>
                <a:cubicBezTo>
                  <a:pt x="174380" y="76296"/>
                  <a:pt x="177125" y="79041"/>
                  <a:pt x="177125" y="82423"/>
                </a:cubicBezTo>
                <a:cubicBezTo>
                  <a:pt x="177125" y="85805"/>
                  <a:pt x="174380" y="88550"/>
                  <a:pt x="170998" y="88550"/>
                </a:cubicBezTo>
                <a:lnTo>
                  <a:pt x="126710" y="88550"/>
                </a:lnTo>
                <a:cubicBezTo>
                  <a:pt x="123328" y="88550"/>
                  <a:pt x="120583" y="85805"/>
                  <a:pt x="120583" y="82423"/>
                </a:cubicBezTo>
                <a:lnTo>
                  <a:pt x="120583" y="38160"/>
                </a:lnTo>
                <a:cubicBezTo>
                  <a:pt x="120583" y="34778"/>
                  <a:pt x="123328" y="32033"/>
                  <a:pt x="126710" y="32033"/>
                </a:cubicBezTo>
                <a:lnTo>
                  <a:pt x="209133" y="32033"/>
                </a:lnTo>
                <a:lnTo>
                  <a:pt x="209133" y="6127"/>
                </a:lnTo>
                <a:cubicBezTo>
                  <a:pt x="209133" y="2745"/>
                  <a:pt x="206388" y="0"/>
                  <a:pt x="203006" y="0"/>
                </a:cubicBezTo>
                <a:lnTo>
                  <a:pt x="88550" y="0"/>
                </a:lnTo>
                <a:lnTo>
                  <a:pt x="88550" y="82423"/>
                </a:lnTo>
                <a:cubicBezTo>
                  <a:pt x="88550" y="85805"/>
                  <a:pt x="85805" y="88550"/>
                  <a:pt x="82423" y="88550"/>
                </a:cubicBezTo>
                <a:cubicBezTo>
                  <a:pt x="79041" y="88550"/>
                  <a:pt x="76296" y="85805"/>
                  <a:pt x="76296" y="82423"/>
                </a:cubicBezTo>
                <a:lnTo>
                  <a:pt x="7629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4" name="Google Shape;1514;p58"/>
          <p:cNvGrpSpPr/>
          <p:nvPr/>
        </p:nvGrpSpPr>
        <p:grpSpPr>
          <a:xfrm>
            <a:off x="5212167" y="2771545"/>
            <a:ext cx="527018" cy="328575"/>
            <a:chOff x="1190625" y="1218475"/>
            <a:chExt cx="5228350" cy="3259675"/>
          </a:xfrm>
        </p:grpSpPr>
        <p:sp>
          <p:nvSpPr>
            <p:cNvPr id="1515" name="Google Shape;1515;p58"/>
            <p:cNvSpPr/>
            <p:nvPr/>
          </p:nvSpPr>
          <p:spPr>
            <a:xfrm>
              <a:off x="4614500" y="2509475"/>
              <a:ext cx="677675" cy="677675"/>
            </a:xfrm>
            <a:custGeom>
              <a:rect b="b" l="l" r="r" t="t"/>
              <a:pathLst>
                <a:path extrusionOk="0" h="27107" w="27107">
                  <a:moveTo>
                    <a:pt x="13553" y="0"/>
                  </a:moveTo>
                  <a:cubicBezTo>
                    <a:pt x="6078" y="0"/>
                    <a:pt x="0" y="6078"/>
                    <a:pt x="0" y="13553"/>
                  </a:cubicBezTo>
                  <a:cubicBezTo>
                    <a:pt x="0" y="21029"/>
                    <a:pt x="6078" y="27107"/>
                    <a:pt x="13553" y="27107"/>
                  </a:cubicBezTo>
                  <a:cubicBezTo>
                    <a:pt x="21029" y="27107"/>
                    <a:pt x="27107" y="21029"/>
                    <a:pt x="27107" y="13553"/>
                  </a:cubicBezTo>
                  <a:cubicBezTo>
                    <a:pt x="27107" y="6078"/>
                    <a:pt x="21029" y="0"/>
                    <a:pt x="135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8"/>
            <p:cNvSpPr/>
            <p:nvPr/>
          </p:nvSpPr>
          <p:spPr>
            <a:xfrm>
              <a:off x="2317400" y="2509475"/>
              <a:ext cx="678300" cy="677675"/>
            </a:xfrm>
            <a:custGeom>
              <a:rect b="b" l="l" r="r" t="t"/>
              <a:pathLst>
                <a:path extrusionOk="0" h="27107" w="27132">
                  <a:moveTo>
                    <a:pt x="13554" y="0"/>
                  </a:moveTo>
                  <a:cubicBezTo>
                    <a:pt x="6079" y="0"/>
                    <a:pt x="1" y="6078"/>
                    <a:pt x="1" y="13553"/>
                  </a:cubicBezTo>
                  <a:cubicBezTo>
                    <a:pt x="1" y="21029"/>
                    <a:pt x="6079" y="27107"/>
                    <a:pt x="13554" y="27107"/>
                  </a:cubicBezTo>
                  <a:cubicBezTo>
                    <a:pt x="21029" y="27107"/>
                    <a:pt x="27132" y="21029"/>
                    <a:pt x="27132" y="13553"/>
                  </a:cubicBezTo>
                  <a:cubicBezTo>
                    <a:pt x="27132" y="6078"/>
                    <a:pt x="21029" y="0"/>
                    <a:pt x="135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8"/>
            <p:cNvSpPr/>
            <p:nvPr/>
          </p:nvSpPr>
          <p:spPr>
            <a:xfrm>
              <a:off x="1190625" y="1218475"/>
              <a:ext cx="5228350" cy="3259675"/>
            </a:xfrm>
            <a:custGeom>
              <a:rect b="b" l="l" r="r" t="t"/>
              <a:pathLst>
                <a:path extrusionOk="0" h="130387" w="209134">
                  <a:moveTo>
                    <a:pt x="58625" y="39386"/>
                  </a:moveTo>
                  <a:cubicBezTo>
                    <a:pt x="72865" y="39386"/>
                    <a:pt x="84457" y="50954"/>
                    <a:pt x="84457" y="65193"/>
                  </a:cubicBezTo>
                  <a:cubicBezTo>
                    <a:pt x="84457" y="79433"/>
                    <a:pt x="72865" y="91001"/>
                    <a:pt x="58625" y="91001"/>
                  </a:cubicBezTo>
                  <a:cubicBezTo>
                    <a:pt x="44385" y="91001"/>
                    <a:pt x="32817" y="79433"/>
                    <a:pt x="32817" y="65193"/>
                  </a:cubicBezTo>
                  <a:cubicBezTo>
                    <a:pt x="32817" y="50954"/>
                    <a:pt x="44385" y="39386"/>
                    <a:pt x="58625" y="39386"/>
                  </a:cubicBezTo>
                  <a:close/>
                  <a:moveTo>
                    <a:pt x="150508" y="39386"/>
                  </a:moveTo>
                  <a:cubicBezTo>
                    <a:pt x="164748" y="39386"/>
                    <a:pt x="176316" y="50954"/>
                    <a:pt x="176316" y="65193"/>
                  </a:cubicBezTo>
                  <a:cubicBezTo>
                    <a:pt x="176316" y="79433"/>
                    <a:pt x="164748" y="91001"/>
                    <a:pt x="150508" y="91001"/>
                  </a:cubicBezTo>
                  <a:cubicBezTo>
                    <a:pt x="136269" y="91001"/>
                    <a:pt x="124701" y="79433"/>
                    <a:pt x="124701" y="65193"/>
                  </a:cubicBezTo>
                  <a:cubicBezTo>
                    <a:pt x="124701" y="50954"/>
                    <a:pt x="136269" y="39386"/>
                    <a:pt x="150508" y="39386"/>
                  </a:cubicBezTo>
                  <a:close/>
                  <a:moveTo>
                    <a:pt x="25808" y="0"/>
                  </a:moveTo>
                  <a:cubicBezTo>
                    <a:pt x="11740" y="0"/>
                    <a:pt x="0" y="11397"/>
                    <a:pt x="0" y="25808"/>
                  </a:cubicBezTo>
                  <a:lnTo>
                    <a:pt x="0" y="104579"/>
                  </a:lnTo>
                  <a:cubicBezTo>
                    <a:pt x="0" y="119039"/>
                    <a:pt x="11789" y="130387"/>
                    <a:pt x="25808" y="130387"/>
                  </a:cubicBezTo>
                  <a:lnTo>
                    <a:pt x="63576" y="130387"/>
                  </a:lnTo>
                  <a:cubicBezTo>
                    <a:pt x="70487" y="130387"/>
                    <a:pt x="76958" y="127715"/>
                    <a:pt x="81859" y="122813"/>
                  </a:cubicBezTo>
                  <a:lnTo>
                    <a:pt x="94996" y="109701"/>
                  </a:lnTo>
                  <a:cubicBezTo>
                    <a:pt x="97496" y="107177"/>
                    <a:pt x="101001" y="105731"/>
                    <a:pt x="104579" y="105731"/>
                  </a:cubicBezTo>
                  <a:cubicBezTo>
                    <a:pt x="108157" y="105731"/>
                    <a:pt x="111637" y="107177"/>
                    <a:pt x="114162" y="109701"/>
                  </a:cubicBezTo>
                  <a:lnTo>
                    <a:pt x="127299" y="122838"/>
                  </a:lnTo>
                  <a:cubicBezTo>
                    <a:pt x="132176" y="127715"/>
                    <a:pt x="138671" y="130387"/>
                    <a:pt x="145558" y="130387"/>
                  </a:cubicBezTo>
                  <a:lnTo>
                    <a:pt x="183326" y="130387"/>
                  </a:lnTo>
                  <a:cubicBezTo>
                    <a:pt x="197418" y="130387"/>
                    <a:pt x="209133" y="118990"/>
                    <a:pt x="209133" y="104579"/>
                  </a:cubicBezTo>
                  <a:lnTo>
                    <a:pt x="209133" y="25808"/>
                  </a:lnTo>
                  <a:cubicBezTo>
                    <a:pt x="209133" y="11348"/>
                    <a:pt x="197369" y="0"/>
                    <a:pt x="18332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8" name="Google Shape;1518;p58"/>
          <p:cNvGrpSpPr/>
          <p:nvPr/>
        </p:nvGrpSpPr>
        <p:grpSpPr>
          <a:xfrm>
            <a:off x="3339681" y="2672334"/>
            <a:ext cx="527018" cy="527018"/>
            <a:chOff x="1190625" y="238125"/>
            <a:chExt cx="5228350" cy="5228350"/>
          </a:xfrm>
        </p:grpSpPr>
        <p:sp>
          <p:nvSpPr>
            <p:cNvPr id="1519" name="Google Shape;1519;p58"/>
            <p:cNvSpPr/>
            <p:nvPr/>
          </p:nvSpPr>
          <p:spPr>
            <a:xfrm>
              <a:off x="2995675" y="2043175"/>
              <a:ext cx="1618850" cy="1618850"/>
            </a:xfrm>
            <a:custGeom>
              <a:rect b="b" l="l" r="r" t="t"/>
              <a:pathLst>
                <a:path extrusionOk="0" h="64754" w="64754">
                  <a:moveTo>
                    <a:pt x="32377" y="1"/>
                  </a:moveTo>
                  <a:cubicBezTo>
                    <a:pt x="14510" y="1"/>
                    <a:pt x="1" y="14510"/>
                    <a:pt x="1" y="32377"/>
                  </a:cubicBezTo>
                  <a:cubicBezTo>
                    <a:pt x="1" y="50219"/>
                    <a:pt x="14510" y="64753"/>
                    <a:pt x="32377" y="64753"/>
                  </a:cubicBezTo>
                  <a:cubicBezTo>
                    <a:pt x="50219" y="64753"/>
                    <a:pt x="64753" y="50219"/>
                    <a:pt x="64753" y="32377"/>
                  </a:cubicBezTo>
                  <a:cubicBezTo>
                    <a:pt x="64753" y="14510"/>
                    <a:pt x="50219" y="1"/>
                    <a:pt x="323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8"/>
            <p:cNvSpPr/>
            <p:nvPr/>
          </p:nvSpPr>
          <p:spPr>
            <a:xfrm>
              <a:off x="1190625" y="238125"/>
              <a:ext cx="5228350" cy="5228350"/>
            </a:xfrm>
            <a:custGeom>
              <a:rect b="b" l="l" r="r" t="t"/>
              <a:pathLst>
                <a:path extrusionOk="0" h="209134" w="209134">
                  <a:moveTo>
                    <a:pt x="104579" y="38503"/>
                  </a:moveTo>
                  <a:cubicBezTo>
                    <a:pt x="132936" y="38503"/>
                    <a:pt x="157175" y="56468"/>
                    <a:pt x="166513" y="81639"/>
                  </a:cubicBezTo>
                  <a:lnTo>
                    <a:pt x="145705" y="87202"/>
                  </a:lnTo>
                  <a:cubicBezTo>
                    <a:pt x="147273" y="90928"/>
                    <a:pt x="148352" y="94898"/>
                    <a:pt x="148866" y="99040"/>
                  </a:cubicBezTo>
                  <a:lnTo>
                    <a:pt x="169699" y="93452"/>
                  </a:lnTo>
                  <a:cubicBezTo>
                    <a:pt x="170311" y="97079"/>
                    <a:pt x="170630" y="100780"/>
                    <a:pt x="170630" y="104579"/>
                  </a:cubicBezTo>
                  <a:cubicBezTo>
                    <a:pt x="170630" y="138940"/>
                    <a:pt x="144259" y="167248"/>
                    <a:pt x="110706" y="170360"/>
                  </a:cubicBezTo>
                  <a:lnTo>
                    <a:pt x="110706" y="148793"/>
                  </a:lnTo>
                  <a:cubicBezTo>
                    <a:pt x="108696" y="149062"/>
                    <a:pt x="106638" y="149209"/>
                    <a:pt x="104579" y="149209"/>
                  </a:cubicBezTo>
                  <a:cubicBezTo>
                    <a:pt x="102496" y="149209"/>
                    <a:pt x="100461" y="149062"/>
                    <a:pt x="98452" y="148793"/>
                  </a:cubicBezTo>
                  <a:lnTo>
                    <a:pt x="98452" y="170360"/>
                  </a:lnTo>
                  <a:cubicBezTo>
                    <a:pt x="64875" y="167248"/>
                    <a:pt x="38503" y="138940"/>
                    <a:pt x="38503" y="104579"/>
                  </a:cubicBezTo>
                  <a:cubicBezTo>
                    <a:pt x="38503" y="100780"/>
                    <a:pt x="38822" y="97079"/>
                    <a:pt x="39435" y="93452"/>
                  </a:cubicBezTo>
                  <a:lnTo>
                    <a:pt x="60292" y="99040"/>
                  </a:lnTo>
                  <a:cubicBezTo>
                    <a:pt x="60782" y="94898"/>
                    <a:pt x="61885" y="90928"/>
                    <a:pt x="63453" y="87202"/>
                  </a:cubicBezTo>
                  <a:lnTo>
                    <a:pt x="42621" y="81639"/>
                  </a:lnTo>
                  <a:cubicBezTo>
                    <a:pt x="51959" y="56468"/>
                    <a:pt x="76198" y="38503"/>
                    <a:pt x="104579" y="38503"/>
                  </a:cubicBezTo>
                  <a:close/>
                  <a:moveTo>
                    <a:pt x="104579" y="0"/>
                  </a:moveTo>
                  <a:cubicBezTo>
                    <a:pt x="46910" y="0"/>
                    <a:pt x="0" y="46910"/>
                    <a:pt x="0" y="104579"/>
                  </a:cubicBezTo>
                  <a:cubicBezTo>
                    <a:pt x="0" y="162224"/>
                    <a:pt x="46910" y="209133"/>
                    <a:pt x="104579" y="209133"/>
                  </a:cubicBezTo>
                  <a:cubicBezTo>
                    <a:pt x="162224" y="209133"/>
                    <a:pt x="209133" y="162224"/>
                    <a:pt x="209133" y="104579"/>
                  </a:cubicBezTo>
                  <a:cubicBezTo>
                    <a:pt x="209133" y="46910"/>
                    <a:pt x="162224" y="0"/>
                    <a:pt x="1045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1" name="Google Shape;1521;p58"/>
          <p:cNvGrpSpPr/>
          <p:nvPr/>
        </p:nvGrpSpPr>
        <p:grpSpPr>
          <a:xfrm>
            <a:off x="319126" y="787913"/>
            <a:ext cx="8272599" cy="4038288"/>
            <a:chOff x="319126" y="787913"/>
            <a:chExt cx="8272599" cy="4038288"/>
          </a:xfrm>
        </p:grpSpPr>
        <p:sp>
          <p:nvSpPr>
            <p:cNvPr id="1522" name="Google Shape;1522;p58"/>
            <p:cNvSpPr/>
            <p:nvPr/>
          </p:nvSpPr>
          <p:spPr>
            <a:xfrm flipH="1" rot="10800000">
              <a:off x="8450425" y="33689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8"/>
            <p:cNvSpPr/>
            <p:nvPr/>
          </p:nvSpPr>
          <p:spPr>
            <a:xfrm>
              <a:off x="390950" y="246920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8"/>
            <p:cNvSpPr/>
            <p:nvPr/>
          </p:nvSpPr>
          <p:spPr>
            <a:xfrm>
              <a:off x="6824100" y="78791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8"/>
            <p:cNvSpPr/>
            <p:nvPr/>
          </p:nvSpPr>
          <p:spPr>
            <a:xfrm>
              <a:off x="3339675" y="14761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8"/>
            <p:cNvSpPr/>
            <p:nvPr/>
          </p:nvSpPr>
          <p:spPr>
            <a:xfrm>
              <a:off x="2274125" y="463660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7" name="Google Shape;1527;p58"/>
            <p:cNvGrpSpPr/>
            <p:nvPr/>
          </p:nvGrpSpPr>
          <p:grpSpPr>
            <a:xfrm rot="-7546048">
              <a:off x="545984" y="3118581"/>
              <a:ext cx="161701" cy="641985"/>
              <a:chOff x="7004550" y="3676293"/>
              <a:chExt cx="161700" cy="641982"/>
            </a:xfrm>
          </p:grpSpPr>
          <p:sp>
            <p:nvSpPr>
              <p:cNvPr id="1528" name="Google Shape;1528;p58"/>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8"/>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8"/>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8"/>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2" name="Google Shape;1532;p58"/>
            <p:cNvGrpSpPr/>
            <p:nvPr/>
          </p:nvGrpSpPr>
          <p:grpSpPr>
            <a:xfrm>
              <a:off x="5201282" y="4068326"/>
              <a:ext cx="545147" cy="506901"/>
              <a:chOff x="4818730" y="3307263"/>
              <a:chExt cx="1827512" cy="1699300"/>
            </a:xfrm>
          </p:grpSpPr>
          <p:sp>
            <p:nvSpPr>
              <p:cNvPr id="1533" name="Google Shape;1533;p58"/>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8"/>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8"/>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8"/>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8"/>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8"/>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8"/>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58"/>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8"/>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58"/>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58"/>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58"/>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58"/>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8"/>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8"/>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58"/>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58"/>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58"/>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8"/>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58"/>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58"/>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8"/>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8"/>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8"/>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8"/>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59"/>
          <p:cNvSpPr txBox="1"/>
          <p:nvPr>
            <p:ph idx="6" type="title"/>
          </p:nvPr>
        </p:nvSpPr>
        <p:spPr>
          <a:xfrm>
            <a:off x="717450" y="388925"/>
            <a:ext cx="77091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Stage 3</a:t>
            </a:r>
            <a:endParaRPr>
              <a:solidFill>
                <a:schemeClr val="accent4"/>
              </a:solidFill>
            </a:endParaRPr>
          </a:p>
        </p:txBody>
      </p:sp>
      <p:sp>
        <p:nvSpPr>
          <p:cNvPr id="1563" name="Google Shape;1563;p59"/>
          <p:cNvSpPr txBox="1"/>
          <p:nvPr/>
        </p:nvSpPr>
        <p:spPr>
          <a:xfrm>
            <a:off x="717425" y="1232150"/>
            <a:ext cx="72063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6"/>
              </a:buClr>
              <a:buSzPts val="1400"/>
              <a:buFont typeface="Sora"/>
              <a:buChar char="●"/>
            </a:pPr>
            <a:r>
              <a:rPr lang="en">
                <a:solidFill>
                  <a:schemeClr val="accent6"/>
                </a:solidFill>
                <a:latin typeface="Sora"/>
                <a:ea typeface="Sora"/>
                <a:cs typeface="Sora"/>
                <a:sym typeface="Sora"/>
              </a:rPr>
              <a:t>User interface also a very important part of any project.</a:t>
            </a:r>
            <a:endParaRPr>
              <a:solidFill>
                <a:schemeClr val="accent6"/>
              </a:solidFill>
              <a:latin typeface="Sora"/>
              <a:ea typeface="Sora"/>
              <a:cs typeface="Sora"/>
              <a:sym typeface="Sora"/>
            </a:endParaRPr>
          </a:p>
          <a:p>
            <a:pPr indent="0" lvl="0" marL="0" rtl="0" algn="l">
              <a:spcBef>
                <a:spcPts val="0"/>
              </a:spcBef>
              <a:spcAft>
                <a:spcPts val="0"/>
              </a:spcAft>
              <a:buNone/>
            </a:pPr>
            <a:r>
              <a:t/>
            </a:r>
            <a:endParaRPr>
              <a:solidFill>
                <a:schemeClr val="accent6"/>
              </a:solidFill>
              <a:latin typeface="Sora"/>
              <a:ea typeface="Sora"/>
              <a:cs typeface="Sora"/>
              <a:sym typeface="Sora"/>
            </a:endParaRPr>
          </a:p>
          <a:p>
            <a:pPr indent="0" lvl="0" marL="0" rtl="0" algn="l">
              <a:spcBef>
                <a:spcPts val="0"/>
              </a:spcBef>
              <a:spcAft>
                <a:spcPts val="0"/>
              </a:spcAft>
              <a:buNone/>
            </a:pPr>
            <a:r>
              <a:t/>
            </a:r>
            <a:endParaRPr>
              <a:solidFill>
                <a:schemeClr val="accent6"/>
              </a:solidFill>
              <a:latin typeface="Sora"/>
              <a:ea typeface="Sora"/>
              <a:cs typeface="Sora"/>
              <a:sym typeface="Sora"/>
            </a:endParaRPr>
          </a:p>
          <a:p>
            <a:pPr indent="-317500" lvl="0" marL="457200" rtl="0" algn="l">
              <a:spcBef>
                <a:spcPts val="0"/>
              </a:spcBef>
              <a:spcAft>
                <a:spcPts val="0"/>
              </a:spcAft>
              <a:buClr>
                <a:schemeClr val="accent6"/>
              </a:buClr>
              <a:buSzPts val="1400"/>
              <a:buFont typeface="Sora"/>
              <a:buChar char="●"/>
            </a:pPr>
            <a:r>
              <a:rPr lang="en">
                <a:solidFill>
                  <a:schemeClr val="accent6"/>
                </a:solidFill>
                <a:latin typeface="Sora"/>
                <a:ea typeface="Sora"/>
                <a:cs typeface="Sora"/>
                <a:sym typeface="Sora"/>
              </a:rPr>
              <a:t>We made web app using streamlit, We provide link of web app below.</a:t>
            </a:r>
            <a:endParaRPr>
              <a:solidFill>
                <a:schemeClr val="accent6"/>
              </a:solidFill>
              <a:latin typeface="Sora"/>
              <a:ea typeface="Sora"/>
              <a:cs typeface="Sora"/>
              <a:sym typeface="Sora"/>
            </a:endParaRPr>
          </a:p>
          <a:p>
            <a:pPr indent="0" lvl="0" marL="0" rtl="0" algn="l">
              <a:spcBef>
                <a:spcPts val="0"/>
              </a:spcBef>
              <a:spcAft>
                <a:spcPts val="0"/>
              </a:spcAft>
              <a:buNone/>
            </a:pPr>
            <a:r>
              <a:t/>
            </a:r>
            <a:endParaRPr>
              <a:solidFill>
                <a:schemeClr val="accent6"/>
              </a:solidFill>
              <a:latin typeface="Sora"/>
              <a:ea typeface="Sora"/>
              <a:cs typeface="Sora"/>
              <a:sym typeface="Sora"/>
            </a:endParaRPr>
          </a:p>
        </p:txBody>
      </p:sp>
      <p:sp>
        <p:nvSpPr>
          <p:cNvPr id="1564" name="Google Shape;1564;p59"/>
          <p:cNvSpPr txBox="1"/>
          <p:nvPr/>
        </p:nvSpPr>
        <p:spPr>
          <a:xfrm>
            <a:off x="717425" y="2607575"/>
            <a:ext cx="7163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accent6"/>
                </a:solidFill>
              </a:rPr>
              <a:t>Webapp is </a:t>
            </a:r>
            <a:r>
              <a:rPr lang="en" sz="1300">
                <a:solidFill>
                  <a:schemeClr val="accent6"/>
                </a:solidFill>
              </a:rPr>
              <a:t>accessible</a:t>
            </a:r>
            <a:r>
              <a:rPr lang="en" sz="1300">
                <a:solidFill>
                  <a:schemeClr val="accent6"/>
                </a:solidFill>
              </a:rPr>
              <a:t> at : </a:t>
            </a:r>
            <a:r>
              <a:rPr lang="en" sz="1300" u="sng">
                <a:solidFill>
                  <a:schemeClr val="hlink"/>
                </a:solidFill>
                <a:hlinkClick r:id="rId3"/>
              </a:rPr>
              <a:t>https://find-the-lag-iitb.streamlit.app/</a:t>
            </a:r>
            <a:endParaRPr b="1" sz="1300">
              <a:solidFill>
                <a:srgbClr val="FFFFFF"/>
              </a:solidFill>
              <a:highlight>
                <a:schemeClr val="accent6"/>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8" name="Shape 1568"/>
        <p:cNvGrpSpPr/>
        <p:nvPr/>
      </p:nvGrpSpPr>
      <p:grpSpPr>
        <a:xfrm>
          <a:off x="0" y="0"/>
          <a:ext cx="0" cy="0"/>
          <a:chOff x="0" y="0"/>
          <a:chExt cx="0" cy="0"/>
        </a:xfrm>
      </p:grpSpPr>
      <p:sp>
        <p:nvSpPr>
          <p:cNvPr id="1569" name="Google Shape;1569;p60"/>
          <p:cNvSpPr txBox="1"/>
          <p:nvPr>
            <p:ph type="title"/>
          </p:nvPr>
        </p:nvSpPr>
        <p:spPr>
          <a:xfrm flipH="1">
            <a:off x="4483075" y="3494350"/>
            <a:ext cx="3947700" cy="52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Results</a:t>
            </a:r>
            <a:endParaRPr/>
          </a:p>
        </p:txBody>
      </p:sp>
      <p:grpSp>
        <p:nvGrpSpPr>
          <p:cNvPr id="1570" name="Google Shape;1570;p60"/>
          <p:cNvGrpSpPr/>
          <p:nvPr/>
        </p:nvGrpSpPr>
        <p:grpSpPr>
          <a:xfrm>
            <a:off x="516093" y="602437"/>
            <a:ext cx="4055765" cy="4217082"/>
            <a:chOff x="516093" y="602437"/>
            <a:chExt cx="4055765" cy="4217082"/>
          </a:xfrm>
        </p:grpSpPr>
        <p:sp>
          <p:nvSpPr>
            <p:cNvPr id="1571" name="Google Shape;1571;p60"/>
            <p:cNvSpPr/>
            <p:nvPr/>
          </p:nvSpPr>
          <p:spPr>
            <a:xfrm rot="-877376">
              <a:off x="618493" y="2796073"/>
              <a:ext cx="3784421" cy="1296840"/>
            </a:xfrm>
            <a:custGeom>
              <a:rect b="b" l="l" r="r" t="t"/>
              <a:pathLst>
                <a:path extrusionOk="0" h="8847" w="99547">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0"/>
            <p:cNvSpPr/>
            <p:nvPr/>
          </p:nvSpPr>
          <p:spPr>
            <a:xfrm>
              <a:off x="754717" y="629731"/>
              <a:ext cx="575937" cy="1098996"/>
            </a:xfrm>
            <a:custGeom>
              <a:rect b="b" l="l" r="r" t="t"/>
              <a:pathLst>
                <a:path extrusionOk="0" h="48281" w="25302">
                  <a:moveTo>
                    <a:pt x="11735" y="0"/>
                  </a:moveTo>
                  <a:cubicBezTo>
                    <a:pt x="11735" y="0"/>
                    <a:pt x="1" y="3327"/>
                    <a:pt x="233" y="8589"/>
                  </a:cubicBezTo>
                  <a:cubicBezTo>
                    <a:pt x="439" y="13876"/>
                    <a:pt x="14444" y="48048"/>
                    <a:pt x="18364" y="48177"/>
                  </a:cubicBezTo>
                  <a:cubicBezTo>
                    <a:pt x="22877" y="48281"/>
                    <a:pt x="25301" y="48281"/>
                    <a:pt x="25301" y="48281"/>
                  </a:cubicBezTo>
                  <a:cubicBezTo>
                    <a:pt x="25301" y="48281"/>
                    <a:pt x="19034" y="29866"/>
                    <a:pt x="17332" y="22206"/>
                  </a:cubicBezTo>
                  <a:cubicBezTo>
                    <a:pt x="15656" y="14572"/>
                    <a:pt x="11735" y="0"/>
                    <a:pt x="117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60"/>
            <p:cNvSpPr/>
            <p:nvPr/>
          </p:nvSpPr>
          <p:spPr>
            <a:xfrm>
              <a:off x="895624" y="602437"/>
              <a:ext cx="616431" cy="1126812"/>
            </a:xfrm>
            <a:custGeom>
              <a:rect b="b" l="l" r="r" t="t"/>
              <a:pathLst>
                <a:path extrusionOk="0" h="49503" w="27081">
                  <a:moveTo>
                    <a:pt x="10858" y="1"/>
                  </a:moveTo>
                  <a:cubicBezTo>
                    <a:pt x="9368" y="1"/>
                    <a:pt x="7613" y="365"/>
                    <a:pt x="5545" y="1199"/>
                  </a:cubicBezTo>
                  <a:cubicBezTo>
                    <a:pt x="0" y="3417"/>
                    <a:pt x="8692" y="21497"/>
                    <a:pt x="12561" y="32664"/>
                  </a:cubicBezTo>
                  <a:cubicBezTo>
                    <a:pt x="14392" y="37977"/>
                    <a:pt x="17022" y="46849"/>
                    <a:pt x="17693" y="48293"/>
                  </a:cubicBezTo>
                  <a:cubicBezTo>
                    <a:pt x="18023" y="49034"/>
                    <a:pt x="18415" y="49503"/>
                    <a:pt x="18965" y="49503"/>
                  </a:cubicBezTo>
                  <a:cubicBezTo>
                    <a:pt x="19488" y="49503"/>
                    <a:pt x="20153" y="49079"/>
                    <a:pt x="21046" y="48061"/>
                  </a:cubicBezTo>
                  <a:cubicBezTo>
                    <a:pt x="22877" y="45998"/>
                    <a:pt x="27081" y="44657"/>
                    <a:pt x="27081" y="44657"/>
                  </a:cubicBezTo>
                  <a:cubicBezTo>
                    <a:pt x="27081" y="44657"/>
                    <a:pt x="19808" y="16906"/>
                    <a:pt x="19111" y="10819"/>
                  </a:cubicBezTo>
                  <a:cubicBezTo>
                    <a:pt x="18574" y="5940"/>
                    <a:pt x="16876" y="1"/>
                    <a:pt x="10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60"/>
            <p:cNvSpPr/>
            <p:nvPr/>
          </p:nvSpPr>
          <p:spPr>
            <a:xfrm>
              <a:off x="1092302" y="613865"/>
              <a:ext cx="393928" cy="905287"/>
            </a:xfrm>
            <a:custGeom>
              <a:rect b="b" l="l" r="r" t="t"/>
              <a:pathLst>
                <a:path extrusionOk="0" h="39771" w="17306">
                  <a:moveTo>
                    <a:pt x="5004" y="1"/>
                  </a:moveTo>
                  <a:cubicBezTo>
                    <a:pt x="3895" y="27"/>
                    <a:pt x="2708" y="233"/>
                    <a:pt x="1857" y="981"/>
                  </a:cubicBezTo>
                  <a:cubicBezTo>
                    <a:pt x="1032" y="1729"/>
                    <a:pt x="516" y="2735"/>
                    <a:pt x="387" y="3844"/>
                  </a:cubicBezTo>
                  <a:cubicBezTo>
                    <a:pt x="0" y="6423"/>
                    <a:pt x="697" y="9182"/>
                    <a:pt x="1522" y="11632"/>
                  </a:cubicBezTo>
                  <a:cubicBezTo>
                    <a:pt x="2218" y="13618"/>
                    <a:pt x="3018" y="15707"/>
                    <a:pt x="4230" y="17435"/>
                  </a:cubicBezTo>
                  <a:cubicBezTo>
                    <a:pt x="5416" y="19163"/>
                    <a:pt x="7041" y="20633"/>
                    <a:pt x="8202" y="22387"/>
                  </a:cubicBezTo>
                  <a:cubicBezTo>
                    <a:pt x="9388" y="24167"/>
                    <a:pt x="10007" y="26075"/>
                    <a:pt x="10471" y="28087"/>
                  </a:cubicBezTo>
                  <a:cubicBezTo>
                    <a:pt x="11374" y="32110"/>
                    <a:pt x="12303" y="36288"/>
                    <a:pt x="15836" y="38893"/>
                  </a:cubicBezTo>
                  <a:cubicBezTo>
                    <a:pt x="16300" y="39229"/>
                    <a:pt x="16790" y="39512"/>
                    <a:pt x="17306" y="39770"/>
                  </a:cubicBezTo>
                  <a:cubicBezTo>
                    <a:pt x="15243" y="31723"/>
                    <a:pt x="10987" y="14882"/>
                    <a:pt x="10471" y="10317"/>
                  </a:cubicBezTo>
                  <a:cubicBezTo>
                    <a:pt x="10033" y="6294"/>
                    <a:pt x="8795" y="1548"/>
                    <a:pt x="50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60"/>
            <p:cNvSpPr/>
            <p:nvPr/>
          </p:nvSpPr>
          <p:spPr>
            <a:xfrm>
              <a:off x="1010102" y="666540"/>
              <a:ext cx="314100" cy="330898"/>
            </a:xfrm>
            <a:custGeom>
              <a:rect b="b" l="l" r="r" t="t"/>
              <a:pathLst>
                <a:path extrusionOk="0" h="14537" w="13799">
                  <a:moveTo>
                    <a:pt x="6297" y="0"/>
                  </a:moveTo>
                  <a:cubicBezTo>
                    <a:pt x="5841" y="0"/>
                    <a:pt x="5382" y="61"/>
                    <a:pt x="4927" y="189"/>
                  </a:cubicBezTo>
                  <a:cubicBezTo>
                    <a:pt x="1703" y="1091"/>
                    <a:pt x="1" y="4986"/>
                    <a:pt x="1110" y="8906"/>
                  </a:cubicBezTo>
                  <a:cubicBezTo>
                    <a:pt x="2062" y="12273"/>
                    <a:pt x="4765" y="14536"/>
                    <a:pt x="7535" y="14536"/>
                  </a:cubicBezTo>
                  <a:cubicBezTo>
                    <a:pt x="7990" y="14536"/>
                    <a:pt x="8447" y="14475"/>
                    <a:pt x="8898" y="14348"/>
                  </a:cubicBezTo>
                  <a:cubicBezTo>
                    <a:pt x="12122" y="13445"/>
                    <a:pt x="13799" y="9525"/>
                    <a:pt x="12690" y="5630"/>
                  </a:cubicBezTo>
                  <a:cubicBezTo>
                    <a:pt x="11737" y="2263"/>
                    <a:pt x="9073" y="0"/>
                    <a:pt x="62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60"/>
            <p:cNvSpPr/>
            <p:nvPr/>
          </p:nvSpPr>
          <p:spPr>
            <a:xfrm>
              <a:off x="1034755" y="691967"/>
              <a:ext cx="265388" cy="280024"/>
            </a:xfrm>
            <a:custGeom>
              <a:rect b="b" l="l" r="r" t="t"/>
              <a:pathLst>
                <a:path extrusionOk="0" h="12302" w="11659">
                  <a:moveTo>
                    <a:pt x="5269" y="0"/>
                  </a:moveTo>
                  <a:cubicBezTo>
                    <a:pt x="4888" y="0"/>
                    <a:pt x="4505" y="50"/>
                    <a:pt x="4127" y="155"/>
                  </a:cubicBezTo>
                  <a:cubicBezTo>
                    <a:pt x="1419" y="928"/>
                    <a:pt x="1" y="4230"/>
                    <a:pt x="929" y="7531"/>
                  </a:cubicBezTo>
                  <a:cubicBezTo>
                    <a:pt x="1728" y="10394"/>
                    <a:pt x="4036" y="12302"/>
                    <a:pt x="6390" y="12302"/>
                  </a:cubicBezTo>
                  <a:cubicBezTo>
                    <a:pt x="6771" y="12302"/>
                    <a:pt x="7154" y="12252"/>
                    <a:pt x="7532" y="12147"/>
                  </a:cubicBezTo>
                  <a:cubicBezTo>
                    <a:pt x="10240" y="11374"/>
                    <a:pt x="11658" y="8073"/>
                    <a:pt x="10730" y="4746"/>
                  </a:cubicBezTo>
                  <a:cubicBezTo>
                    <a:pt x="9909" y="1905"/>
                    <a:pt x="7617" y="0"/>
                    <a:pt x="52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60"/>
            <p:cNvSpPr/>
            <p:nvPr/>
          </p:nvSpPr>
          <p:spPr>
            <a:xfrm>
              <a:off x="1067057" y="726636"/>
              <a:ext cx="200196" cy="210462"/>
            </a:xfrm>
            <a:custGeom>
              <a:rect b="b" l="l" r="r" t="t"/>
              <a:pathLst>
                <a:path extrusionOk="0" h="9246" w="8795">
                  <a:moveTo>
                    <a:pt x="4046" y="916"/>
                  </a:moveTo>
                  <a:cubicBezTo>
                    <a:pt x="5465" y="916"/>
                    <a:pt x="6860" y="2074"/>
                    <a:pt x="7351" y="3790"/>
                  </a:cubicBezTo>
                  <a:cubicBezTo>
                    <a:pt x="7918" y="5802"/>
                    <a:pt x="7067" y="7762"/>
                    <a:pt x="5416" y="8226"/>
                  </a:cubicBezTo>
                  <a:cubicBezTo>
                    <a:pt x="5186" y="8292"/>
                    <a:pt x="4952" y="8323"/>
                    <a:pt x="4719" y="8323"/>
                  </a:cubicBezTo>
                  <a:cubicBezTo>
                    <a:pt x="3311" y="8323"/>
                    <a:pt x="1931" y="7170"/>
                    <a:pt x="1445" y="5466"/>
                  </a:cubicBezTo>
                  <a:cubicBezTo>
                    <a:pt x="877" y="3455"/>
                    <a:pt x="1780" y="1469"/>
                    <a:pt x="3379" y="1004"/>
                  </a:cubicBezTo>
                  <a:cubicBezTo>
                    <a:pt x="3600" y="945"/>
                    <a:pt x="3823" y="916"/>
                    <a:pt x="4046" y="916"/>
                  </a:cubicBezTo>
                  <a:close/>
                  <a:moveTo>
                    <a:pt x="4009" y="1"/>
                  </a:moveTo>
                  <a:cubicBezTo>
                    <a:pt x="3713" y="1"/>
                    <a:pt x="3415" y="42"/>
                    <a:pt x="3121" y="128"/>
                  </a:cubicBezTo>
                  <a:cubicBezTo>
                    <a:pt x="1084" y="695"/>
                    <a:pt x="0" y="3171"/>
                    <a:pt x="723" y="5673"/>
                  </a:cubicBezTo>
                  <a:cubicBezTo>
                    <a:pt x="1322" y="7803"/>
                    <a:pt x="3047" y="9246"/>
                    <a:pt x="4815" y="9246"/>
                  </a:cubicBezTo>
                  <a:cubicBezTo>
                    <a:pt x="5102" y="9246"/>
                    <a:pt x="5390" y="9208"/>
                    <a:pt x="5674" y="9129"/>
                  </a:cubicBezTo>
                  <a:cubicBezTo>
                    <a:pt x="7712" y="8561"/>
                    <a:pt x="8795" y="6059"/>
                    <a:pt x="8099" y="3584"/>
                  </a:cubicBezTo>
                  <a:cubicBezTo>
                    <a:pt x="7481" y="1443"/>
                    <a:pt x="5768" y="1"/>
                    <a:pt x="40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60"/>
            <p:cNvSpPr/>
            <p:nvPr/>
          </p:nvSpPr>
          <p:spPr>
            <a:xfrm>
              <a:off x="1143952" y="1042345"/>
              <a:ext cx="251890" cy="264819"/>
            </a:xfrm>
            <a:custGeom>
              <a:rect b="b" l="l" r="r" t="t"/>
              <a:pathLst>
                <a:path extrusionOk="0" h="11634" w="11066">
                  <a:moveTo>
                    <a:pt x="5041" y="1"/>
                  </a:moveTo>
                  <a:cubicBezTo>
                    <a:pt x="4668" y="1"/>
                    <a:pt x="4292" y="52"/>
                    <a:pt x="3921" y="160"/>
                  </a:cubicBezTo>
                  <a:cubicBezTo>
                    <a:pt x="1368" y="882"/>
                    <a:pt x="1" y="4003"/>
                    <a:pt x="904" y="7149"/>
                  </a:cubicBezTo>
                  <a:cubicBezTo>
                    <a:pt x="1656" y="9828"/>
                    <a:pt x="3816" y="11633"/>
                    <a:pt x="6044" y="11633"/>
                  </a:cubicBezTo>
                  <a:cubicBezTo>
                    <a:pt x="6411" y="11633"/>
                    <a:pt x="6780" y="11584"/>
                    <a:pt x="7145" y="11482"/>
                  </a:cubicBezTo>
                  <a:cubicBezTo>
                    <a:pt x="9698" y="10760"/>
                    <a:pt x="11065" y="7639"/>
                    <a:pt x="10162" y="4518"/>
                  </a:cubicBezTo>
                  <a:cubicBezTo>
                    <a:pt x="9412" y="1825"/>
                    <a:pt x="7262" y="1"/>
                    <a:pt x="50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60"/>
            <p:cNvSpPr/>
            <p:nvPr/>
          </p:nvSpPr>
          <p:spPr>
            <a:xfrm>
              <a:off x="1163916" y="1062605"/>
              <a:ext cx="212556" cy="224507"/>
            </a:xfrm>
            <a:custGeom>
              <a:rect b="b" l="l" r="r" t="t"/>
              <a:pathLst>
                <a:path extrusionOk="0" h="9863" w="9338">
                  <a:moveTo>
                    <a:pt x="4226" y="0"/>
                  </a:moveTo>
                  <a:cubicBezTo>
                    <a:pt x="3927" y="0"/>
                    <a:pt x="3625" y="39"/>
                    <a:pt x="3328" y="121"/>
                  </a:cubicBezTo>
                  <a:cubicBezTo>
                    <a:pt x="1136" y="740"/>
                    <a:pt x="1" y="3396"/>
                    <a:pt x="749" y="6053"/>
                  </a:cubicBezTo>
                  <a:cubicBezTo>
                    <a:pt x="1371" y="8340"/>
                    <a:pt x="3197" y="9863"/>
                    <a:pt x="5093" y="9863"/>
                  </a:cubicBezTo>
                  <a:cubicBezTo>
                    <a:pt x="5398" y="9863"/>
                    <a:pt x="5706" y="9823"/>
                    <a:pt x="6010" y="9741"/>
                  </a:cubicBezTo>
                  <a:cubicBezTo>
                    <a:pt x="8176" y="9122"/>
                    <a:pt x="9337" y="6465"/>
                    <a:pt x="8589" y="3835"/>
                  </a:cubicBezTo>
                  <a:cubicBezTo>
                    <a:pt x="7944" y="1543"/>
                    <a:pt x="6109" y="0"/>
                    <a:pt x="42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60"/>
            <p:cNvSpPr/>
            <p:nvPr/>
          </p:nvSpPr>
          <p:spPr>
            <a:xfrm>
              <a:off x="1189753" y="1090718"/>
              <a:ext cx="160294" cy="168625"/>
            </a:xfrm>
            <a:custGeom>
              <a:rect b="b" l="l" r="r" t="t"/>
              <a:pathLst>
                <a:path extrusionOk="0" h="7408" w="7042">
                  <a:moveTo>
                    <a:pt x="3256" y="745"/>
                  </a:moveTo>
                  <a:cubicBezTo>
                    <a:pt x="4383" y="745"/>
                    <a:pt x="5504" y="1663"/>
                    <a:pt x="5881" y="3038"/>
                  </a:cubicBezTo>
                  <a:cubicBezTo>
                    <a:pt x="6345" y="4637"/>
                    <a:pt x="5649" y="6211"/>
                    <a:pt x="4333" y="6597"/>
                  </a:cubicBezTo>
                  <a:cubicBezTo>
                    <a:pt x="4156" y="6647"/>
                    <a:pt x="3976" y="6671"/>
                    <a:pt x="3795" y="6671"/>
                  </a:cubicBezTo>
                  <a:cubicBezTo>
                    <a:pt x="2665" y="6671"/>
                    <a:pt x="1539" y="5736"/>
                    <a:pt x="1161" y="4379"/>
                  </a:cubicBezTo>
                  <a:cubicBezTo>
                    <a:pt x="697" y="2780"/>
                    <a:pt x="1393" y="1181"/>
                    <a:pt x="2709" y="820"/>
                  </a:cubicBezTo>
                  <a:cubicBezTo>
                    <a:pt x="2889" y="770"/>
                    <a:pt x="3072" y="745"/>
                    <a:pt x="3256" y="745"/>
                  </a:cubicBezTo>
                  <a:close/>
                  <a:moveTo>
                    <a:pt x="3200" y="1"/>
                  </a:moveTo>
                  <a:cubicBezTo>
                    <a:pt x="2967" y="1"/>
                    <a:pt x="2733" y="32"/>
                    <a:pt x="2502" y="98"/>
                  </a:cubicBezTo>
                  <a:cubicBezTo>
                    <a:pt x="903" y="562"/>
                    <a:pt x="1" y="2548"/>
                    <a:pt x="568" y="4534"/>
                  </a:cubicBezTo>
                  <a:cubicBezTo>
                    <a:pt x="1058" y="6250"/>
                    <a:pt x="2454" y="7408"/>
                    <a:pt x="3872" y="7408"/>
                  </a:cubicBezTo>
                  <a:cubicBezTo>
                    <a:pt x="4095" y="7408"/>
                    <a:pt x="4319" y="7379"/>
                    <a:pt x="4540" y="7320"/>
                  </a:cubicBezTo>
                  <a:cubicBezTo>
                    <a:pt x="6165" y="6855"/>
                    <a:pt x="7041" y="4844"/>
                    <a:pt x="6474" y="2858"/>
                  </a:cubicBezTo>
                  <a:cubicBezTo>
                    <a:pt x="5987" y="1154"/>
                    <a:pt x="4608" y="1"/>
                    <a:pt x="32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60"/>
            <p:cNvSpPr/>
            <p:nvPr/>
          </p:nvSpPr>
          <p:spPr>
            <a:xfrm>
              <a:off x="1293077" y="1382958"/>
              <a:ext cx="142675" cy="162638"/>
            </a:xfrm>
            <a:custGeom>
              <a:rect b="b" l="l" r="r" t="t"/>
              <a:pathLst>
                <a:path extrusionOk="0" fill="none" h="7145" w="6268">
                  <a:moveTo>
                    <a:pt x="5752" y="2812"/>
                  </a:moveTo>
                  <a:cubicBezTo>
                    <a:pt x="6268" y="4540"/>
                    <a:pt x="5520" y="6319"/>
                    <a:pt x="4076" y="6732"/>
                  </a:cubicBezTo>
                  <a:cubicBezTo>
                    <a:pt x="2606" y="7145"/>
                    <a:pt x="1032" y="6087"/>
                    <a:pt x="517" y="4359"/>
                  </a:cubicBezTo>
                  <a:cubicBezTo>
                    <a:pt x="1" y="2606"/>
                    <a:pt x="775" y="852"/>
                    <a:pt x="2219" y="439"/>
                  </a:cubicBezTo>
                  <a:cubicBezTo>
                    <a:pt x="3663" y="1"/>
                    <a:pt x="5262" y="1084"/>
                    <a:pt x="5752" y="2812"/>
                  </a:cubicBezTo>
                  <a:close/>
                </a:path>
              </a:pathLst>
            </a:custGeom>
            <a:solidFill>
              <a:schemeClr val="lt1"/>
            </a:solidFill>
            <a:ln cap="flat" cmpd="sng" w="3875">
              <a:solidFill>
                <a:schemeClr val="lt1"/>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60"/>
            <p:cNvSpPr/>
            <p:nvPr/>
          </p:nvSpPr>
          <p:spPr>
            <a:xfrm>
              <a:off x="1271952" y="1358305"/>
              <a:ext cx="185537" cy="212533"/>
            </a:xfrm>
            <a:custGeom>
              <a:rect b="b" l="l" r="r" t="t"/>
              <a:pathLst>
                <a:path extrusionOk="0" fill="none" h="9337" w="8151">
                  <a:moveTo>
                    <a:pt x="7480" y="3663"/>
                  </a:moveTo>
                  <a:cubicBezTo>
                    <a:pt x="8150" y="5907"/>
                    <a:pt x="7170" y="8228"/>
                    <a:pt x="5262" y="8769"/>
                  </a:cubicBezTo>
                  <a:cubicBezTo>
                    <a:pt x="3379" y="9337"/>
                    <a:pt x="1316" y="7944"/>
                    <a:pt x="645" y="5674"/>
                  </a:cubicBezTo>
                  <a:cubicBezTo>
                    <a:pt x="0" y="3405"/>
                    <a:pt x="980" y="1110"/>
                    <a:pt x="2863" y="568"/>
                  </a:cubicBezTo>
                  <a:cubicBezTo>
                    <a:pt x="4746" y="1"/>
                    <a:pt x="6809" y="1393"/>
                    <a:pt x="7480" y="3663"/>
                  </a:cubicBezTo>
                  <a:close/>
                </a:path>
              </a:pathLst>
            </a:custGeom>
            <a:solidFill>
              <a:schemeClr val="lt1"/>
            </a:solidFill>
            <a:ln cap="flat" cmpd="sng" w="3875">
              <a:solidFill>
                <a:schemeClr val="lt1"/>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60"/>
            <p:cNvSpPr/>
            <p:nvPr/>
          </p:nvSpPr>
          <p:spPr>
            <a:xfrm>
              <a:off x="785250" y="2811350"/>
              <a:ext cx="146795" cy="1224700"/>
            </a:xfrm>
            <a:custGeom>
              <a:rect b="b" l="l" r="r" t="t"/>
              <a:pathLst>
                <a:path extrusionOk="0" h="63292" w="6449">
                  <a:moveTo>
                    <a:pt x="6448" y="1"/>
                  </a:moveTo>
                  <a:lnTo>
                    <a:pt x="1" y="491"/>
                  </a:lnTo>
                  <a:lnTo>
                    <a:pt x="1" y="63291"/>
                  </a:lnTo>
                  <a:lnTo>
                    <a:pt x="6448" y="63291"/>
                  </a:lnTo>
                  <a:lnTo>
                    <a:pt x="64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60"/>
            <p:cNvSpPr/>
            <p:nvPr/>
          </p:nvSpPr>
          <p:spPr>
            <a:xfrm>
              <a:off x="4109943" y="2090999"/>
              <a:ext cx="146795" cy="1077281"/>
            </a:xfrm>
            <a:custGeom>
              <a:rect b="b" l="l" r="r" t="t"/>
              <a:pathLst>
                <a:path extrusionOk="0" h="47327" w="6449">
                  <a:moveTo>
                    <a:pt x="6448" y="0"/>
                  </a:moveTo>
                  <a:lnTo>
                    <a:pt x="1" y="361"/>
                  </a:lnTo>
                  <a:lnTo>
                    <a:pt x="1" y="47326"/>
                  </a:lnTo>
                  <a:lnTo>
                    <a:pt x="6448" y="47326"/>
                  </a:lnTo>
                  <a:lnTo>
                    <a:pt x="64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60"/>
            <p:cNvSpPr/>
            <p:nvPr/>
          </p:nvSpPr>
          <p:spPr>
            <a:xfrm>
              <a:off x="4110535" y="2090999"/>
              <a:ext cx="146795" cy="573569"/>
            </a:xfrm>
            <a:custGeom>
              <a:rect b="b" l="l" r="r" t="t"/>
              <a:pathLst>
                <a:path extrusionOk="0" h="25198" w="6449">
                  <a:moveTo>
                    <a:pt x="6448" y="0"/>
                  </a:moveTo>
                  <a:lnTo>
                    <a:pt x="0" y="361"/>
                  </a:lnTo>
                  <a:lnTo>
                    <a:pt x="0" y="25198"/>
                  </a:lnTo>
                  <a:cubicBezTo>
                    <a:pt x="413" y="23496"/>
                    <a:pt x="1264" y="21948"/>
                    <a:pt x="2451" y="20659"/>
                  </a:cubicBezTo>
                  <a:cubicBezTo>
                    <a:pt x="3766" y="19292"/>
                    <a:pt x="5313" y="18260"/>
                    <a:pt x="6319" y="16610"/>
                  </a:cubicBezTo>
                  <a:cubicBezTo>
                    <a:pt x="6371" y="16532"/>
                    <a:pt x="6397" y="16481"/>
                    <a:pt x="6448" y="16403"/>
                  </a:cubicBezTo>
                  <a:lnTo>
                    <a:pt x="64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60"/>
            <p:cNvSpPr/>
            <p:nvPr/>
          </p:nvSpPr>
          <p:spPr>
            <a:xfrm>
              <a:off x="1746925" y="3298075"/>
              <a:ext cx="146773" cy="1521445"/>
            </a:xfrm>
            <a:custGeom>
              <a:rect b="b" l="l" r="r" t="t"/>
              <a:pathLst>
                <a:path extrusionOk="0" h="47327" w="6448">
                  <a:moveTo>
                    <a:pt x="6448" y="0"/>
                  </a:moveTo>
                  <a:lnTo>
                    <a:pt x="0" y="361"/>
                  </a:lnTo>
                  <a:lnTo>
                    <a:pt x="0" y="47326"/>
                  </a:lnTo>
                  <a:lnTo>
                    <a:pt x="6448" y="47326"/>
                  </a:lnTo>
                  <a:lnTo>
                    <a:pt x="64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60"/>
            <p:cNvSpPr/>
            <p:nvPr/>
          </p:nvSpPr>
          <p:spPr>
            <a:xfrm>
              <a:off x="1746916" y="3298064"/>
              <a:ext cx="146773" cy="800193"/>
            </a:xfrm>
            <a:custGeom>
              <a:rect b="b" l="l" r="r" t="t"/>
              <a:pathLst>
                <a:path extrusionOk="0" h="35154" w="6448">
                  <a:moveTo>
                    <a:pt x="6448" y="0"/>
                  </a:moveTo>
                  <a:lnTo>
                    <a:pt x="0" y="361"/>
                  </a:lnTo>
                  <a:lnTo>
                    <a:pt x="0" y="35153"/>
                  </a:lnTo>
                  <a:cubicBezTo>
                    <a:pt x="696" y="33580"/>
                    <a:pt x="1676" y="32161"/>
                    <a:pt x="2914" y="30949"/>
                  </a:cubicBezTo>
                  <a:cubicBezTo>
                    <a:pt x="4230" y="29531"/>
                    <a:pt x="5313" y="27906"/>
                    <a:pt x="6087" y="26126"/>
                  </a:cubicBezTo>
                  <a:cubicBezTo>
                    <a:pt x="6216" y="25817"/>
                    <a:pt x="6319" y="25507"/>
                    <a:pt x="6448" y="25198"/>
                  </a:cubicBezTo>
                  <a:lnTo>
                    <a:pt x="64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60"/>
            <p:cNvSpPr/>
            <p:nvPr/>
          </p:nvSpPr>
          <p:spPr>
            <a:xfrm>
              <a:off x="644927" y="1800375"/>
              <a:ext cx="3926873" cy="1822275"/>
            </a:xfrm>
            <a:custGeom>
              <a:rect b="b" l="l" r="r" t="t"/>
              <a:pathLst>
                <a:path extrusionOk="0" h="80056" w="172515">
                  <a:moveTo>
                    <a:pt x="121553" y="1"/>
                  </a:moveTo>
                  <a:lnTo>
                    <a:pt x="1" y="43974"/>
                  </a:lnTo>
                  <a:lnTo>
                    <a:pt x="50035" y="80056"/>
                  </a:lnTo>
                  <a:lnTo>
                    <a:pt x="172515" y="13206"/>
                  </a:lnTo>
                  <a:lnTo>
                    <a:pt x="1215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60"/>
            <p:cNvSpPr/>
            <p:nvPr/>
          </p:nvSpPr>
          <p:spPr>
            <a:xfrm>
              <a:off x="644927" y="2801384"/>
              <a:ext cx="1138922" cy="1009767"/>
            </a:xfrm>
            <a:custGeom>
              <a:rect b="b" l="l" r="r" t="t"/>
              <a:pathLst>
                <a:path extrusionOk="0" h="44361" w="50035">
                  <a:moveTo>
                    <a:pt x="1" y="0"/>
                  </a:moveTo>
                  <a:lnTo>
                    <a:pt x="1" y="5262"/>
                  </a:lnTo>
                  <a:lnTo>
                    <a:pt x="50035" y="44360"/>
                  </a:lnTo>
                  <a:lnTo>
                    <a:pt x="50035" y="36082"/>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60"/>
            <p:cNvSpPr/>
            <p:nvPr/>
          </p:nvSpPr>
          <p:spPr>
            <a:xfrm>
              <a:off x="1783884" y="2100969"/>
              <a:ext cx="2787974" cy="1710147"/>
            </a:xfrm>
            <a:custGeom>
              <a:rect b="b" l="l" r="r" t="t"/>
              <a:pathLst>
                <a:path extrusionOk="0" h="75130" w="122481">
                  <a:moveTo>
                    <a:pt x="122481" y="1"/>
                  </a:moveTo>
                  <a:lnTo>
                    <a:pt x="1" y="66851"/>
                  </a:lnTo>
                  <a:lnTo>
                    <a:pt x="1" y="75129"/>
                  </a:lnTo>
                  <a:lnTo>
                    <a:pt x="122481" y="4617"/>
                  </a:lnTo>
                  <a:lnTo>
                    <a:pt x="1224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60"/>
            <p:cNvSpPr/>
            <p:nvPr/>
          </p:nvSpPr>
          <p:spPr>
            <a:xfrm>
              <a:off x="644927" y="2801384"/>
              <a:ext cx="1138922" cy="869459"/>
            </a:xfrm>
            <a:custGeom>
              <a:rect b="b" l="l" r="r" t="t"/>
              <a:pathLst>
                <a:path extrusionOk="0" h="38197" w="50035">
                  <a:moveTo>
                    <a:pt x="1" y="0"/>
                  </a:moveTo>
                  <a:lnTo>
                    <a:pt x="1" y="2605"/>
                  </a:lnTo>
                  <a:lnTo>
                    <a:pt x="50035" y="38196"/>
                  </a:lnTo>
                  <a:lnTo>
                    <a:pt x="50035" y="36082"/>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60"/>
            <p:cNvSpPr/>
            <p:nvPr/>
          </p:nvSpPr>
          <p:spPr>
            <a:xfrm>
              <a:off x="644927" y="1800375"/>
              <a:ext cx="3419656" cy="1821683"/>
            </a:xfrm>
            <a:custGeom>
              <a:rect b="b" l="l" r="r" t="t"/>
              <a:pathLst>
                <a:path extrusionOk="0" h="80030" w="150232">
                  <a:moveTo>
                    <a:pt x="121553" y="1"/>
                  </a:moveTo>
                  <a:lnTo>
                    <a:pt x="1" y="43974"/>
                  </a:lnTo>
                  <a:lnTo>
                    <a:pt x="50035" y="80030"/>
                  </a:lnTo>
                  <a:lnTo>
                    <a:pt x="75129" y="66361"/>
                  </a:lnTo>
                  <a:cubicBezTo>
                    <a:pt x="74368" y="66317"/>
                    <a:pt x="73607" y="66296"/>
                    <a:pt x="72848" y="66296"/>
                  </a:cubicBezTo>
                  <a:cubicBezTo>
                    <a:pt x="70929" y="66296"/>
                    <a:pt x="69018" y="66430"/>
                    <a:pt x="67134" y="66670"/>
                  </a:cubicBezTo>
                  <a:cubicBezTo>
                    <a:pt x="63462" y="67154"/>
                    <a:pt x="59726" y="67860"/>
                    <a:pt x="56014" y="67860"/>
                  </a:cubicBezTo>
                  <a:cubicBezTo>
                    <a:pt x="54981" y="67860"/>
                    <a:pt x="53951" y="67805"/>
                    <a:pt x="52923" y="67676"/>
                  </a:cubicBezTo>
                  <a:cubicBezTo>
                    <a:pt x="49313" y="67212"/>
                    <a:pt x="45496" y="65767"/>
                    <a:pt x="42839" y="63163"/>
                  </a:cubicBezTo>
                  <a:cubicBezTo>
                    <a:pt x="38738" y="59088"/>
                    <a:pt x="39177" y="53207"/>
                    <a:pt x="41653" y="48359"/>
                  </a:cubicBezTo>
                  <a:cubicBezTo>
                    <a:pt x="43020" y="45676"/>
                    <a:pt x="44851" y="43226"/>
                    <a:pt x="47043" y="41137"/>
                  </a:cubicBezTo>
                  <a:cubicBezTo>
                    <a:pt x="49777" y="38532"/>
                    <a:pt x="53027" y="36624"/>
                    <a:pt x="56276" y="34767"/>
                  </a:cubicBezTo>
                  <a:cubicBezTo>
                    <a:pt x="72860" y="25328"/>
                    <a:pt x="95762" y="17307"/>
                    <a:pt x="114615" y="14650"/>
                  </a:cubicBezTo>
                  <a:cubicBezTo>
                    <a:pt x="120856" y="13773"/>
                    <a:pt x="143114" y="15346"/>
                    <a:pt x="150232" y="7661"/>
                  </a:cubicBezTo>
                  <a:lnTo>
                    <a:pt x="1215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60"/>
            <p:cNvSpPr/>
            <p:nvPr/>
          </p:nvSpPr>
          <p:spPr>
            <a:xfrm>
              <a:off x="1851401" y="2167894"/>
              <a:ext cx="2072344" cy="1047348"/>
            </a:xfrm>
            <a:custGeom>
              <a:rect b="b" l="l" r="r" t="t"/>
              <a:pathLst>
                <a:path extrusionOk="0" h="46012" w="91042">
                  <a:moveTo>
                    <a:pt x="67521" y="1"/>
                  </a:moveTo>
                  <a:lnTo>
                    <a:pt x="1" y="29093"/>
                  </a:lnTo>
                  <a:lnTo>
                    <a:pt x="1" y="30125"/>
                  </a:lnTo>
                  <a:lnTo>
                    <a:pt x="23960" y="46012"/>
                  </a:lnTo>
                  <a:lnTo>
                    <a:pt x="91042" y="9002"/>
                  </a:lnTo>
                  <a:lnTo>
                    <a:pt x="91042" y="8151"/>
                  </a:lnTo>
                  <a:lnTo>
                    <a:pt x="675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60"/>
            <p:cNvSpPr/>
            <p:nvPr/>
          </p:nvSpPr>
          <p:spPr>
            <a:xfrm>
              <a:off x="1851401" y="2141488"/>
              <a:ext cx="2072344" cy="1022105"/>
            </a:xfrm>
            <a:custGeom>
              <a:rect b="b" l="l" r="r" t="t"/>
              <a:pathLst>
                <a:path extrusionOk="0" h="44903" w="91042">
                  <a:moveTo>
                    <a:pt x="67882" y="0"/>
                  </a:moveTo>
                  <a:lnTo>
                    <a:pt x="1" y="30253"/>
                  </a:lnTo>
                  <a:lnTo>
                    <a:pt x="24192" y="44902"/>
                  </a:lnTo>
                  <a:lnTo>
                    <a:pt x="91042" y="9311"/>
                  </a:lnTo>
                  <a:lnTo>
                    <a:pt x="6788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60"/>
            <p:cNvSpPr/>
            <p:nvPr/>
          </p:nvSpPr>
          <p:spPr>
            <a:xfrm>
              <a:off x="3028533" y="1914284"/>
              <a:ext cx="358714" cy="328190"/>
            </a:xfrm>
            <a:custGeom>
              <a:rect b="b" l="l" r="r" t="t"/>
              <a:pathLst>
                <a:path extrusionOk="0" fill="none" h="14418" w="15759">
                  <a:moveTo>
                    <a:pt x="2012" y="0"/>
                  </a:moveTo>
                  <a:cubicBezTo>
                    <a:pt x="1315" y="1909"/>
                    <a:pt x="0" y="3482"/>
                    <a:pt x="2528" y="4849"/>
                  </a:cubicBezTo>
                  <a:cubicBezTo>
                    <a:pt x="4281" y="5778"/>
                    <a:pt x="6757" y="5365"/>
                    <a:pt x="8717" y="5545"/>
                  </a:cubicBezTo>
                  <a:cubicBezTo>
                    <a:pt x="10884" y="5752"/>
                    <a:pt x="11761" y="6706"/>
                    <a:pt x="12277" y="8847"/>
                  </a:cubicBezTo>
                  <a:cubicBezTo>
                    <a:pt x="12715" y="10729"/>
                    <a:pt x="13102" y="14417"/>
                    <a:pt x="15758" y="14160"/>
                  </a:cubicBezTo>
                </a:path>
              </a:pathLst>
            </a:custGeom>
            <a:noFill/>
            <a:ln cap="flat" cmpd="sng" w="8375">
              <a:solidFill>
                <a:schemeClr val="accent3"/>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60"/>
            <p:cNvSpPr/>
            <p:nvPr/>
          </p:nvSpPr>
          <p:spPr>
            <a:xfrm>
              <a:off x="3303882" y="2218316"/>
              <a:ext cx="300010" cy="208345"/>
            </a:xfrm>
            <a:custGeom>
              <a:rect b="b" l="l" r="r" t="t"/>
              <a:pathLst>
                <a:path extrusionOk="0" h="9153" w="13180">
                  <a:moveTo>
                    <a:pt x="5648" y="1"/>
                  </a:moveTo>
                  <a:cubicBezTo>
                    <a:pt x="4852" y="1"/>
                    <a:pt x="4039" y="270"/>
                    <a:pt x="2708" y="752"/>
                  </a:cubicBezTo>
                  <a:cubicBezTo>
                    <a:pt x="0" y="1732"/>
                    <a:pt x="825" y="4208"/>
                    <a:pt x="1522" y="5033"/>
                  </a:cubicBezTo>
                  <a:cubicBezTo>
                    <a:pt x="1698" y="5239"/>
                    <a:pt x="1741" y="5285"/>
                    <a:pt x="1799" y="5285"/>
                  </a:cubicBezTo>
                  <a:cubicBezTo>
                    <a:pt x="1845" y="5285"/>
                    <a:pt x="1901" y="5257"/>
                    <a:pt x="2042" y="5257"/>
                  </a:cubicBezTo>
                  <a:cubicBezTo>
                    <a:pt x="2191" y="5257"/>
                    <a:pt x="2435" y="5288"/>
                    <a:pt x="2863" y="5420"/>
                  </a:cubicBezTo>
                  <a:cubicBezTo>
                    <a:pt x="4230" y="5859"/>
                    <a:pt x="4410" y="6374"/>
                    <a:pt x="5236" y="7690"/>
                  </a:cubicBezTo>
                  <a:cubicBezTo>
                    <a:pt x="5818" y="8590"/>
                    <a:pt x="7199" y="9152"/>
                    <a:pt x="8724" y="9152"/>
                  </a:cubicBezTo>
                  <a:cubicBezTo>
                    <a:pt x="9426" y="9152"/>
                    <a:pt x="10159" y="9033"/>
                    <a:pt x="10858" y="8773"/>
                  </a:cubicBezTo>
                  <a:cubicBezTo>
                    <a:pt x="12483" y="8154"/>
                    <a:pt x="13024" y="6684"/>
                    <a:pt x="13102" y="5446"/>
                  </a:cubicBezTo>
                  <a:cubicBezTo>
                    <a:pt x="13179" y="4182"/>
                    <a:pt x="11606" y="2325"/>
                    <a:pt x="8614" y="932"/>
                  </a:cubicBezTo>
                  <a:cubicBezTo>
                    <a:pt x="7276" y="290"/>
                    <a:pt x="6472" y="1"/>
                    <a:pt x="56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60"/>
            <p:cNvSpPr/>
            <p:nvPr/>
          </p:nvSpPr>
          <p:spPr>
            <a:xfrm>
              <a:off x="3364342" y="2221025"/>
              <a:ext cx="162046" cy="102591"/>
            </a:xfrm>
            <a:custGeom>
              <a:rect b="b" l="l" r="r" t="t"/>
              <a:pathLst>
                <a:path extrusionOk="0" h="4507" w="7119">
                  <a:moveTo>
                    <a:pt x="1858" y="0"/>
                  </a:moveTo>
                  <a:cubicBezTo>
                    <a:pt x="1690" y="0"/>
                    <a:pt x="1433" y="29"/>
                    <a:pt x="981" y="117"/>
                  </a:cubicBezTo>
                  <a:cubicBezTo>
                    <a:pt x="826" y="143"/>
                    <a:pt x="0" y="504"/>
                    <a:pt x="52" y="633"/>
                  </a:cubicBezTo>
                  <a:cubicBezTo>
                    <a:pt x="542" y="1613"/>
                    <a:pt x="3766" y="3883"/>
                    <a:pt x="3766" y="3883"/>
                  </a:cubicBezTo>
                  <a:cubicBezTo>
                    <a:pt x="4267" y="4313"/>
                    <a:pt x="4861" y="4507"/>
                    <a:pt x="5405" y="4507"/>
                  </a:cubicBezTo>
                  <a:cubicBezTo>
                    <a:pt x="6261" y="4507"/>
                    <a:pt x="6994" y="4027"/>
                    <a:pt x="7041" y="3238"/>
                  </a:cubicBezTo>
                  <a:cubicBezTo>
                    <a:pt x="7119" y="2026"/>
                    <a:pt x="2915" y="117"/>
                    <a:pt x="2425" y="91"/>
                  </a:cubicBezTo>
                  <a:cubicBezTo>
                    <a:pt x="2169" y="75"/>
                    <a:pt x="2131" y="0"/>
                    <a:pt x="18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60"/>
            <p:cNvSpPr/>
            <p:nvPr/>
          </p:nvSpPr>
          <p:spPr>
            <a:xfrm>
              <a:off x="3325007" y="2270604"/>
              <a:ext cx="272422" cy="161932"/>
            </a:xfrm>
            <a:custGeom>
              <a:rect b="b" l="l" r="r" t="t"/>
              <a:pathLst>
                <a:path extrusionOk="0" h="7114" w="11968">
                  <a:moveTo>
                    <a:pt x="1048" y="0"/>
                  </a:moveTo>
                  <a:cubicBezTo>
                    <a:pt x="855" y="0"/>
                    <a:pt x="673" y="75"/>
                    <a:pt x="516" y="260"/>
                  </a:cubicBezTo>
                  <a:cubicBezTo>
                    <a:pt x="0" y="1086"/>
                    <a:pt x="52" y="2143"/>
                    <a:pt x="671" y="2917"/>
                  </a:cubicBezTo>
                  <a:cubicBezTo>
                    <a:pt x="1058" y="3381"/>
                    <a:pt x="2244" y="3819"/>
                    <a:pt x="2760" y="4180"/>
                  </a:cubicBezTo>
                  <a:cubicBezTo>
                    <a:pt x="3508" y="4671"/>
                    <a:pt x="3843" y="5573"/>
                    <a:pt x="4591" y="6115"/>
                  </a:cubicBezTo>
                  <a:cubicBezTo>
                    <a:pt x="5339" y="6656"/>
                    <a:pt x="6242" y="6992"/>
                    <a:pt x="7170" y="7095"/>
                  </a:cubicBezTo>
                  <a:cubicBezTo>
                    <a:pt x="7280" y="7107"/>
                    <a:pt x="7407" y="7114"/>
                    <a:pt x="7548" y="7114"/>
                  </a:cubicBezTo>
                  <a:cubicBezTo>
                    <a:pt x="8897" y="7114"/>
                    <a:pt x="11500" y="6502"/>
                    <a:pt x="11967" y="4284"/>
                  </a:cubicBezTo>
                  <a:lnTo>
                    <a:pt x="11967" y="4284"/>
                  </a:lnTo>
                  <a:cubicBezTo>
                    <a:pt x="10887" y="5534"/>
                    <a:pt x="9824" y="5966"/>
                    <a:pt x="8807" y="5966"/>
                  </a:cubicBezTo>
                  <a:cubicBezTo>
                    <a:pt x="8586" y="5966"/>
                    <a:pt x="8367" y="5945"/>
                    <a:pt x="8150" y="5908"/>
                  </a:cubicBezTo>
                  <a:cubicBezTo>
                    <a:pt x="5700" y="5444"/>
                    <a:pt x="4540" y="2762"/>
                    <a:pt x="2863" y="1215"/>
                  </a:cubicBezTo>
                  <a:cubicBezTo>
                    <a:pt x="2523" y="894"/>
                    <a:pt x="1718"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60"/>
            <p:cNvSpPr/>
            <p:nvPr/>
          </p:nvSpPr>
          <p:spPr>
            <a:xfrm>
              <a:off x="3397213" y="2231837"/>
              <a:ext cx="59319" cy="36579"/>
            </a:xfrm>
            <a:custGeom>
              <a:rect b="b" l="l" r="r" t="t"/>
              <a:pathLst>
                <a:path extrusionOk="0" h="1607" w="2606">
                  <a:moveTo>
                    <a:pt x="579" y="0"/>
                  </a:moveTo>
                  <a:cubicBezTo>
                    <a:pt x="300" y="0"/>
                    <a:pt x="73" y="153"/>
                    <a:pt x="1" y="416"/>
                  </a:cubicBezTo>
                  <a:cubicBezTo>
                    <a:pt x="1" y="416"/>
                    <a:pt x="1634" y="1604"/>
                    <a:pt x="1943" y="1604"/>
                  </a:cubicBezTo>
                  <a:cubicBezTo>
                    <a:pt x="1950" y="1604"/>
                    <a:pt x="1956" y="1603"/>
                    <a:pt x="1961" y="1602"/>
                  </a:cubicBezTo>
                  <a:cubicBezTo>
                    <a:pt x="1980" y="1605"/>
                    <a:pt x="1998" y="1606"/>
                    <a:pt x="2016" y="1606"/>
                  </a:cubicBezTo>
                  <a:cubicBezTo>
                    <a:pt x="2173" y="1606"/>
                    <a:pt x="2307" y="1511"/>
                    <a:pt x="2399" y="1396"/>
                  </a:cubicBezTo>
                  <a:cubicBezTo>
                    <a:pt x="2606" y="1190"/>
                    <a:pt x="2451" y="983"/>
                    <a:pt x="2116" y="700"/>
                  </a:cubicBezTo>
                  <a:cubicBezTo>
                    <a:pt x="1780" y="390"/>
                    <a:pt x="1161" y="3"/>
                    <a:pt x="646" y="3"/>
                  </a:cubicBezTo>
                  <a:cubicBezTo>
                    <a:pt x="623" y="1"/>
                    <a:pt x="601" y="0"/>
                    <a:pt x="5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60"/>
            <p:cNvSpPr/>
            <p:nvPr/>
          </p:nvSpPr>
          <p:spPr>
            <a:xfrm>
              <a:off x="2211887" y="2725057"/>
              <a:ext cx="297073" cy="243058"/>
            </a:xfrm>
            <a:custGeom>
              <a:rect b="b" l="l" r="r" t="t"/>
              <a:pathLst>
                <a:path extrusionOk="0" h="10678" w="13051">
                  <a:moveTo>
                    <a:pt x="336" y="0"/>
                  </a:moveTo>
                  <a:lnTo>
                    <a:pt x="0" y="1599"/>
                  </a:lnTo>
                  <a:lnTo>
                    <a:pt x="12173" y="10059"/>
                  </a:lnTo>
                  <a:lnTo>
                    <a:pt x="13050" y="10678"/>
                  </a:lnTo>
                  <a:lnTo>
                    <a:pt x="13050" y="8047"/>
                  </a:lnTo>
                  <a:lnTo>
                    <a:pt x="3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60"/>
            <p:cNvSpPr/>
            <p:nvPr/>
          </p:nvSpPr>
          <p:spPr>
            <a:xfrm>
              <a:off x="2240068" y="2780828"/>
              <a:ext cx="268893" cy="187290"/>
            </a:xfrm>
            <a:custGeom>
              <a:rect b="b" l="l" r="r" t="t"/>
              <a:pathLst>
                <a:path extrusionOk="0" h="8228" w="11813">
                  <a:moveTo>
                    <a:pt x="0" y="1"/>
                  </a:moveTo>
                  <a:lnTo>
                    <a:pt x="11812" y="8228"/>
                  </a:lnTo>
                  <a:lnTo>
                    <a:pt x="11039" y="6732"/>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60"/>
            <p:cNvSpPr/>
            <p:nvPr/>
          </p:nvSpPr>
          <p:spPr>
            <a:xfrm>
              <a:off x="2219512" y="2344631"/>
              <a:ext cx="1137169" cy="563599"/>
            </a:xfrm>
            <a:custGeom>
              <a:rect b="b" l="l" r="r" t="t"/>
              <a:pathLst>
                <a:path extrusionOk="0" h="24760" w="49958">
                  <a:moveTo>
                    <a:pt x="38609" y="0"/>
                  </a:moveTo>
                  <a:lnTo>
                    <a:pt x="1" y="16712"/>
                  </a:lnTo>
                  <a:lnTo>
                    <a:pt x="12715" y="24759"/>
                  </a:lnTo>
                  <a:lnTo>
                    <a:pt x="49957" y="5107"/>
                  </a:lnTo>
                  <a:lnTo>
                    <a:pt x="386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60"/>
            <p:cNvSpPr/>
            <p:nvPr/>
          </p:nvSpPr>
          <p:spPr>
            <a:xfrm>
              <a:off x="2508952" y="2460862"/>
              <a:ext cx="862995" cy="507240"/>
            </a:xfrm>
            <a:custGeom>
              <a:rect b="b" l="l" r="r" t="t"/>
              <a:pathLst>
                <a:path extrusionOk="0" h="22284" w="37913">
                  <a:moveTo>
                    <a:pt x="37242" y="1"/>
                  </a:moveTo>
                  <a:lnTo>
                    <a:pt x="0" y="19653"/>
                  </a:lnTo>
                  <a:lnTo>
                    <a:pt x="0" y="22284"/>
                  </a:lnTo>
                  <a:lnTo>
                    <a:pt x="37913" y="1058"/>
                  </a:lnTo>
                  <a:lnTo>
                    <a:pt x="372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60"/>
            <p:cNvSpPr/>
            <p:nvPr/>
          </p:nvSpPr>
          <p:spPr>
            <a:xfrm>
              <a:off x="2274692" y="2363411"/>
              <a:ext cx="834246" cy="372212"/>
            </a:xfrm>
            <a:custGeom>
              <a:rect b="b" l="l" r="r" t="t"/>
              <a:pathLst>
                <a:path extrusionOk="0" h="16352" w="36650">
                  <a:moveTo>
                    <a:pt x="36108" y="0"/>
                  </a:moveTo>
                  <a:lnTo>
                    <a:pt x="1" y="15784"/>
                  </a:lnTo>
                  <a:lnTo>
                    <a:pt x="800" y="16352"/>
                  </a:lnTo>
                  <a:lnTo>
                    <a:pt x="36649" y="232"/>
                  </a:lnTo>
                  <a:lnTo>
                    <a:pt x="361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60"/>
            <p:cNvSpPr/>
            <p:nvPr/>
          </p:nvSpPr>
          <p:spPr>
            <a:xfrm>
              <a:off x="3032630" y="2457334"/>
              <a:ext cx="88091" cy="48757"/>
            </a:xfrm>
            <a:custGeom>
              <a:rect b="b" l="l" r="r" t="t"/>
              <a:pathLst>
                <a:path extrusionOk="0" h="2142" w="3870">
                  <a:moveTo>
                    <a:pt x="2038" y="1"/>
                  </a:moveTo>
                  <a:lnTo>
                    <a:pt x="1" y="981"/>
                  </a:lnTo>
                  <a:lnTo>
                    <a:pt x="1858" y="2141"/>
                  </a:lnTo>
                  <a:lnTo>
                    <a:pt x="3869" y="1136"/>
                  </a:lnTo>
                  <a:lnTo>
                    <a:pt x="20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60"/>
            <p:cNvSpPr/>
            <p:nvPr/>
          </p:nvSpPr>
          <p:spPr>
            <a:xfrm>
              <a:off x="2990950" y="2432089"/>
              <a:ext cx="77506" cy="41132"/>
            </a:xfrm>
            <a:custGeom>
              <a:rect b="b" l="l" r="r" t="t"/>
              <a:pathLst>
                <a:path extrusionOk="0" h="1807" w="3405">
                  <a:moveTo>
                    <a:pt x="2064" y="1"/>
                  </a:moveTo>
                  <a:lnTo>
                    <a:pt x="1" y="955"/>
                  </a:lnTo>
                  <a:lnTo>
                    <a:pt x="1367" y="1806"/>
                  </a:lnTo>
                  <a:lnTo>
                    <a:pt x="3405" y="826"/>
                  </a:lnTo>
                  <a:lnTo>
                    <a:pt x="206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60"/>
            <p:cNvSpPr/>
            <p:nvPr/>
          </p:nvSpPr>
          <p:spPr>
            <a:xfrm>
              <a:off x="2645147" y="2595896"/>
              <a:ext cx="75185" cy="40540"/>
            </a:xfrm>
            <a:custGeom>
              <a:rect b="b" l="l" r="r" t="t"/>
              <a:pathLst>
                <a:path extrusionOk="0" h="1781" w="3303">
                  <a:moveTo>
                    <a:pt x="1780" y="0"/>
                  </a:moveTo>
                  <a:lnTo>
                    <a:pt x="1" y="826"/>
                  </a:lnTo>
                  <a:lnTo>
                    <a:pt x="1522" y="1780"/>
                  </a:lnTo>
                  <a:lnTo>
                    <a:pt x="3302" y="955"/>
                  </a:lnTo>
                  <a:lnTo>
                    <a:pt x="17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60"/>
            <p:cNvSpPr/>
            <p:nvPr/>
          </p:nvSpPr>
          <p:spPr>
            <a:xfrm>
              <a:off x="3087832" y="2431520"/>
              <a:ext cx="85724" cy="46982"/>
            </a:xfrm>
            <a:custGeom>
              <a:rect b="b" l="l" r="r" t="t"/>
              <a:pathLst>
                <a:path extrusionOk="0" h="2064" w="3766">
                  <a:moveTo>
                    <a:pt x="1986" y="0"/>
                  </a:moveTo>
                  <a:lnTo>
                    <a:pt x="0" y="929"/>
                  </a:lnTo>
                  <a:lnTo>
                    <a:pt x="1831" y="2063"/>
                  </a:lnTo>
                  <a:lnTo>
                    <a:pt x="3765" y="1109"/>
                  </a:lnTo>
                  <a:lnTo>
                    <a:pt x="19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60"/>
            <p:cNvSpPr/>
            <p:nvPr/>
          </p:nvSpPr>
          <p:spPr>
            <a:xfrm>
              <a:off x="3047313" y="2406275"/>
              <a:ext cx="75162" cy="39925"/>
            </a:xfrm>
            <a:custGeom>
              <a:rect b="b" l="l" r="r" t="t"/>
              <a:pathLst>
                <a:path extrusionOk="0" h="1754" w="3302">
                  <a:moveTo>
                    <a:pt x="1986" y="0"/>
                  </a:moveTo>
                  <a:lnTo>
                    <a:pt x="0" y="929"/>
                  </a:lnTo>
                  <a:lnTo>
                    <a:pt x="1316" y="1754"/>
                  </a:lnTo>
                  <a:lnTo>
                    <a:pt x="3302" y="825"/>
                  </a:lnTo>
                  <a:lnTo>
                    <a:pt x="19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60"/>
            <p:cNvSpPr/>
            <p:nvPr/>
          </p:nvSpPr>
          <p:spPr>
            <a:xfrm>
              <a:off x="2887626" y="2482579"/>
              <a:ext cx="72225" cy="39356"/>
            </a:xfrm>
            <a:custGeom>
              <a:rect b="b" l="l" r="r" t="t"/>
              <a:pathLst>
                <a:path extrusionOk="0" h="1729" w="3173">
                  <a:moveTo>
                    <a:pt x="1780" y="1"/>
                  </a:moveTo>
                  <a:lnTo>
                    <a:pt x="0" y="852"/>
                  </a:lnTo>
                  <a:lnTo>
                    <a:pt x="1419" y="1729"/>
                  </a:lnTo>
                  <a:lnTo>
                    <a:pt x="3173" y="878"/>
                  </a:lnTo>
                  <a:lnTo>
                    <a:pt x="17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60"/>
            <p:cNvSpPr/>
            <p:nvPr/>
          </p:nvSpPr>
          <p:spPr>
            <a:xfrm>
              <a:off x="2694476" y="2567123"/>
              <a:ext cx="86315" cy="45821"/>
            </a:xfrm>
            <a:custGeom>
              <a:rect b="b" l="l" r="r" t="t"/>
              <a:pathLst>
                <a:path extrusionOk="0" h="2013" w="3792">
                  <a:moveTo>
                    <a:pt x="2296" y="1"/>
                  </a:moveTo>
                  <a:lnTo>
                    <a:pt x="0" y="1084"/>
                  </a:lnTo>
                  <a:lnTo>
                    <a:pt x="1522" y="2012"/>
                  </a:lnTo>
                  <a:lnTo>
                    <a:pt x="3791" y="929"/>
                  </a:lnTo>
                  <a:lnTo>
                    <a:pt x="22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60"/>
            <p:cNvSpPr/>
            <p:nvPr/>
          </p:nvSpPr>
          <p:spPr>
            <a:xfrm>
              <a:off x="2756120" y="2533069"/>
              <a:ext cx="96877" cy="51102"/>
            </a:xfrm>
            <a:custGeom>
              <a:rect b="b" l="l" r="r" t="t"/>
              <a:pathLst>
                <a:path extrusionOk="0" h="2245" w="4256">
                  <a:moveTo>
                    <a:pt x="2786" y="1"/>
                  </a:moveTo>
                  <a:lnTo>
                    <a:pt x="0" y="1316"/>
                  </a:lnTo>
                  <a:lnTo>
                    <a:pt x="1470" y="2245"/>
                  </a:lnTo>
                  <a:lnTo>
                    <a:pt x="4256" y="904"/>
                  </a:lnTo>
                  <a:lnTo>
                    <a:pt x="2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60"/>
            <p:cNvSpPr/>
            <p:nvPr/>
          </p:nvSpPr>
          <p:spPr>
            <a:xfrm>
              <a:off x="2829510" y="2506071"/>
              <a:ext cx="81035" cy="43454"/>
            </a:xfrm>
            <a:custGeom>
              <a:rect b="b" l="l" r="r" t="t"/>
              <a:pathLst>
                <a:path extrusionOk="0" h="1909" w="3560">
                  <a:moveTo>
                    <a:pt x="2141" y="0"/>
                  </a:moveTo>
                  <a:lnTo>
                    <a:pt x="0" y="1006"/>
                  </a:lnTo>
                  <a:lnTo>
                    <a:pt x="1444" y="1909"/>
                  </a:lnTo>
                  <a:lnTo>
                    <a:pt x="3559" y="877"/>
                  </a:lnTo>
                  <a:lnTo>
                    <a:pt x="21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60"/>
            <p:cNvSpPr/>
            <p:nvPr/>
          </p:nvSpPr>
          <p:spPr>
            <a:xfrm>
              <a:off x="2937524" y="2457926"/>
              <a:ext cx="75162" cy="40540"/>
            </a:xfrm>
            <a:custGeom>
              <a:rect b="b" l="l" r="r" t="t"/>
              <a:pathLst>
                <a:path extrusionOk="0" h="1781" w="3302">
                  <a:moveTo>
                    <a:pt x="1935" y="1"/>
                  </a:moveTo>
                  <a:lnTo>
                    <a:pt x="1" y="903"/>
                  </a:lnTo>
                  <a:lnTo>
                    <a:pt x="1393" y="1780"/>
                  </a:lnTo>
                  <a:lnTo>
                    <a:pt x="3302" y="852"/>
                  </a:lnTo>
                  <a:lnTo>
                    <a:pt x="19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60"/>
            <p:cNvSpPr/>
            <p:nvPr/>
          </p:nvSpPr>
          <p:spPr>
            <a:xfrm>
              <a:off x="2691540" y="2624670"/>
              <a:ext cx="88068" cy="49326"/>
            </a:xfrm>
            <a:custGeom>
              <a:rect b="b" l="l" r="r" t="t"/>
              <a:pathLst>
                <a:path extrusionOk="0" h="2167" w="3869">
                  <a:moveTo>
                    <a:pt x="1780" y="0"/>
                  </a:moveTo>
                  <a:lnTo>
                    <a:pt x="0" y="851"/>
                  </a:lnTo>
                  <a:lnTo>
                    <a:pt x="2141" y="2167"/>
                  </a:lnTo>
                  <a:lnTo>
                    <a:pt x="3869" y="1290"/>
                  </a:lnTo>
                  <a:lnTo>
                    <a:pt x="17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60"/>
            <p:cNvSpPr/>
            <p:nvPr/>
          </p:nvSpPr>
          <p:spPr>
            <a:xfrm>
              <a:off x="2631648" y="2648139"/>
              <a:ext cx="99836" cy="55791"/>
            </a:xfrm>
            <a:custGeom>
              <a:rect b="b" l="l" r="r" t="t"/>
              <a:pathLst>
                <a:path extrusionOk="0" h="2451" w="4386">
                  <a:moveTo>
                    <a:pt x="2244" y="1"/>
                  </a:moveTo>
                  <a:lnTo>
                    <a:pt x="1" y="1084"/>
                  </a:lnTo>
                  <a:lnTo>
                    <a:pt x="2193" y="2451"/>
                  </a:lnTo>
                  <a:lnTo>
                    <a:pt x="4385" y="1316"/>
                  </a:lnTo>
                  <a:lnTo>
                    <a:pt x="22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60"/>
            <p:cNvSpPr/>
            <p:nvPr/>
          </p:nvSpPr>
          <p:spPr>
            <a:xfrm>
              <a:off x="2512481" y="2702157"/>
              <a:ext cx="108623" cy="59911"/>
            </a:xfrm>
            <a:custGeom>
              <a:rect b="b" l="l" r="r" t="t"/>
              <a:pathLst>
                <a:path extrusionOk="0" h="2632" w="4772">
                  <a:moveTo>
                    <a:pt x="2553" y="1"/>
                  </a:moveTo>
                  <a:lnTo>
                    <a:pt x="0" y="1239"/>
                  </a:lnTo>
                  <a:lnTo>
                    <a:pt x="2270" y="2631"/>
                  </a:lnTo>
                  <a:lnTo>
                    <a:pt x="4771" y="1393"/>
                  </a:lnTo>
                  <a:lnTo>
                    <a:pt x="255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60"/>
            <p:cNvSpPr/>
            <p:nvPr/>
          </p:nvSpPr>
          <p:spPr>
            <a:xfrm>
              <a:off x="2979796" y="2483763"/>
              <a:ext cx="86315" cy="48165"/>
            </a:xfrm>
            <a:custGeom>
              <a:rect b="b" l="l" r="r" t="t"/>
              <a:pathLst>
                <a:path extrusionOk="0" h="2116" w="3792">
                  <a:moveTo>
                    <a:pt x="1909" y="0"/>
                  </a:moveTo>
                  <a:lnTo>
                    <a:pt x="1" y="929"/>
                  </a:lnTo>
                  <a:lnTo>
                    <a:pt x="1909" y="2115"/>
                  </a:lnTo>
                  <a:lnTo>
                    <a:pt x="3792" y="1187"/>
                  </a:lnTo>
                  <a:lnTo>
                    <a:pt x="19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60"/>
            <p:cNvSpPr/>
            <p:nvPr/>
          </p:nvSpPr>
          <p:spPr>
            <a:xfrm>
              <a:off x="2579406" y="2676912"/>
              <a:ext cx="93349" cy="52263"/>
            </a:xfrm>
            <a:custGeom>
              <a:rect b="b" l="l" r="r" t="t"/>
              <a:pathLst>
                <a:path extrusionOk="0" h="2296" w="4101">
                  <a:moveTo>
                    <a:pt x="1909" y="1"/>
                  </a:moveTo>
                  <a:lnTo>
                    <a:pt x="0" y="929"/>
                  </a:lnTo>
                  <a:lnTo>
                    <a:pt x="2218" y="2296"/>
                  </a:lnTo>
                  <a:lnTo>
                    <a:pt x="4101" y="1368"/>
                  </a:lnTo>
                  <a:lnTo>
                    <a:pt x="19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60"/>
            <p:cNvSpPr/>
            <p:nvPr/>
          </p:nvSpPr>
          <p:spPr>
            <a:xfrm>
              <a:off x="2930490" y="2509599"/>
              <a:ext cx="83971" cy="46390"/>
            </a:xfrm>
            <a:custGeom>
              <a:rect b="b" l="l" r="r" t="t"/>
              <a:pathLst>
                <a:path extrusionOk="0" h="2038" w="3689">
                  <a:moveTo>
                    <a:pt x="1780" y="0"/>
                  </a:moveTo>
                  <a:lnTo>
                    <a:pt x="0" y="826"/>
                  </a:lnTo>
                  <a:lnTo>
                    <a:pt x="1960" y="2038"/>
                  </a:lnTo>
                  <a:lnTo>
                    <a:pt x="3688" y="1187"/>
                  </a:lnTo>
                  <a:lnTo>
                    <a:pt x="17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60"/>
            <p:cNvSpPr/>
            <p:nvPr/>
          </p:nvSpPr>
          <p:spPr>
            <a:xfrm>
              <a:off x="2873535" y="2533069"/>
              <a:ext cx="92780" cy="51694"/>
            </a:xfrm>
            <a:custGeom>
              <a:rect b="b" l="l" r="r" t="t"/>
              <a:pathLst>
                <a:path extrusionOk="0" h="2271" w="4076">
                  <a:moveTo>
                    <a:pt x="2115" y="1"/>
                  </a:moveTo>
                  <a:lnTo>
                    <a:pt x="0" y="1032"/>
                  </a:lnTo>
                  <a:lnTo>
                    <a:pt x="1986" y="2270"/>
                  </a:lnTo>
                  <a:lnTo>
                    <a:pt x="4075" y="1213"/>
                  </a:lnTo>
                  <a:lnTo>
                    <a:pt x="21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60"/>
            <p:cNvSpPr/>
            <p:nvPr/>
          </p:nvSpPr>
          <p:spPr>
            <a:xfrm>
              <a:off x="2740254" y="2595305"/>
              <a:ext cx="99244" cy="54630"/>
            </a:xfrm>
            <a:custGeom>
              <a:rect b="b" l="l" r="r" t="t"/>
              <a:pathLst>
                <a:path extrusionOk="0" h="2400" w="4360">
                  <a:moveTo>
                    <a:pt x="2296" y="1"/>
                  </a:moveTo>
                  <a:lnTo>
                    <a:pt x="1" y="1110"/>
                  </a:lnTo>
                  <a:lnTo>
                    <a:pt x="2116" y="2399"/>
                  </a:lnTo>
                  <a:lnTo>
                    <a:pt x="4360" y="1264"/>
                  </a:lnTo>
                  <a:lnTo>
                    <a:pt x="22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60"/>
            <p:cNvSpPr/>
            <p:nvPr/>
          </p:nvSpPr>
          <p:spPr>
            <a:xfrm>
              <a:off x="2801329" y="2560681"/>
              <a:ext cx="108623" cy="59296"/>
            </a:xfrm>
            <a:custGeom>
              <a:rect b="b" l="l" r="r" t="t"/>
              <a:pathLst>
                <a:path extrusionOk="0" h="2605" w="4772">
                  <a:moveTo>
                    <a:pt x="2760" y="0"/>
                  </a:moveTo>
                  <a:lnTo>
                    <a:pt x="0" y="1341"/>
                  </a:lnTo>
                  <a:lnTo>
                    <a:pt x="2038" y="2605"/>
                  </a:lnTo>
                  <a:lnTo>
                    <a:pt x="4771" y="1238"/>
                  </a:lnTo>
                  <a:lnTo>
                    <a:pt x="27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60"/>
            <p:cNvSpPr/>
            <p:nvPr/>
          </p:nvSpPr>
          <p:spPr>
            <a:xfrm>
              <a:off x="3090746" y="2493164"/>
              <a:ext cx="83994" cy="46982"/>
            </a:xfrm>
            <a:custGeom>
              <a:rect b="b" l="l" r="r" t="t"/>
              <a:pathLst>
                <a:path extrusionOk="0" h="2064" w="3690">
                  <a:moveTo>
                    <a:pt x="2038" y="0"/>
                  </a:moveTo>
                  <a:lnTo>
                    <a:pt x="1" y="1006"/>
                  </a:lnTo>
                  <a:lnTo>
                    <a:pt x="1703" y="2063"/>
                  </a:lnTo>
                  <a:lnTo>
                    <a:pt x="3689" y="1032"/>
                  </a:lnTo>
                  <a:lnTo>
                    <a:pt x="20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60"/>
            <p:cNvSpPr/>
            <p:nvPr/>
          </p:nvSpPr>
          <p:spPr>
            <a:xfrm>
              <a:off x="3199374" y="2448525"/>
              <a:ext cx="66353" cy="36443"/>
            </a:xfrm>
            <a:custGeom>
              <a:rect b="b" l="l" r="r" t="t"/>
              <a:pathLst>
                <a:path extrusionOk="0" h="1601" w="2915">
                  <a:moveTo>
                    <a:pt x="1238" y="1"/>
                  </a:moveTo>
                  <a:lnTo>
                    <a:pt x="0" y="620"/>
                  </a:lnTo>
                  <a:lnTo>
                    <a:pt x="1573" y="1600"/>
                  </a:lnTo>
                  <a:lnTo>
                    <a:pt x="2915" y="904"/>
                  </a:lnTo>
                  <a:lnTo>
                    <a:pt x="12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60"/>
            <p:cNvSpPr/>
            <p:nvPr/>
          </p:nvSpPr>
          <p:spPr>
            <a:xfrm>
              <a:off x="3145948" y="2466735"/>
              <a:ext cx="81035" cy="45229"/>
            </a:xfrm>
            <a:custGeom>
              <a:rect b="b" l="l" r="r" t="t"/>
              <a:pathLst>
                <a:path extrusionOk="0" h="1987" w="3560">
                  <a:moveTo>
                    <a:pt x="1960" y="0"/>
                  </a:moveTo>
                  <a:lnTo>
                    <a:pt x="0" y="981"/>
                  </a:lnTo>
                  <a:lnTo>
                    <a:pt x="1625" y="1986"/>
                  </a:lnTo>
                  <a:lnTo>
                    <a:pt x="3559" y="1006"/>
                  </a:lnTo>
                  <a:lnTo>
                    <a:pt x="19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60"/>
            <p:cNvSpPr/>
            <p:nvPr/>
          </p:nvSpPr>
          <p:spPr>
            <a:xfrm>
              <a:off x="3039095" y="2520162"/>
              <a:ext cx="82218" cy="46390"/>
            </a:xfrm>
            <a:custGeom>
              <a:rect b="b" l="l" r="r" t="t"/>
              <a:pathLst>
                <a:path extrusionOk="0" h="2038" w="3612">
                  <a:moveTo>
                    <a:pt x="1909" y="0"/>
                  </a:moveTo>
                  <a:lnTo>
                    <a:pt x="0" y="955"/>
                  </a:lnTo>
                  <a:lnTo>
                    <a:pt x="1754" y="2038"/>
                  </a:lnTo>
                  <a:lnTo>
                    <a:pt x="3611" y="1084"/>
                  </a:lnTo>
                  <a:lnTo>
                    <a:pt x="19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60"/>
            <p:cNvSpPr/>
            <p:nvPr/>
          </p:nvSpPr>
          <p:spPr>
            <a:xfrm>
              <a:off x="3141828" y="2405683"/>
              <a:ext cx="87499" cy="46390"/>
            </a:xfrm>
            <a:custGeom>
              <a:rect b="b" l="l" r="r" t="t"/>
              <a:pathLst>
                <a:path extrusionOk="0" h="2038" w="3844">
                  <a:moveTo>
                    <a:pt x="1935" y="0"/>
                  </a:moveTo>
                  <a:lnTo>
                    <a:pt x="1" y="929"/>
                  </a:lnTo>
                  <a:lnTo>
                    <a:pt x="1780" y="2038"/>
                  </a:lnTo>
                  <a:lnTo>
                    <a:pt x="3844" y="1006"/>
                  </a:lnTo>
                  <a:lnTo>
                    <a:pt x="19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60"/>
            <p:cNvSpPr/>
            <p:nvPr/>
          </p:nvSpPr>
          <p:spPr>
            <a:xfrm>
              <a:off x="2375671" y="2767921"/>
              <a:ext cx="112151" cy="61664"/>
            </a:xfrm>
            <a:custGeom>
              <a:rect b="b" l="l" r="r" t="t"/>
              <a:pathLst>
                <a:path extrusionOk="0" h="2709" w="4927">
                  <a:moveTo>
                    <a:pt x="2580" y="0"/>
                  </a:moveTo>
                  <a:lnTo>
                    <a:pt x="1" y="1238"/>
                  </a:lnTo>
                  <a:lnTo>
                    <a:pt x="2374" y="2708"/>
                  </a:lnTo>
                  <a:lnTo>
                    <a:pt x="4927" y="1444"/>
                  </a:lnTo>
                  <a:lnTo>
                    <a:pt x="25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60"/>
            <p:cNvSpPr/>
            <p:nvPr/>
          </p:nvSpPr>
          <p:spPr>
            <a:xfrm>
              <a:off x="2444372" y="2808418"/>
              <a:ext cx="108623" cy="59319"/>
            </a:xfrm>
            <a:custGeom>
              <a:rect b="b" l="l" r="r" t="t"/>
              <a:pathLst>
                <a:path extrusionOk="0" h="2606" w="4772">
                  <a:moveTo>
                    <a:pt x="2451" y="1"/>
                  </a:moveTo>
                  <a:lnTo>
                    <a:pt x="0" y="1187"/>
                  </a:lnTo>
                  <a:lnTo>
                    <a:pt x="2502" y="2606"/>
                  </a:lnTo>
                  <a:lnTo>
                    <a:pt x="4772" y="1419"/>
                  </a:lnTo>
                  <a:lnTo>
                    <a:pt x="2451" y="1"/>
                  </a:lnTo>
                  <a:close/>
                </a:path>
              </a:pathLst>
            </a:custGeom>
            <a:solidFill>
              <a:srgbClr val="4337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60"/>
            <p:cNvSpPr/>
            <p:nvPr/>
          </p:nvSpPr>
          <p:spPr>
            <a:xfrm>
              <a:off x="2990358" y="2545999"/>
              <a:ext cx="80465" cy="45229"/>
            </a:xfrm>
            <a:custGeom>
              <a:rect b="b" l="l" r="r" t="t"/>
              <a:pathLst>
                <a:path extrusionOk="0" h="1987" w="3535">
                  <a:moveTo>
                    <a:pt x="1755" y="0"/>
                  </a:moveTo>
                  <a:lnTo>
                    <a:pt x="1" y="877"/>
                  </a:lnTo>
                  <a:lnTo>
                    <a:pt x="1806" y="1986"/>
                  </a:lnTo>
                  <a:lnTo>
                    <a:pt x="3534" y="1083"/>
                  </a:lnTo>
                  <a:lnTo>
                    <a:pt x="17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60"/>
            <p:cNvSpPr/>
            <p:nvPr/>
          </p:nvSpPr>
          <p:spPr>
            <a:xfrm>
              <a:off x="2326365" y="2736212"/>
              <a:ext cx="95716" cy="49918"/>
            </a:xfrm>
            <a:custGeom>
              <a:rect b="b" l="l" r="r" t="t"/>
              <a:pathLst>
                <a:path extrusionOk="0" h="2193" w="4205">
                  <a:moveTo>
                    <a:pt x="2528" y="0"/>
                  </a:moveTo>
                  <a:lnTo>
                    <a:pt x="0" y="1187"/>
                  </a:lnTo>
                  <a:lnTo>
                    <a:pt x="1832" y="2193"/>
                  </a:lnTo>
                  <a:lnTo>
                    <a:pt x="4204" y="1058"/>
                  </a:lnTo>
                  <a:lnTo>
                    <a:pt x="25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60"/>
            <p:cNvSpPr/>
            <p:nvPr/>
          </p:nvSpPr>
          <p:spPr>
            <a:xfrm>
              <a:off x="3101923" y="2383967"/>
              <a:ext cx="73978" cy="36420"/>
            </a:xfrm>
            <a:custGeom>
              <a:rect b="b" l="l" r="r" t="t"/>
              <a:pathLst>
                <a:path extrusionOk="0" h="1600" w="3250">
                  <a:moveTo>
                    <a:pt x="1702" y="0"/>
                  </a:moveTo>
                  <a:lnTo>
                    <a:pt x="0" y="800"/>
                  </a:lnTo>
                  <a:lnTo>
                    <a:pt x="1315" y="1599"/>
                  </a:lnTo>
                  <a:lnTo>
                    <a:pt x="3250" y="671"/>
                  </a:lnTo>
                  <a:lnTo>
                    <a:pt x="17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60"/>
            <p:cNvSpPr/>
            <p:nvPr/>
          </p:nvSpPr>
          <p:spPr>
            <a:xfrm>
              <a:off x="2393290" y="2703910"/>
              <a:ext cx="98061" cy="51694"/>
            </a:xfrm>
            <a:custGeom>
              <a:rect b="b" l="l" r="r" t="t"/>
              <a:pathLst>
                <a:path extrusionOk="0" h="2271" w="4308">
                  <a:moveTo>
                    <a:pt x="2657" y="1"/>
                  </a:moveTo>
                  <a:lnTo>
                    <a:pt x="1" y="1239"/>
                  </a:lnTo>
                  <a:lnTo>
                    <a:pt x="1677" y="2271"/>
                  </a:lnTo>
                  <a:lnTo>
                    <a:pt x="4308" y="1007"/>
                  </a:lnTo>
                  <a:lnTo>
                    <a:pt x="26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60"/>
            <p:cNvSpPr/>
            <p:nvPr/>
          </p:nvSpPr>
          <p:spPr>
            <a:xfrm>
              <a:off x="2463152" y="2672223"/>
              <a:ext cx="95124" cy="50510"/>
            </a:xfrm>
            <a:custGeom>
              <a:rect b="b" l="l" r="r" t="t"/>
              <a:pathLst>
                <a:path extrusionOk="0" h="2219" w="4179">
                  <a:moveTo>
                    <a:pt x="2580" y="0"/>
                  </a:moveTo>
                  <a:lnTo>
                    <a:pt x="1" y="1187"/>
                  </a:lnTo>
                  <a:lnTo>
                    <a:pt x="1651" y="2218"/>
                  </a:lnTo>
                  <a:lnTo>
                    <a:pt x="4179" y="1006"/>
                  </a:lnTo>
                  <a:lnTo>
                    <a:pt x="25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60"/>
            <p:cNvSpPr/>
            <p:nvPr/>
          </p:nvSpPr>
          <p:spPr>
            <a:xfrm>
              <a:off x="2443780" y="2734459"/>
              <a:ext cx="112151" cy="61664"/>
            </a:xfrm>
            <a:custGeom>
              <a:rect b="b" l="l" r="r" t="t"/>
              <a:pathLst>
                <a:path extrusionOk="0" h="2709" w="4927">
                  <a:moveTo>
                    <a:pt x="2631" y="0"/>
                  </a:moveTo>
                  <a:lnTo>
                    <a:pt x="1" y="1264"/>
                  </a:lnTo>
                  <a:lnTo>
                    <a:pt x="2322" y="2708"/>
                  </a:lnTo>
                  <a:lnTo>
                    <a:pt x="4927" y="1419"/>
                  </a:lnTo>
                  <a:lnTo>
                    <a:pt x="26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0"/>
            <p:cNvSpPr/>
            <p:nvPr/>
          </p:nvSpPr>
          <p:spPr>
            <a:xfrm>
              <a:off x="2584095" y="2618797"/>
              <a:ext cx="86907" cy="46390"/>
            </a:xfrm>
            <a:custGeom>
              <a:rect b="b" l="l" r="r" t="t"/>
              <a:pathLst>
                <a:path extrusionOk="0" h="2038" w="3818">
                  <a:moveTo>
                    <a:pt x="2270" y="0"/>
                  </a:moveTo>
                  <a:lnTo>
                    <a:pt x="1" y="1058"/>
                  </a:lnTo>
                  <a:lnTo>
                    <a:pt x="1574" y="2038"/>
                  </a:lnTo>
                  <a:lnTo>
                    <a:pt x="3818" y="980"/>
                  </a:lnTo>
                  <a:lnTo>
                    <a:pt x="227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60"/>
            <p:cNvSpPr/>
            <p:nvPr/>
          </p:nvSpPr>
          <p:spPr>
            <a:xfrm>
              <a:off x="2531261" y="2647570"/>
              <a:ext cx="79851" cy="42862"/>
            </a:xfrm>
            <a:custGeom>
              <a:rect b="b" l="l" r="r" t="t"/>
              <a:pathLst>
                <a:path extrusionOk="0" h="1883" w="3508">
                  <a:moveTo>
                    <a:pt x="1909" y="0"/>
                  </a:moveTo>
                  <a:lnTo>
                    <a:pt x="0" y="877"/>
                  </a:lnTo>
                  <a:lnTo>
                    <a:pt x="1599" y="1883"/>
                  </a:lnTo>
                  <a:lnTo>
                    <a:pt x="3508" y="980"/>
                  </a:lnTo>
                  <a:lnTo>
                    <a:pt x="19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60"/>
            <p:cNvSpPr/>
            <p:nvPr/>
          </p:nvSpPr>
          <p:spPr>
            <a:xfrm>
              <a:off x="2508952" y="2774364"/>
              <a:ext cx="110398" cy="62255"/>
            </a:xfrm>
            <a:custGeom>
              <a:rect b="b" l="l" r="r" t="t"/>
              <a:pathLst>
                <a:path extrusionOk="0" h="2735" w="4850">
                  <a:moveTo>
                    <a:pt x="2605" y="1"/>
                  </a:moveTo>
                  <a:lnTo>
                    <a:pt x="0" y="1290"/>
                  </a:lnTo>
                  <a:lnTo>
                    <a:pt x="2296" y="2735"/>
                  </a:lnTo>
                  <a:lnTo>
                    <a:pt x="4849" y="1394"/>
                  </a:lnTo>
                  <a:lnTo>
                    <a:pt x="26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60"/>
            <p:cNvSpPr/>
            <p:nvPr/>
          </p:nvSpPr>
          <p:spPr>
            <a:xfrm>
              <a:off x="2933426" y="2570060"/>
              <a:ext cx="89844" cy="50510"/>
            </a:xfrm>
            <a:custGeom>
              <a:rect b="b" l="l" r="r" t="t"/>
              <a:pathLst>
                <a:path extrusionOk="0" h="2219" w="3947">
                  <a:moveTo>
                    <a:pt x="2115" y="1"/>
                  </a:moveTo>
                  <a:lnTo>
                    <a:pt x="0" y="1058"/>
                  </a:lnTo>
                  <a:lnTo>
                    <a:pt x="1857" y="2219"/>
                  </a:lnTo>
                  <a:lnTo>
                    <a:pt x="3946" y="1135"/>
                  </a:lnTo>
                  <a:lnTo>
                    <a:pt x="21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60"/>
            <p:cNvSpPr/>
            <p:nvPr/>
          </p:nvSpPr>
          <p:spPr>
            <a:xfrm>
              <a:off x="2643395" y="2598241"/>
              <a:ext cx="324070" cy="170263"/>
            </a:xfrm>
            <a:custGeom>
              <a:rect b="b" l="l" r="r" t="t"/>
              <a:pathLst>
                <a:path extrusionOk="0" h="7480" w="14237">
                  <a:moveTo>
                    <a:pt x="12380" y="1"/>
                  </a:moveTo>
                  <a:lnTo>
                    <a:pt x="0" y="6113"/>
                  </a:lnTo>
                  <a:lnTo>
                    <a:pt x="2167" y="7480"/>
                  </a:lnTo>
                  <a:lnTo>
                    <a:pt x="14237" y="1161"/>
                  </a:lnTo>
                  <a:lnTo>
                    <a:pt x="123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60"/>
            <p:cNvSpPr/>
            <p:nvPr/>
          </p:nvSpPr>
          <p:spPr>
            <a:xfrm>
              <a:off x="2577061" y="2742085"/>
              <a:ext cx="106847" cy="59911"/>
            </a:xfrm>
            <a:custGeom>
              <a:rect b="b" l="l" r="r" t="t"/>
              <a:pathLst>
                <a:path extrusionOk="0" h="2632" w="4694">
                  <a:moveTo>
                    <a:pt x="2528" y="0"/>
                  </a:moveTo>
                  <a:lnTo>
                    <a:pt x="0" y="1238"/>
                  </a:lnTo>
                  <a:lnTo>
                    <a:pt x="2244" y="2631"/>
                  </a:lnTo>
                  <a:lnTo>
                    <a:pt x="4694" y="1341"/>
                  </a:lnTo>
                  <a:lnTo>
                    <a:pt x="25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60"/>
            <p:cNvSpPr/>
            <p:nvPr/>
          </p:nvSpPr>
          <p:spPr>
            <a:xfrm>
              <a:off x="2512481" y="2472609"/>
              <a:ext cx="769646" cy="402737"/>
            </a:xfrm>
            <a:custGeom>
              <a:rect b="b" l="l" r="r" t="t"/>
              <a:pathLst>
                <a:path extrusionOk="0" fill="none" h="17693" w="33812">
                  <a:moveTo>
                    <a:pt x="0" y="17693"/>
                  </a:moveTo>
                  <a:lnTo>
                    <a:pt x="33812" y="0"/>
                  </a:lnTo>
                </a:path>
              </a:pathLst>
            </a:custGeom>
            <a:noFill/>
            <a:ln cap="flat" cmpd="sng" w="3875">
              <a:solidFill>
                <a:schemeClr val="accent3"/>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60"/>
            <p:cNvSpPr/>
            <p:nvPr/>
          </p:nvSpPr>
          <p:spPr>
            <a:xfrm>
              <a:off x="2348673" y="2197259"/>
              <a:ext cx="404512" cy="203155"/>
            </a:xfrm>
            <a:custGeom>
              <a:rect b="b" l="l" r="r" t="t"/>
              <a:pathLst>
                <a:path extrusionOk="0" h="8925" w="17771">
                  <a:moveTo>
                    <a:pt x="13334" y="1"/>
                  </a:moveTo>
                  <a:lnTo>
                    <a:pt x="1" y="5803"/>
                  </a:lnTo>
                  <a:lnTo>
                    <a:pt x="3637" y="8924"/>
                  </a:lnTo>
                  <a:lnTo>
                    <a:pt x="17770" y="2167"/>
                  </a:lnTo>
                  <a:lnTo>
                    <a:pt x="133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60"/>
            <p:cNvSpPr/>
            <p:nvPr/>
          </p:nvSpPr>
          <p:spPr>
            <a:xfrm>
              <a:off x="2348673" y="2246565"/>
              <a:ext cx="411546" cy="167942"/>
            </a:xfrm>
            <a:custGeom>
              <a:rect b="b" l="l" r="r" t="t"/>
              <a:pathLst>
                <a:path extrusionOk="0" h="7378" w="18080">
                  <a:moveTo>
                    <a:pt x="17770" y="1"/>
                  </a:moveTo>
                  <a:lnTo>
                    <a:pt x="3637" y="6758"/>
                  </a:lnTo>
                  <a:lnTo>
                    <a:pt x="1" y="3637"/>
                  </a:lnTo>
                  <a:lnTo>
                    <a:pt x="1" y="3637"/>
                  </a:lnTo>
                  <a:lnTo>
                    <a:pt x="26" y="4514"/>
                  </a:lnTo>
                  <a:lnTo>
                    <a:pt x="3714" y="7377"/>
                  </a:lnTo>
                  <a:lnTo>
                    <a:pt x="18080" y="697"/>
                  </a:lnTo>
                  <a:lnTo>
                    <a:pt x="177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60"/>
            <p:cNvSpPr/>
            <p:nvPr/>
          </p:nvSpPr>
          <p:spPr>
            <a:xfrm>
              <a:off x="2348673" y="2197259"/>
              <a:ext cx="403921" cy="203724"/>
            </a:xfrm>
            <a:custGeom>
              <a:rect b="b" l="l" r="r" t="t"/>
              <a:pathLst>
                <a:path extrusionOk="0" h="8950" w="17745">
                  <a:moveTo>
                    <a:pt x="13309" y="1"/>
                  </a:moveTo>
                  <a:lnTo>
                    <a:pt x="1" y="5829"/>
                  </a:lnTo>
                  <a:lnTo>
                    <a:pt x="3611" y="8950"/>
                  </a:lnTo>
                  <a:lnTo>
                    <a:pt x="3818" y="8821"/>
                  </a:lnTo>
                  <a:cubicBezTo>
                    <a:pt x="3792" y="8769"/>
                    <a:pt x="3792" y="8744"/>
                    <a:pt x="3818" y="8692"/>
                  </a:cubicBezTo>
                  <a:cubicBezTo>
                    <a:pt x="4359" y="7557"/>
                    <a:pt x="2631" y="6990"/>
                    <a:pt x="3044" y="5855"/>
                  </a:cubicBezTo>
                  <a:cubicBezTo>
                    <a:pt x="3328" y="5107"/>
                    <a:pt x="4952" y="3921"/>
                    <a:pt x="5674" y="3560"/>
                  </a:cubicBezTo>
                  <a:cubicBezTo>
                    <a:pt x="6474" y="3147"/>
                    <a:pt x="7377" y="2992"/>
                    <a:pt x="8202" y="2631"/>
                  </a:cubicBezTo>
                  <a:cubicBezTo>
                    <a:pt x="9311" y="2167"/>
                    <a:pt x="10394" y="1600"/>
                    <a:pt x="11581" y="1342"/>
                  </a:cubicBezTo>
                  <a:cubicBezTo>
                    <a:pt x="12082" y="1221"/>
                    <a:pt x="12575" y="1169"/>
                    <a:pt x="13062" y="1169"/>
                  </a:cubicBezTo>
                  <a:cubicBezTo>
                    <a:pt x="14653" y="1169"/>
                    <a:pt x="16178" y="1719"/>
                    <a:pt x="17719" y="2193"/>
                  </a:cubicBezTo>
                  <a:lnTo>
                    <a:pt x="17745" y="2193"/>
                  </a:lnTo>
                  <a:lnTo>
                    <a:pt x="13309" y="1"/>
                  </a:lnTo>
                  <a:close/>
                </a:path>
              </a:pathLst>
            </a:custGeom>
            <a:solidFill>
              <a:srgbClr val="2120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60"/>
            <p:cNvSpPr/>
            <p:nvPr/>
          </p:nvSpPr>
          <p:spPr>
            <a:xfrm>
              <a:off x="3491751" y="1983554"/>
              <a:ext cx="430917" cy="98061"/>
            </a:xfrm>
            <a:custGeom>
              <a:rect b="b" l="l" r="r" t="t"/>
              <a:pathLst>
                <a:path extrusionOk="0" h="4308" w="18931">
                  <a:moveTo>
                    <a:pt x="17125" y="1"/>
                  </a:moveTo>
                  <a:lnTo>
                    <a:pt x="825" y="826"/>
                  </a:lnTo>
                  <a:lnTo>
                    <a:pt x="0" y="4308"/>
                  </a:lnTo>
                  <a:lnTo>
                    <a:pt x="18930" y="3431"/>
                  </a:lnTo>
                  <a:lnTo>
                    <a:pt x="17125" y="1"/>
                  </a:lnTo>
                  <a:close/>
                </a:path>
              </a:pathLst>
            </a:custGeom>
            <a:solidFill>
              <a:srgbClr val="2120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60"/>
            <p:cNvSpPr/>
            <p:nvPr/>
          </p:nvSpPr>
          <p:spPr>
            <a:xfrm>
              <a:off x="3491751" y="2061633"/>
              <a:ext cx="431509" cy="37604"/>
            </a:xfrm>
            <a:custGeom>
              <a:rect b="b" l="l" r="r" t="t"/>
              <a:pathLst>
                <a:path extrusionOk="0" h="1652" w="18957">
                  <a:moveTo>
                    <a:pt x="18930" y="1"/>
                  </a:moveTo>
                  <a:lnTo>
                    <a:pt x="0" y="878"/>
                  </a:lnTo>
                  <a:lnTo>
                    <a:pt x="0" y="1651"/>
                  </a:lnTo>
                  <a:lnTo>
                    <a:pt x="18956" y="671"/>
                  </a:lnTo>
                  <a:lnTo>
                    <a:pt x="18930" y="1"/>
                  </a:lnTo>
                  <a:close/>
                </a:path>
              </a:pathLst>
            </a:custGeom>
            <a:solidFill>
              <a:srgbClr val="C956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60"/>
            <p:cNvSpPr/>
            <p:nvPr/>
          </p:nvSpPr>
          <p:spPr>
            <a:xfrm>
              <a:off x="3491751" y="1990019"/>
              <a:ext cx="258901" cy="91596"/>
            </a:xfrm>
            <a:custGeom>
              <a:rect b="b" l="l" r="r" t="t"/>
              <a:pathLst>
                <a:path extrusionOk="0" h="4024" w="11374">
                  <a:moveTo>
                    <a:pt x="11374" y="0"/>
                  </a:moveTo>
                  <a:lnTo>
                    <a:pt x="825" y="542"/>
                  </a:lnTo>
                  <a:lnTo>
                    <a:pt x="0" y="4024"/>
                  </a:lnTo>
                  <a:lnTo>
                    <a:pt x="26" y="4024"/>
                  </a:lnTo>
                  <a:cubicBezTo>
                    <a:pt x="387" y="2889"/>
                    <a:pt x="1006" y="1857"/>
                    <a:pt x="2218" y="1522"/>
                  </a:cubicBezTo>
                  <a:cubicBezTo>
                    <a:pt x="3482" y="1161"/>
                    <a:pt x="4823" y="1342"/>
                    <a:pt x="6087" y="1032"/>
                  </a:cubicBezTo>
                  <a:cubicBezTo>
                    <a:pt x="7015" y="826"/>
                    <a:pt x="7892" y="465"/>
                    <a:pt x="8820" y="284"/>
                  </a:cubicBezTo>
                  <a:cubicBezTo>
                    <a:pt x="9672" y="129"/>
                    <a:pt x="10548" y="233"/>
                    <a:pt x="11374" y="0"/>
                  </a:cubicBezTo>
                  <a:close/>
                </a:path>
              </a:pathLst>
            </a:custGeom>
            <a:solidFill>
              <a:srgbClr val="2120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60"/>
            <p:cNvSpPr/>
            <p:nvPr/>
          </p:nvSpPr>
          <p:spPr>
            <a:xfrm>
              <a:off x="1762168" y="1055958"/>
              <a:ext cx="2622422" cy="318197"/>
            </a:xfrm>
            <a:custGeom>
              <a:rect b="b" l="l" r="r" t="t"/>
              <a:pathLst>
                <a:path extrusionOk="0" h="13979" w="115208">
                  <a:moveTo>
                    <a:pt x="113144" y="0"/>
                  </a:moveTo>
                  <a:lnTo>
                    <a:pt x="55966" y="980"/>
                  </a:lnTo>
                  <a:lnTo>
                    <a:pt x="1" y="11580"/>
                  </a:lnTo>
                  <a:lnTo>
                    <a:pt x="1832" y="13979"/>
                  </a:lnTo>
                  <a:lnTo>
                    <a:pt x="55992" y="1857"/>
                  </a:lnTo>
                  <a:lnTo>
                    <a:pt x="115208" y="619"/>
                  </a:lnTo>
                  <a:lnTo>
                    <a:pt x="1131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60"/>
            <p:cNvSpPr/>
            <p:nvPr/>
          </p:nvSpPr>
          <p:spPr>
            <a:xfrm>
              <a:off x="1334757" y="2800200"/>
              <a:ext cx="466745" cy="325253"/>
            </a:xfrm>
            <a:custGeom>
              <a:rect b="b" l="l" r="r" t="t"/>
              <a:pathLst>
                <a:path extrusionOk="0" h="14289" w="20505">
                  <a:moveTo>
                    <a:pt x="12948" y="1"/>
                  </a:moveTo>
                  <a:lnTo>
                    <a:pt x="1" y="11426"/>
                  </a:lnTo>
                  <a:lnTo>
                    <a:pt x="6474" y="14289"/>
                  </a:lnTo>
                  <a:lnTo>
                    <a:pt x="20505" y="955"/>
                  </a:lnTo>
                  <a:lnTo>
                    <a:pt x="129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60"/>
            <p:cNvSpPr/>
            <p:nvPr/>
          </p:nvSpPr>
          <p:spPr>
            <a:xfrm>
              <a:off x="1334757" y="2821917"/>
              <a:ext cx="467337" cy="341119"/>
            </a:xfrm>
            <a:custGeom>
              <a:rect b="b" l="l" r="r" t="t"/>
              <a:pathLst>
                <a:path extrusionOk="0" h="14986" w="20531">
                  <a:moveTo>
                    <a:pt x="20505" y="1"/>
                  </a:moveTo>
                  <a:lnTo>
                    <a:pt x="6474" y="13335"/>
                  </a:lnTo>
                  <a:lnTo>
                    <a:pt x="1" y="10472"/>
                  </a:lnTo>
                  <a:lnTo>
                    <a:pt x="27" y="11555"/>
                  </a:lnTo>
                  <a:lnTo>
                    <a:pt x="6629" y="14985"/>
                  </a:lnTo>
                  <a:lnTo>
                    <a:pt x="20530" y="1007"/>
                  </a:lnTo>
                  <a:lnTo>
                    <a:pt x="205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60"/>
            <p:cNvSpPr/>
            <p:nvPr/>
          </p:nvSpPr>
          <p:spPr>
            <a:xfrm>
              <a:off x="1334757" y="2800200"/>
              <a:ext cx="419786" cy="323501"/>
            </a:xfrm>
            <a:custGeom>
              <a:rect b="b" l="l" r="r" t="t"/>
              <a:pathLst>
                <a:path extrusionOk="0" h="14212" w="18442">
                  <a:moveTo>
                    <a:pt x="12948" y="1"/>
                  </a:moveTo>
                  <a:lnTo>
                    <a:pt x="1" y="11426"/>
                  </a:lnTo>
                  <a:lnTo>
                    <a:pt x="6345" y="14211"/>
                  </a:lnTo>
                  <a:cubicBezTo>
                    <a:pt x="6345" y="14186"/>
                    <a:pt x="6371" y="14160"/>
                    <a:pt x="6397" y="14160"/>
                  </a:cubicBezTo>
                  <a:cubicBezTo>
                    <a:pt x="7480" y="13102"/>
                    <a:pt x="6629" y="11065"/>
                    <a:pt x="6191" y="9827"/>
                  </a:cubicBezTo>
                  <a:cubicBezTo>
                    <a:pt x="5984" y="9182"/>
                    <a:pt x="5520" y="8305"/>
                    <a:pt x="5804" y="7635"/>
                  </a:cubicBezTo>
                  <a:cubicBezTo>
                    <a:pt x="6139" y="6706"/>
                    <a:pt x="7068" y="6010"/>
                    <a:pt x="7790" y="5391"/>
                  </a:cubicBezTo>
                  <a:cubicBezTo>
                    <a:pt x="8950" y="4385"/>
                    <a:pt x="10240" y="3508"/>
                    <a:pt x="11607" y="2786"/>
                  </a:cubicBezTo>
                  <a:cubicBezTo>
                    <a:pt x="13567" y="1780"/>
                    <a:pt x="15656" y="1368"/>
                    <a:pt x="17797" y="852"/>
                  </a:cubicBezTo>
                  <a:lnTo>
                    <a:pt x="18441" y="697"/>
                  </a:lnTo>
                  <a:lnTo>
                    <a:pt x="12948" y="1"/>
                  </a:lnTo>
                  <a:close/>
                </a:path>
              </a:pathLst>
            </a:custGeom>
            <a:solidFill>
              <a:srgbClr val="2120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60"/>
            <p:cNvSpPr/>
            <p:nvPr/>
          </p:nvSpPr>
          <p:spPr>
            <a:xfrm>
              <a:off x="1355313" y="2489044"/>
              <a:ext cx="252459" cy="554221"/>
            </a:xfrm>
            <a:custGeom>
              <a:rect b="b" l="l" r="r" t="t"/>
              <a:pathLst>
                <a:path extrusionOk="0" h="24348" w="11091">
                  <a:moveTo>
                    <a:pt x="8202" y="1"/>
                  </a:moveTo>
                  <a:lnTo>
                    <a:pt x="1" y="4050"/>
                  </a:lnTo>
                  <a:lnTo>
                    <a:pt x="5649" y="24347"/>
                  </a:lnTo>
                  <a:lnTo>
                    <a:pt x="11091" y="17487"/>
                  </a:lnTo>
                  <a:lnTo>
                    <a:pt x="82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60"/>
            <p:cNvSpPr/>
            <p:nvPr/>
          </p:nvSpPr>
          <p:spPr>
            <a:xfrm>
              <a:off x="2429689" y="1985899"/>
              <a:ext cx="181417" cy="344647"/>
            </a:xfrm>
            <a:custGeom>
              <a:rect b="b" l="l" r="r" t="t"/>
              <a:pathLst>
                <a:path extrusionOk="0" h="15141" w="7970">
                  <a:moveTo>
                    <a:pt x="7815" y="1"/>
                  </a:moveTo>
                  <a:lnTo>
                    <a:pt x="1" y="1858"/>
                  </a:lnTo>
                  <a:lnTo>
                    <a:pt x="929" y="15140"/>
                  </a:lnTo>
                  <a:lnTo>
                    <a:pt x="7970" y="11194"/>
                  </a:lnTo>
                  <a:lnTo>
                    <a:pt x="78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60"/>
            <p:cNvSpPr/>
            <p:nvPr/>
          </p:nvSpPr>
          <p:spPr>
            <a:xfrm>
              <a:off x="3620320" y="1817402"/>
              <a:ext cx="143836" cy="203155"/>
            </a:xfrm>
            <a:custGeom>
              <a:rect b="b" l="l" r="r" t="t"/>
              <a:pathLst>
                <a:path extrusionOk="0" h="8925" w="6319">
                  <a:moveTo>
                    <a:pt x="6319" y="1"/>
                  </a:moveTo>
                  <a:lnTo>
                    <a:pt x="0" y="336"/>
                  </a:lnTo>
                  <a:lnTo>
                    <a:pt x="387" y="8925"/>
                  </a:lnTo>
                  <a:lnTo>
                    <a:pt x="6319" y="8925"/>
                  </a:lnTo>
                  <a:lnTo>
                    <a:pt x="6319" y="1"/>
                  </a:lnTo>
                  <a:close/>
                </a:path>
              </a:pathLst>
            </a:custGeom>
            <a:solidFill>
              <a:srgbClr val="2120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60"/>
            <p:cNvSpPr/>
            <p:nvPr/>
          </p:nvSpPr>
          <p:spPr>
            <a:xfrm>
              <a:off x="3036751" y="1070048"/>
              <a:ext cx="1347904" cy="843032"/>
            </a:xfrm>
            <a:custGeom>
              <a:rect b="b" l="l" r="r" t="t"/>
              <a:pathLst>
                <a:path extrusionOk="0" h="37036" w="59216">
                  <a:moveTo>
                    <a:pt x="59216" y="0"/>
                  </a:moveTo>
                  <a:lnTo>
                    <a:pt x="0" y="1238"/>
                  </a:lnTo>
                  <a:lnTo>
                    <a:pt x="0" y="37036"/>
                  </a:lnTo>
                  <a:lnTo>
                    <a:pt x="55063" y="33631"/>
                  </a:lnTo>
                  <a:lnTo>
                    <a:pt x="592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60"/>
            <p:cNvSpPr/>
            <p:nvPr/>
          </p:nvSpPr>
          <p:spPr>
            <a:xfrm>
              <a:off x="3083120" y="1120538"/>
              <a:ext cx="1255762" cy="760268"/>
            </a:xfrm>
            <a:custGeom>
              <a:rect b="b" l="l" r="r" t="t"/>
              <a:pathLst>
                <a:path extrusionOk="0" h="33400" w="55168">
                  <a:moveTo>
                    <a:pt x="55167" y="0"/>
                  </a:moveTo>
                  <a:lnTo>
                    <a:pt x="1" y="1006"/>
                  </a:lnTo>
                  <a:lnTo>
                    <a:pt x="1" y="33399"/>
                  </a:lnTo>
                  <a:lnTo>
                    <a:pt x="51092" y="29789"/>
                  </a:lnTo>
                  <a:lnTo>
                    <a:pt x="551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60"/>
            <p:cNvSpPr/>
            <p:nvPr/>
          </p:nvSpPr>
          <p:spPr>
            <a:xfrm>
              <a:off x="1799751" y="1098230"/>
              <a:ext cx="1236960" cy="1318563"/>
            </a:xfrm>
            <a:custGeom>
              <a:rect b="b" l="l" r="r" t="t"/>
              <a:pathLst>
                <a:path extrusionOk="0" h="57927" w="54342">
                  <a:moveTo>
                    <a:pt x="54341" y="0"/>
                  </a:moveTo>
                  <a:lnTo>
                    <a:pt x="0" y="10059"/>
                  </a:lnTo>
                  <a:lnTo>
                    <a:pt x="3843" y="57926"/>
                  </a:lnTo>
                  <a:lnTo>
                    <a:pt x="54341" y="35798"/>
                  </a:lnTo>
                  <a:lnTo>
                    <a:pt x="543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60"/>
            <p:cNvSpPr/>
            <p:nvPr/>
          </p:nvSpPr>
          <p:spPr>
            <a:xfrm>
              <a:off x="657857" y="1327187"/>
              <a:ext cx="1229312" cy="1919721"/>
            </a:xfrm>
            <a:custGeom>
              <a:rect b="b" l="l" r="r" t="t"/>
              <a:pathLst>
                <a:path extrusionOk="0" h="84337" w="54006">
                  <a:moveTo>
                    <a:pt x="50163" y="1"/>
                  </a:moveTo>
                  <a:lnTo>
                    <a:pt x="0" y="28628"/>
                  </a:lnTo>
                  <a:lnTo>
                    <a:pt x="10162" y="84336"/>
                  </a:lnTo>
                  <a:lnTo>
                    <a:pt x="54006" y="47868"/>
                  </a:lnTo>
                  <a:lnTo>
                    <a:pt x="501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60"/>
            <p:cNvSpPr/>
            <p:nvPr/>
          </p:nvSpPr>
          <p:spPr>
            <a:xfrm>
              <a:off x="560975" y="1978865"/>
              <a:ext cx="328190" cy="1268076"/>
            </a:xfrm>
            <a:custGeom>
              <a:rect b="b" l="l" r="r" t="t"/>
              <a:pathLst>
                <a:path extrusionOk="0" h="55709" w="14418">
                  <a:moveTo>
                    <a:pt x="4256" y="0"/>
                  </a:moveTo>
                  <a:lnTo>
                    <a:pt x="1" y="1625"/>
                  </a:lnTo>
                  <a:lnTo>
                    <a:pt x="11710" y="55193"/>
                  </a:lnTo>
                  <a:lnTo>
                    <a:pt x="14418" y="55708"/>
                  </a:lnTo>
                  <a:lnTo>
                    <a:pt x="14418" y="55708"/>
                  </a:lnTo>
                  <a:lnTo>
                    <a:pt x="42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60"/>
            <p:cNvSpPr/>
            <p:nvPr/>
          </p:nvSpPr>
          <p:spPr>
            <a:xfrm>
              <a:off x="560975" y="1319561"/>
              <a:ext cx="1238735" cy="696282"/>
            </a:xfrm>
            <a:custGeom>
              <a:rect b="b" l="l" r="r" t="t"/>
              <a:pathLst>
                <a:path extrusionOk="0" h="30589" w="54420">
                  <a:moveTo>
                    <a:pt x="52769" y="0"/>
                  </a:moveTo>
                  <a:lnTo>
                    <a:pt x="1" y="30588"/>
                  </a:lnTo>
                  <a:lnTo>
                    <a:pt x="1" y="30588"/>
                  </a:lnTo>
                  <a:lnTo>
                    <a:pt x="4256" y="28963"/>
                  </a:lnTo>
                  <a:lnTo>
                    <a:pt x="54419" y="336"/>
                  </a:lnTo>
                  <a:lnTo>
                    <a:pt x="527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60"/>
            <p:cNvSpPr/>
            <p:nvPr/>
          </p:nvSpPr>
          <p:spPr>
            <a:xfrm>
              <a:off x="4108782" y="1162218"/>
              <a:ext cx="126241" cy="621143"/>
            </a:xfrm>
            <a:custGeom>
              <a:rect b="b" l="l" r="r" t="t"/>
              <a:pathLst>
                <a:path extrusionOk="0" h="27288" w="5546">
                  <a:moveTo>
                    <a:pt x="4127" y="0"/>
                  </a:moveTo>
                  <a:lnTo>
                    <a:pt x="0" y="27287"/>
                  </a:lnTo>
                  <a:lnTo>
                    <a:pt x="1883" y="27287"/>
                  </a:lnTo>
                  <a:lnTo>
                    <a:pt x="55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60"/>
            <p:cNvSpPr/>
            <p:nvPr/>
          </p:nvSpPr>
          <p:spPr>
            <a:xfrm>
              <a:off x="4061798" y="1240890"/>
              <a:ext cx="99244" cy="363403"/>
            </a:xfrm>
            <a:custGeom>
              <a:rect b="b" l="l" r="r" t="t"/>
              <a:pathLst>
                <a:path extrusionOk="0" h="15965" w="4360">
                  <a:moveTo>
                    <a:pt x="4359" y="0"/>
                  </a:moveTo>
                  <a:lnTo>
                    <a:pt x="2993" y="78"/>
                  </a:lnTo>
                  <a:lnTo>
                    <a:pt x="1" y="15965"/>
                  </a:lnTo>
                  <a:lnTo>
                    <a:pt x="1" y="15965"/>
                  </a:lnTo>
                  <a:lnTo>
                    <a:pt x="1832" y="15836"/>
                  </a:lnTo>
                  <a:lnTo>
                    <a:pt x="435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60"/>
            <p:cNvSpPr/>
            <p:nvPr/>
          </p:nvSpPr>
          <p:spPr>
            <a:xfrm>
              <a:off x="3219338" y="1279042"/>
              <a:ext cx="42862" cy="315283"/>
            </a:xfrm>
            <a:custGeom>
              <a:rect b="b" l="l" r="r" t="t"/>
              <a:pathLst>
                <a:path extrusionOk="0" h="13851" w="1883">
                  <a:moveTo>
                    <a:pt x="0" y="1"/>
                  </a:moveTo>
                  <a:lnTo>
                    <a:pt x="671" y="13850"/>
                  </a:lnTo>
                  <a:lnTo>
                    <a:pt x="1883" y="13850"/>
                  </a:lnTo>
                  <a:lnTo>
                    <a:pt x="13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60"/>
            <p:cNvSpPr/>
            <p:nvPr/>
          </p:nvSpPr>
          <p:spPr>
            <a:xfrm>
              <a:off x="3135955" y="1279042"/>
              <a:ext cx="59911" cy="504895"/>
            </a:xfrm>
            <a:custGeom>
              <a:rect b="b" l="l" r="r" t="t"/>
              <a:pathLst>
                <a:path extrusionOk="0" h="22181" w="2632">
                  <a:moveTo>
                    <a:pt x="1" y="1"/>
                  </a:moveTo>
                  <a:lnTo>
                    <a:pt x="1136" y="22181"/>
                  </a:lnTo>
                  <a:lnTo>
                    <a:pt x="2632" y="22181"/>
                  </a:lnTo>
                  <a:lnTo>
                    <a:pt x="152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60"/>
            <p:cNvSpPr/>
            <p:nvPr/>
          </p:nvSpPr>
          <p:spPr>
            <a:xfrm>
              <a:off x="3508772" y="1287101"/>
              <a:ext cx="510783" cy="218046"/>
            </a:xfrm>
            <a:custGeom>
              <a:rect b="b" l="l" r="r" t="t"/>
              <a:pathLst>
                <a:path extrusionOk="0" h="7377" w="17281">
                  <a:moveTo>
                    <a:pt x="0" y="0"/>
                  </a:moveTo>
                  <a:lnTo>
                    <a:pt x="207" y="7377"/>
                  </a:lnTo>
                  <a:lnTo>
                    <a:pt x="16661" y="7377"/>
                  </a:lnTo>
                  <a:lnTo>
                    <a:pt x="172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60"/>
            <p:cNvSpPr/>
            <p:nvPr/>
          </p:nvSpPr>
          <p:spPr>
            <a:xfrm>
              <a:off x="3334101" y="1565524"/>
              <a:ext cx="379256" cy="179617"/>
            </a:xfrm>
            <a:custGeom>
              <a:rect b="b" l="l" r="r" t="t"/>
              <a:pathLst>
                <a:path extrusionOk="0" h="6913" w="14598">
                  <a:moveTo>
                    <a:pt x="14598" y="0"/>
                  </a:moveTo>
                  <a:lnTo>
                    <a:pt x="0" y="258"/>
                  </a:lnTo>
                  <a:lnTo>
                    <a:pt x="0" y="6912"/>
                  </a:lnTo>
                  <a:lnTo>
                    <a:pt x="14598" y="6732"/>
                  </a:lnTo>
                  <a:lnTo>
                    <a:pt x="1459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60"/>
            <p:cNvSpPr/>
            <p:nvPr/>
          </p:nvSpPr>
          <p:spPr>
            <a:xfrm>
              <a:off x="1870204" y="1173373"/>
              <a:ext cx="1124240" cy="1135985"/>
            </a:xfrm>
            <a:custGeom>
              <a:rect b="b" l="l" r="r" t="t"/>
              <a:pathLst>
                <a:path extrusionOk="0" h="49906" w="49390">
                  <a:moveTo>
                    <a:pt x="48873" y="0"/>
                  </a:moveTo>
                  <a:lnTo>
                    <a:pt x="0" y="9749"/>
                  </a:lnTo>
                  <a:lnTo>
                    <a:pt x="3611" y="49906"/>
                  </a:lnTo>
                  <a:lnTo>
                    <a:pt x="49389" y="31156"/>
                  </a:lnTo>
                  <a:lnTo>
                    <a:pt x="488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60"/>
            <p:cNvSpPr/>
            <p:nvPr/>
          </p:nvSpPr>
          <p:spPr>
            <a:xfrm>
              <a:off x="1960599" y="1240298"/>
              <a:ext cx="978082" cy="963400"/>
            </a:xfrm>
            <a:custGeom>
              <a:rect b="b" l="l" r="r" t="t"/>
              <a:pathLst>
                <a:path extrusionOk="0" h="42324" w="42969">
                  <a:moveTo>
                    <a:pt x="42298" y="1"/>
                  </a:moveTo>
                  <a:lnTo>
                    <a:pt x="1" y="9517"/>
                  </a:lnTo>
                  <a:lnTo>
                    <a:pt x="2993" y="42323"/>
                  </a:lnTo>
                  <a:lnTo>
                    <a:pt x="42968" y="26152"/>
                  </a:lnTo>
                  <a:lnTo>
                    <a:pt x="422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60"/>
            <p:cNvSpPr/>
            <p:nvPr/>
          </p:nvSpPr>
          <p:spPr>
            <a:xfrm>
              <a:off x="2335766" y="1380021"/>
              <a:ext cx="110967" cy="214309"/>
            </a:xfrm>
            <a:custGeom>
              <a:rect b="b" l="l" r="r" t="t"/>
              <a:pathLst>
                <a:path extrusionOk="0" h="9415" w="4875">
                  <a:moveTo>
                    <a:pt x="4178" y="1"/>
                  </a:moveTo>
                  <a:lnTo>
                    <a:pt x="0" y="903"/>
                  </a:lnTo>
                  <a:lnTo>
                    <a:pt x="774" y="9414"/>
                  </a:lnTo>
                  <a:lnTo>
                    <a:pt x="4875" y="8202"/>
                  </a:lnTo>
                  <a:lnTo>
                    <a:pt x="41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60"/>
            <p:cNvSpPr/>
            <p:nvPr/>
          </p:nvSpPr>
          <p:spPr>
            <a:xfrm>
              <a:off x="2355138" y="1584917"/>
              <a:ext cx="103342" cy="138578"/>
            </a:xfrm>
            <a:custGeom>
              <a:rect b="b" l="l" r="r" t="t"/>
              <a:pathLst>
                <a:path extrusionOk="0" fill="none" h="6088" w="4540">
                  <a:moveTo>
                    <a:pt x="0" y="1187"/>
                  </a:moveTo>
                  <a:lnTo>
                    <a:pt x="464" y="6087"/>
                  </a:lnTo>
                  <a:lnTo>
                    <a:pt x="4539" y="4849"/>
                  </a:lnTo>
                  <a:lnTo>
                    <a:pt x="4101" y="1"/>
                  </a:lnTo>
                  <a:close/>
                </a:path>
              </a:pathLst>
            </a:custGeom>
            <a:solidFill>
              <a:schemeClr val="accent6"/>
            </a:solidFill>
            <a:ln cap="flat" cmpd="sng" w="1925">
              <a:solidFill>
                <a:srgbClr val="FFFFFF"/>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60"/>
            <p:cNvSpPr/>
            <p:nvPr/>
          </p:nvSpPr>
          <p:spPr>
            <a:xfrm>
              <a:off x="2233011" y="1404105"/>
              <a:ext cx="105709" cy="220751"/>
            </a:xfrm>
            <a:custGeom>
              <a:rect b="b" l="l" r="r" t="t"/>
              <a:pathLst>
                <a:path extrusionOk="0" h="9698" w="4644">
                  <a:moveTo>
                    <a:pt x="3818" y="0"/>
                  </a:moveTo>
                  <a:lnTo>
                    <a:pt x="1" y="851"/>
                  </a:lnTo>
                  <a:lnTo>
                    <a:pt x="826" y="9698"/>
                  </a:lnTo>
                  <a:lnTo>
                    <a:pt x="4643" y="8563"/>
                  </a:lnTo>
                  <a:lnTo>
                    <a:pt x="3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60"/>
            <p:cNvSpPr/>
            <p:nvPr/>
          </p:nvSpPr>
          <p:spPr>
            <a:xfrm>
              <a:off x="2120877" y="1427005"/>
              <a:ext cx="116271" cy="231313"/>
            </a:xfrm>
            <a:custGeom>
              <a:rect b="b" l="l" r="r" t="t"/>
              <a:pathLst>
                <a:path extrusionOk="0" h="10162" w="5108">
                  <a:moveTo>
                    <a:pt x="4230" y="0"/>
                  </a:moveTo>
                  <a:lnTo>
                    <a:pt x="1" y="929"/>
                  </a:lnTo>
                  <a:lnTo>
                    <a:pt x="852" y="10162"/>
                  </a:lnTo>
                  <a:lnTo>
                    <a:pt x="5107" y="8898"/>
                  </a:lnTo>
                  <a:lnTo>
                    <a:pt x="423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60"/>
            <p:cNvSpPr/>
            <p:nvPr/>
          </p:nvSpPr>
          <p:spPr>
            <a:xfrm>
              <a:off x="2035172" y="1809184"/>
              <a:ext cx="113312" cy="142106"/>
            </a:xfrm>
            <a:custGeom>
              <a:rect b="b" l="l" r="r" t="t"/>
              <a:pathLst>
                <a:path extrusionOk="0" fill="none" h="6243" w="4978">
                  <a:moveTo>
                    <a:pt x="4488" y="1"/>
                  </a:moveTo>
                  <a:lnTo>
                    <a:pt x="0" y="1316"/>
                  </a:lnTo>
                  <a:lnTo>
                    <a:pt x="516" y="6242"/>
                  </a:lnTo>
                  <a:lnTo>
                    <a:pt x="4978" y="4901"/>
                  </a:lnTo>
                  <a:close/>
                </a:path>
              </a:pathLst>
            </a:custGeom>
            <a:solidFill>
              <a:schemeClr val="accent6"/>
            </a:solidFill>
            <a:ln cap="flat" cmpd="sng" w="1925">
              <a:solidFill>
                <a:srgbClr val="FFFFFF"/>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60"/>
            <p:cNvSpPr/>
            <p:nvPr/>
          </p:nvSpPr>
          <p:spPr>
            <a:xfrm>
              <a:off x="2253567" y="1616035"/>
              <a:ext cx="98061" cy="138578"/>
            </a:xfrm>
            <a:custGeom>
              <a:rect b="b" l="l" r="r" t="t"/>
              <a:pathLst>
                <a:path extrusionOk="0" h="6088" w="4308">
                  <a:moveTo>
                    <a:pt x="3817" y="1"/>
                  </a:moveTo>
                  <a:lnTo>
                    <a:pt x="0" y="1110"/>
                  </a:lnTo>
                  <a:lnTo>
                    <a:pt x="439" y="6087"/>
                  </a:lnTo>
                  <a:lnTo>
                    <a:pt x="4307" y="4927"/>
                  </a:lnTo>
                  <a:lnTo>
                    <a:pt x="381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60"/>
            <p:cNvSpPr/>
            <p:nvPr/>
          </p:nvSpPr>
          <p:spPr>
            <a:xfrm>
              <a:off x="2450837" y="1279042"/>
              <a:ext cx="452040" cy="698035"/>
            </a:xfrm>
            <a:custGeom>
              <a:rect b="b" l="l" r="r" t="t"/>
              <a:pathLst>
                <a:path extrusionOk="0" h="30666" w="19859">
                  <a:moveTo>
                    <a:pt x="19240" y="1"/>
                  </a:moveTo>
                  <a:lnTo>
                    <a:pt x="0" y="4230"/>
                  </a:lnTo>
                  <a:lnTo>
                    <a:pt x="2270" y="30666"/>
                  </a:lnTo>
                  <a:lnTo>
                    <a:pt x="19859" y="23677"/>
                  </a:lnTo>
                  <a:lnTo>
                    <a:pt x="192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60"/>
            <p:cNvSpPr/>
            <p:nvPr/>
          </p:nvSpPr>
          <p:spPr>
            <a:xfrm>
              <a:off x="2265313" y="1746971"/>
              <a:ext cx="98653" cy="134458"/>
            </a:xfrm>
            <a:custGeom>
              <a:rect b="b" l="l" r="r" t="t"/>
              <a:pathLst>
                <a:path extrusionOk="0" h="5907" w="4334">
                  <a:moveTo>
                    <a:pt x="3869" y="0"/>
                  </a:moveTo>
                  <a:lnTo>
                    <a:pt x="0" y="1109"/>
                  </a:lnTo>
                  <a:lnTo>
                    <a:pt x="439" y="5906"/>
                  </a:lnTo>
                  <a:lnTo>
                    <a:pt x="4333" y="4720"/>
                  </a:lnTo>
                  <a:lnTo>
                    <a:pt x="3869" y="0"/>
                  </a:lnTo>
                  <a:close/>
                </a:path>
              </a:pathLst>
            </a:custGeom>
            <a:solidFill>
              <a:srgbClr val="C956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60"/>
            <p:cNvSpPr/>
            <p:nvPr/>
          </p:nvSpPr>
          <p:spPr>
            <a:xfrm>
              <a:off x="2367453" y="1715853"/>
              <a:ext cx="101589" cy="134458"/>
            </a:xfrm>
            <a:custGeom>
              <a:rect b="b" l="l" r="r" t="t"/>
              <a:pathLst>
                <a:path extrusionOk="0" h="5907" w="4463">
                  <a:moveTo>
                    <a:pt x="4076" y="0"/>
                  </a:moveTo>
                  <a:lnTo>
                    <a:pt x="1" y="1186"/>
                  </a:lnTo>
                  <a:lnTo>
                    <a:pt x="413" y="5906"/>
                  </a:lnTo>
                  <a:lnTo>
                    <a:pt x="4463" y="4668"/>
                  </a:lnTo>
                  <a:lnTo>
                    <a:pt x="407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60"/>
            <p:cNvSpPr/>
            <p:nvPr/>
          </p:nvSpPr>
          <p:spPr>
            <a:xfrm>
              <a:off x="1996429" y="1451658"/>
              <a:ext cx="129177" cy="238961"/>
            </a:xfrm>
            <a:custGeom>
              <a:rect b="b" l="l" r="r" t="t"/>
              <a:pathLst>
                <a:path extrusionOk="0" h="10498" w="5675">
                  <a:moveTo>
                    <a:pt x="4771" y="0"/>
                  </a:moveTo>
                  <a:lnTo>
                    <a:pt x="0" y="1032"/>
                  </a:lnTo>
                  <a:lnTo>
                    <a:pt x="1083" y="10497"/>
                  </a:lnTo>
                  <a:lnTo>
                    <a:pt x="5674" y="9285"/>
                  </a:lnTo>
                  <a:lnTo>
                    <a:pt x="477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60"/>
            <p:cNvSpPr/>
            <p:nvPr/>
          </p:nvSpPr>
          <p:spPr>
            <a:xfrm>
              <a:off x="2380952" y="1859674"/>
              <a:ext cx="102181" cy="160885"/>
            </a:xfrm>
            <a:custGeom>
              <a:rect b="b" l="l" r="r" t="t"/>
              <a:pathLst>
                <a:path extrusionOk="0" h="7068" w="4489">
                  <a:moveTo>
                    <a:pt x="4024" y="1"/>
                  </a:moveTo>
                  <a:lnTo>
                    <a:pt x="1" y="1316"/>
                  </a:lnTo>
                  <a:lnTo>
                    <a:pt x="517" y="7068"/>
                  </a:lnTo>
                  <a:lnTo>
                    <a:pt x="4489" y="5494"/>
                  </a:lnTo>
                  <a:lnTo>
                    <a:pt x="402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60"/>
            <p:cNvSpPr/>
            <p:nvPr/>
          </p:nvSpPr>
          <p:spPr>
            <a:xfrm>
              <a:off x="2052200" y="1963021"/>
              <a:ext cx="117432" cy="186698"/>
            </a:xfrm>
            <a:custGeom>
              <a:rect b="b" l="l" r="r" t="t"/>
              <a:pathLst>
                <a:path extrusionOk="0" h="8202" w="5159">
                  <a:moveTo>
                    <a:pt x="4514" y="0"/>
                  </a:moveTo>
                  <a:lnTo>
                    <a:pt x="0" y="1496"/>
                  </a:lnTo>
                  <a:lnTo>
                    <a:pt x="697" y="8201"/>
                  </a:lnTo>
                  <a:lnTo>
                    <a:pt x="5158" y="6422"/>
                  </a:lnTo>
                  <a:lnTo>
                    <a:pt x="45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60"/>
            <p:cNvSpPr/>
            <p:nvPr/>
          </p:nvSpPr>
          <p:spPr>
            <a:xfrm>
              <a:off x="2279404" y="1893729"/>
              <a:ext cx="101566" cy="166758"/>
            </a:xfrm>
            <a:custGeom>
              <a:rect b="b" l="l" r="r" t="t"/>
              <a:pathLst>
                <a:path extrusionOk="0" h="7326" w="4462">
                  <a:moveTo>
                    <a:pt x="3895" y="1"/>
                  </a:moveTo>
                  <a:lnTo>
                    <a:pt x="0" y="1264"/>
                  </a:lnTo>
                  <a:lnTo>
                    <a:pt x="542" y="7325"/>
                  </a:lnTo>
                  <a:lnTo>
                    <a:pt x="4462" y="5778"/>
                  </a:lnTo>
                  <a:lnTo>
                    <a:pt x="389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60"/>
            <p:cNvSpPr/>
            <p:nvPr/>
          </p:nvSpPr>
          <p:spPr>
            <a:xfrm>
              <a:off x="2142025" y="1645400"/>
              <a:ext cx="108031" cy="141492"/>
            </a:xfrm>
            <a:custGeom>
              <a:rect b="b" l="l" r="r" t="t"/>
              <a:pathLst>
                <a:path extrusionOk="0" fill="none" h="6216" w="4746">
                  <a:moveTo>
                    <a:pt x="4746" y="5004"/>
                  </a:moveTo>
                  <a:lnTo>
                    <a:pt x="4256" y="0"/>
                  </a:lnTo>
                  <a:lnTo>
                    <a:pt x="0" y="1238"/>
                  </a:lnTo>
                  <a:lnTo>
                    <a:pt x="516" y="6216"/>
                  </a:lnTo>
                  <a:close/>
                </a:path>
              </a:pathLst>
            </a:custGeom>
            <a:solidFill>
              <a:schemeClr val="accent6"/>
            </a:solidFill>
            <a:ln cap="flat" cmpd="sng" w="1925">
              <a:solidFill>
                <a:srgbClr val="FFFFFF"/>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60"/>
            <p:cNvSpPr/>
            <p:nvPr/>
          </p:nvSpPr>
          <p:spPr>
            <a:xfrm>
              <a:off x="2167839" y="1926599"/>
              <a:ext cx="112151" cy="177912"/>
            </a:xfrm>
            <a:custGeom>
              <a:rect b="b" l="l" r="r" t="t"/>
              <a:pathLst>
                <a:path extrusionOk="0" h="7816" w="4927">
                  <a:moveTo>
                    <a:pt x="4334" y="1"/>
                  </a:moveTo>
                  <a:lnTo>
                    <a:pt x="1" y="1419"/>
                  </a:lnTo>
                  <a:lnTo>
                    <a:pt x="594" y="7816"/>
                  </a:lnTo>
                  <a:lnTo>
                    <a:pt x="4927" y="6088"/>
                  </a:lnTo>
                  <a:lnTo>
                    <a:pt x="43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60"/>
            <p:cNvSpPr/>
            <p:nvPr/>
          </p:nvSpPr>
          <p:spPr>
            <a:xfrm>
              <a:off x="2021082" y="1677679"/>
              <a:ext cx="117432" cy="147387"/>
            </a:xfrm>
            <a:custGeom>
              <a:rect b="b" l="l" r="r" t="t"/>
              <a:pathLst>
                <a:path extrusionOk="0" h="6475" w="5159">
                  <a:moveTo>
                    <a:pt x="4643" y="1"/>
                  </a:moveTo>
                  <a:lnTo>
                    <a:pt x="0" y="1342"/>
                  </a:lnTo>
                  <a:lnTo>
                    <a:pt x="542" y="6474"/>
                  </a:lnTo>
                  <a:lnTo>
                    <a:pt x="5158" y="5081"/>
                  </a:lnTo>
                  <a:lnTo>
                    <a:pt x="46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60"/>
            <p:cNvSpPr/>
            <p:nvPr/>
          </p:nvSpPr>
          <p:spPr>
            <a:xfrm>
              <a:off x="2153748" y="1776314"/>
              <a:ext cx="108645" cy="139147"/>
            </a:xfrm>
            <a:custGeom>
              <a:rect b="b" l="l" r="r" t="t"/>
              <a:pathLst>
                <a:path extrusionOk="0" h="6113" w="4773">
                  <a:moveTo>
                    <a:pt x="4282" y="1"/>
                  </a:moveTo>
                  <a:lnTo>
                    <a:pt x="1" y="1239"/>
                  </a:lnTo>
                  <a:lnTo>
                    <a:pt x="439" y="6113"/>
                  </a:lnTo>
                  <a:lnTo>
                    <a:pt x="4772" y="4798"/>
                  </a:lnTo>
                  <a:lnTo>
                    <a:pt x="428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60"/>
            <p:cNvSpPr/>
            <p:nvPr/>
          </p:nvSpPr>
          <p:spPr>
            <a:xfrm>
              <a:off x="2023426" y="1352432"/>
              <a:ext cx="460281" cy="220751"/>
            </a:xfrm>
            <a:custGeom>
              <a:rect b="b" l="l" r="r" t="t"/>
              <a:pathLst>
                <a:path extrusionOk="0" h="9698" w="20221">
                  <a:moveTo>
                    <a:pt x="19782" y="1"/>
                  </a:moveTo>
                  <a:lnTo>
                    <a:pt x="0" y="4540"/>
                  </a:lnTo>
                  <a:lnTo>
                    <a:pt x="516" y="9698"/>
                  </a:lnTo>
                  <a:lnTo>
                    <a:pt x="20220" y="4952"/>
                  </a:lnTo>
                  <a:lnTo>
                    <a:pt x="197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60"/>
            <p:cNvSpPr/>
            <p:nvPr/>
          </p:nvSpPr>
          <p:spPr>
            <a:xfrm>
              <a:off x="2495454" y="1424023"/>
              <a:ext cx="379246" cy="412183"/>
            </a:xfrm>
            <a:custGeom>
              <a:rect b="b" l="l" r="r" t="t"/>
              <a:pathLst>
                <a:path extrusionOk="0" h="18108" w="16661">
                  <a:moveTo>
                    <a:pt x="12380" y="7842"/>
                  </a:moveTo>
                  <a:lnTo>
                    <a:pt x="14469" y="10267"/>
                  </a:lnTo>
                  <a:cubicBezTo>
                    <a:pt x="14469" y="10267"/>
                    <a:pt x="13024" y="11608"/>
                    <a:pt x="12612" y="12253"/>
                  </a:cubicBezTo>
                  <a:lnTo>
                    <a:pt x="12586" y="12253"/>
                  </a:lnTo>
                  <a:cubicBezTo>
                    <a:pt x="12560" y="12304"/>
                    <a:pt x="12509" y="12382"/>
                    <a:pt x="12431" y="12459"/>
                  </a:cubicBezTo>
                  <a:lnTo>
                    <a:pt x="12251" y="11969"/>
                  </a:lnTo>
                  <a:cubicBezTo>
                    <a:pt x="12070" y="11376"/>
                    <a:pt x="11967" y="10783"/>
                    <a:pt x="11967" y="10189"/>
                  </a:cubicBezTo>
                  <a:cubicBezTo>
                    <a:pt x="12044" y="9545"/>
                    <a:pt x="12380" y="7842"/>
                    <a:pt x="12380" y="7842"/>
                  </a:cubicBezTo>
                  <a:close/>
                  <a:moveTo>
                    <a:pt x="10295" y="1"/>
                  </a:moveTo>
                  <a:cubicBezTo>
                    <a:pt x="10276" y="1"/>
                    <a:pt x="10258" y="1"/>
                    <a:pt x="10239" y="2"/>
                  </a:cubicBezTo>
                  <a:cubicBezTo>
                    <a:pt x="8356" y="79"/>
                    <a:pt x="7479" y="3045"/>
                    <a:pt x="8150" y="4206"/>
                  </a:cubicBezTo>
                  <a:cubicBezTo>
                    <a:pt x="7737" y="4361"/>
                    <a:pt x="7376" y="4567"/>
                    <a:pt x="7041" y="4825"/>
                  </a:cubicBezTo>
                  <a:cubicBezTo>
                    <a:pt x="6757" y="5031"/>
                    <a:pt x="6603" y="5702"/>
                    <a:pt x="6525" y="6656"/>
                  </a:cubicBezTo>
                  <a:cubicBezTo>
                    <a:pt x="6319" y="7791"/>
                    <a:pt x="5726" y="8848"/>
                    <a:pt x="4875" y="9622"/>
                  </a:cubicBezTo>
                  <a:cubicBezTo>
                    <a:pt x="4726" y="9765"/>
                    <a:pt x="4502" y="9820"/>
                    <a:pt x="4243" y="9820"/>
                  </a:cubicBezTo>
                  <a:cubicBezTo>
                    <a:pt x="3331" y="9820"/>
                    <a:pt x="1986" y="9132"/>
                    <a:pt x="1986" y="9132"/>
                  </a:cubicBezTo>
                  <a:cubicBezTo>
                    <a:pt x="1986" y="9132"/>
                    <a:pt x="1459" y="8341"/>
                    <a:pt x="830" y="8341"/>
                  </a:cubicBezTo>
                  <a:cubicBezTo>
                    <a:pt x="777" y="8341"/>
                    <a:pt x="724" y="8346"/>
                    <a:pt x="671" y="8358"/>
                  </a:cubicBezTo>
                  <a:cubicBezTo>
                    <a:pt x="0" y="8513"/>
                    <a:pt x="619" y="10060"/>
                    <a:pt x="671" y="10189"/>
                  </a:cubicBezTo>
                  <a:cubicBezTo>
                    <a:pt x="737" y="10322"/>
                    <a:pt x="3092" y="11741"/>
                    <a:pt x="5176" y="11741"/>
                  </a:cubicBezTo>
                  <a:cubicBezTo>
                    <a:pt x="5526" y="11741"/>
                    <a:pt x="5868" y="11701"/>
                    <a:pt x="6190" y="11608"/>
                  </a:cubicBezTo>
                  <a:cubicBezTo>
                    <a:pt x="6474" y="11531"/>
                    <a:pt x="6757" y="11402"/>
                    <a:pt x="6989" y="11195"/>
                  </a:cubicBezTo>
                  <a:lnTo>
                    <a:pt x="6989" y="11195"/>
                  </a:lnTo>
                  <a:cubicBezTo>
                    <a:pt x="7067" y="11685"/>
                    <a:pt x="6267" y="18107"/>
                    <a:pt x="6267" y="18107"/>
                  </a:cubicBezTo>
                  <a:lnTo>
                    <a:pt x="13643" y="15760"/>
                  </a:lnTo>
                  <a:lnTo>
                    <a:pt x="13257" y="14703"/>
                  </a:lnTo>
                  <a:cubicBezTo>
                    <a:pt x="13721" y="14110"/>
                    <a:pt x="14262" y="13594"/>
                    <a:pt x="14881" y="13181"/>
                  </a:cubicBezTo>
                  <a:cubicBezTo>
                    <a:pt x="15758" y="12614"/>
                    <a:pt x="16377" y="11324"/>
                    <a:pt x="16532" y="10834"/>
                  </a:cubicBezTo>
                  <a:cubicBezTo>
                    <a:pt x="16661" y="10318"/>
                    <a:pt x="15990" y="8487"/>
                    <a:pt x="14469" y="6295"/>
                  </a:cubicBezTo>
                  <a:cubicBezTo>
                    <a:pt x="12947" y="4129"/>
                    <a:pt x="13282" y="4851"/>
                    <a:pt x="12380" y="4361"/>
                  </a:cubicBezTo>
                  <a:cubicBezTo>
                    <a:pt x="11993" y="4154"/>
                    <a:pt x="11580" y="4000"/>
                    <a:pt x="11142" y="3896"/>
                  </a:cubicBezTo>
                  <a:lnTo>
                    <a:pt x="11039" y="2994"/>
                  </a:lnTo>
                  <a:cubicBezTo>
                    <a:pt x="11193" y="2762"/>
                    <a:pt x="11322" y="2530"/>
                    <a:pt x="11400" y="2272"/>
                  </a:cubicBezTo>
                  <a:cubicBezTo>
                    <a:pt x="11577" y="1385"/>
                    <a:pt x="11306" y="1"/>
                    <a:pt x="10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60"/>
            <p:cNvSpPr/>
            <p:nvPr/>
          </p:nvSpPr>
          <p:spPr>
            <a:xfrm>
              <a:off x="2594088" y="1701763"/>
              <a:ext cx="236593" cy="104503"/>
            </a:xfrm>
            <a:custGeom>
              <a:rect b="b" l="l" r="r" t="t"/>
              <a:pathLst>
                <a:path extrusionOk="0" h="4591" w="10394">
                  <a:moveTo>
                    <a:pt x="10342" y="0"/>
                  </a:moveTo>
                  <a:lnTo>
                    <a:pt x="0" y="3430"/>
                  </a:lnTo>
                  <a:lnTo>
                    <a:pt x="0" y="4591"/>
                  </a:lnTo>
                  <a:lnTo>
                    <a:pt x="10394" y="1083"/>
                  </a:lnTo>
                  <a:lnTo>
                    <a:pt x="10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60"/>
            <p:cNvSpPr/>
            <p:nvPr/>
          </p:nvSpPr>
          <p:spPr>
            <a:xfrm>
              <a:off x="2611093" y="1737570"/>
              <a:ext cx="219590" cy="98653"/>
            </a:xfrm>
            <a:custGeom>
              <a:rect b="b" l="l" r="r" t="t"/>
              <a:pathLst>
                <a:path extrusionOk="0" h="4334" w="9647">
                  <a:moveTo>
                    <a:pt x="9595" y="0"/>
                  </a:moveTo>
                  <a:lnTo>
                    <a:pt x="1" y="3353"/>
                  </a:lnTo>
                  <a:lnTo>
                    <a:pt x="1" y="4333"/>
                  </a:lnTo>
                  <a:lnTo>
                    <a:pt x="9647" y="1109"/>
                  </a:lnTo>
                  <a:lnTo>
                    <a:pt x="95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60"/>
            <p:cNvSpPr/>
            <p:nvPr/>
          </p:nvSpPr>
          <p:spPr>
            <a:xfrm>
              <a:off x="2483116" y="1380021"/>
              <a:ext cx="95716" cy="193163"/>
            </a:xfrm>
            <a:custGeom>
              <a:rect b="b" l="l" r="r" t="t"/>
              <a:pathLst>
                <a:path extrusionOk="0" fill="none" h="8486" w="4205">
                  <a:moveTo>
                    <a:pt x="568" y="8486"/>
                  </a:moveTo>
                  <a:lnTo>
                    <a:pt x="1" y="929"/>
                  </a:lnTo>
                  <a:lnTo>
                    <a:pt x="4204" y="1"/>
                  </a:lnTo>
                </a:path>
              </a:pathLst>
            </a:custGeom>
            <a:noFill/>
            <a:ln cap="flat" cmpd="sng" w="1925">
              <a:solidFill>
                <a:srgbClr val="FFFFFF"/>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60"/>
            <p:cNvSpPr/>
            <p:nvPr/>
          </p:nvSpPr>
          <p:spPr>
            <a:xfrm>
              <a:off x="2550633" y="1806248"/>
              <a:ext cx="321725" cy="120368"/>
            </a:xfrm>
            <a:custGeom>
              <a:rect b="b" l="l" r="r" t="t"/>
              <a:pathLst>
                <a:path extrusionOk="0" fill="none" h="5288" w="14134">
                  <a:moveTo>
                    <a:pt x="1" y="5288"/>
                  </a:moveTo>
                  <a:lnTo>
                    <a:pt x="14134" y="1"/>
                  </a:lnTo>
                </a:path>
              </a:pathLst>
            </a:custGeom>
            <a:noFill/>
            <a:ln cap="flat" cmpd="sng" w="1925">
              <a:solidFill>
                <a:srgbClr val="FFFFFF"/>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60"/>
            <p:cNvSpPr/>
            <p:nvPr/>
          </p:nvSpPr>
          <p:spPr>
            <a:xfrm>
              <a:off x="2045143" y="1712917"/>
              <a:ext cx="72225" cy="89252"/>
            </a:xfrm>
            <a:custGeom>
              <a:rect b="b" l="l" r="r" t="t"/>
              <a:pathLst>
                <a:path extrusionOk="0" fill="none" h="3921" w="3173">
                  <a:moveTo>
                    <a:pt x="723" y="3920"/>
                  </a:moveTo>
                  <a:cubicBezTo>
                    <a:pt x="517" y="3585"/>
                    <a:pt x="336" y="3224"/>
                    <a:pt x="233" y="2837"/>
                  </a:cubicBezTo>
                  <a:cubicBezTo>
                    <a:pt x="78" y="2399"/>
                    <a:pt x="1" y="1960"/>
                    <a:pt x="26" y="1496"/>
                  </a:cubicBezTo>
                  <a:cubicBezTo>
                    <a:pt x="336" y="1651"/>
                    <a:pt x="491" y="2296"/>
                    <a:pt x="697" y="2605"/>
                  </a:cubicBezTo>
                  <a:cubicBezTo>
                    <a:pt x="645" y="2167"/>
                    <a:pt x="52" y="954"/>
                    <a:pt x="439" y="593"/>
                  </a:cubicBezTo>
                  <a:cubicBezTo>
                    <a:pt x="800" y="1006"/>
                    <a:pt x="878" y="1573"/>
                    <a:pt x="1032" y="2063"/>
                  </a:cubicBezTo>
                  <a:cubicBezTo>
                    <a:pt x="1058" y="1599"/>
                    <a:pt x="542" y="645"/>
                    <a:pt x="929" y="258"/>
                  </a:cubicBezTo>
                  <a:cubicBezTo>
                    <a:pt x="1213" y="748"/>
                    <a:pt x="1445" y="1264"/>
                    <a:pt x="1574" y="1806"/>
                  </a:cubicBezTo>
                  <a:cubicBezTo>
                    <a:pt x="1626" y="1315"/>
                    <a:pt x="1032" y="335"/>
                    <a:pt x="1522" y="0"/>
                  </a:cubicBezTo>
                  <a:cubicBezTo>
                    <a:pt x="1987" y="774"/>
                    <a:pt x="1961" y="1651"/>
                    <a:pt x="2296" y="2399"/>
                  </a:cubicBezTo>
                  <a:cubicBezTo>
                    <a:pt x="2477" y="2218"/>
                    <a:pt x="2657" y="1290"/>
                    <a:pt x="2967" y="1883"/>
                  </a:cubicBezTo>
                  <a:cubicBezTo>
                    <a:pt x="3173" y="2244"/>
                    <a:pt x="2863" y="3043"/>
                    <a:pt x="2863" y="3430"/>
                  </a:cubicBezTo>
                </a:path>
              </a:pathLst>
            </a:custGeom>
            <a:solidFill>
              <a:schemeClr val="accent6"/>
            </a:solidFill>
            <a:ln cap="flat" cmpd="sng" w="1925">
              <a:solidFill>
                <a:srgbClr val="FFFFFF"/>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60"/>
            <p:cNvSpPr/>
            <p:nvPr/>
          </p:nvSpPr>
          <p:spPr>
            <a:xfrm>
              <a:off x="2279973" y="1781595"/>
              <a:ext cx="73409" cy="73409"/>
            </a:xfrm>
            <a:custGeom>
              <a:rect b="b" l="l" r="r" t="t"/>
              <a:pathLst>
                <a:path extrusionOk="0" fill="none" h="3225" w="3225">
                  <a:moveTo>
                    <a:pt x="2271" y="929"/>
                  </a:moveTo>
                  <a:cubicBezTo>
                    <a:pt x="2967" y="1625"/>
                    <a:pt x="3225" y="2477"/>
                    <a:pt x="2864" y="2863"/>
                  </a:cubicBezTo>
                  <a:cubicBezTo>
                    <a:pt x="2477" y="3225"/>
                    <a:pt x="1626" y="2967"/>
                    <a:pt x="929" y="2270"/>
                  </a:cubicBezTo>
                  <a:cubicBezTo>
                    <a:pt x="259" y="1600"/>
                    <a:pt x="1" y="749"/>
                    <a:pt x="362" y="362"/>
                  </a:cubicBezTo>
                  <a:cubicBezTo>
                    <a:pt x="723" y="1"/>
                    <a:pt x="1574" y="259"/>
                    <a:pt x="2271" y="929"/>
                  </a:cubicBezTo>
                  <a:close/>
                </a:path>
              </a:pathLst>
            </a:custGeom>
            <a:solidFill>
              <a:schemeClr val="accent6"/>
            </a:solidFill>
            <a:ln cap="flat" cmpd="sng" w="1925">
              <a:solidFill>
                <a:srgbClr val="FFFFFF"/>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60"/>
            <p:cNvSpPr/>
            <p:nvPr/>
          </p:nvSpPr>
          <p:spPr>
            <a:xfrm>
              <a:off x="795828" y="1451658"/>
              <a:ext cx="1047917" cy="1578033"/>
            </a:xfrm>
            <a:custGeom>
              <a:rect b="b" l="l" r="r" t="t"/>
              <a:pathLst>
                <a:path extrusionOk="0" h="69326" w="46037">
                  <a:moveTo>
                    <a:pt x="42219" y="0"/>
                  </a:moveTo>
                  <a:lnTo>
                    <a:pt x="0" y="24785"/>
                  </a:lnTo>
                  <a:lnTo>
                    <a:pt x="7608" y="69326"/>
                  </a:lnTo>
                  <a:lnTo>
                    <a:pt x="46036" y="38893"/>
                  </a:lnTo>
                  <a:lnTo>
                    <a:pt x="422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60"/>
            <p:cNvSpPr/>
            <p:nvPr/>
          </p:nvSpPr>
          <p:spPr>
            <a:xfrm>
              <a:off x="1306576" y="1699395"/>
              <a:ext cx="210212" cy="341119"/>
            </a:xfrm>
            <a:custGeom>
              <a:rect b="b" l="l" r="r" t="t"/>
              <a:pathLst>
                <a:path extrusionOk="0" h="14986" w="9235">
                  <a:moveTo>
                    <a:pt x="7841" y="1"/>
                  </a:moveTo>
                  <a:lnTo>
                    <a:pt x="1" y="4618"/>
                  </a:lnTo>
                  <a:lnTo>
                    <a:pt x="1600" y="14985"/>
                  </a:lnTo>
                  <a:lnTo>
                    <a:pt x="9234" y="10137"/>
                  </a:lnTo>
                  <a:lnTo>
                    <a:pt x="78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60"/>
            <p:cNvSpPr/>
            <p:nvPr/>
          </p:nvSpPr>
          <p:spPr>
            <a:xfrm>
              <a:off x="1190936" y="2375157"/>
              <a:ext cx="214286" cy="334062"/>
            </a:xfrm>
            <a:custGeom>
              <a:rect b="b" l="l" r="r" t="t"/>
              <a:pathLst>
                <a:path extrusionOk="0" h="14676" w="9414">
                  <a:moveTo>
                    <a:pt x="7995" y="0"/>
                  </a:moveTo>
                  <a:lnTo>
                    <a:pt x="0" y="5494"/>
                  </a:lnTo>
                  <a:lnTo>
                    <a:pt x="1419" y="14675"/>
                  </a:lnTo>
                  <a:lnTo>
                    <a:pt x="9414" y="8743"/>
                  </a:lnTo>
                  <a:lnTo>
                    <a:pt x="799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60"/>
            <p:cNvSpPr/>
            <p:nvPr/>
          </p:nvSpPr>
          <p:spPr>
            <a:xfrm>
              <a:off x="1147481" y="2100969"/>
              <a:ext cx="217837" cy="349336"/>
            </a:xfrm>
            <a:custGeom>
              <a:rect b="b" l="l" r="r" t="t"/>
              <a:pathLst>
                <a:path extrusionOk="0" h="15347" w="9570">
                  <a:moveTo>
                    <a:pt x="7996" y="1"/>
                  </a:moveTo>
                  <a:lnTo>
                    <a:pt x="1" y="5185"/>
                  </a:lnTo>
                  <a:lnTo>
                    <a:pt x="1574" y="15346"/>
                  </a:lnTo>
                  <a:lnTo>
                    <a:pt x="9569" y="9982"/>
                  </a:lnTo>
                  <a:lnTo>
                    <a:pt x="799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60"/>
            <p:cNvSpPr/>
            <p:nvPr/>
          </p:nvSpPr>
          <p:spPr>
            <a:xfrm>
              <a:off x="1392304" y="2246565"/>
              <a:ext cx="194915" cy="314122"/>
            </a:xfrm>
            <a:custGeom>
              <a:rect b="b" l="l" r="r" t="t"/>
              <a:pathLst>
                <a:path extrusionOk="0" h="13800" w="8563">
                  <a:moveTo>
                    <a:pt x="7402" y="1"/>
                  </a:moveTo>
                  <a:lnTo>
                    <a:pt x="0" y="5082"/>
                  </a:lnTo>
                  <a:lnTo>
                    <a:pt x="1342" y="13799"/>
                  </a:lnTo>
                  <a:lnTo>
                    <a:pt x="8563" y="8435"/>
                  </a:lnTo>
                  <a:lnTo>
                    <a:pt x="74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60"/>
            <p:cNvSpPr/>
            <p:nvPr/>
          </p:nvSpPr>
          <p:spPr>
            <a:xfrm>
              <a:off x="1102272" y="1817402"/>
              <a:ext cx="219590" cy="351089"/>
            </a:xfrm>
            <a:custGeom>
              <a:rect b="b" l="l" r="r" t="t"/>
              <a:pathLst>
                <a:path extrusionOk="0" h="15424" w="9647">
                  <a:moveTo>
                    <a:pt x="7970" y="1"/>
                  </a:moveTo>
                  <a:lnTo>
                    <a:pt x="1" y="4695"/>
                  </a:lnTo>
                  <a:lnTo>
                    <a:pt x="1651" y="15424"/>
                  </a:lnTo>
                  <a:lnTo>
                    <a:pt x="9647" y="10369"/>
                  </a:lnTo>
                  <a:lnTo>
                    <a:pt x="79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60"/>
            <p:cNvSpPr/>
            <p:nvPr/>
          </p:nvSpPr>
          <p:spPr>
            <a:xfrm>
              <a:off x="929086" y="2232475"/>
              <a:ext cx="234272" cy="361082"/>
            </a:xfrm>
            <a:custGeom>
              <a:rect b="b" l="l" r="r" t="t"/>
              <a:pathLst>
                <a:path extrusionOk="0" h="15863" w="10292">
                  <a:moveTo>
                    <a:pt x="8666" y="1"/>
                  </a:moveTo>
                  <a:lnTo>
                    <a:pt x="1" y="5623"/>
                  </a:lnTo>
                  <a:lnTo>
                    <a:pt x="1754" y="15862"/>
                  </a:lnTo>
                  <a:lnTo>
                    <a:pt x="10291" y="10137"/>
                  </a:lnTo>
                  <a:lnTo>
                    <a:pt x="86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60"/>
            <p:cNvSpPr/>
            <p:nvPr/>
          </p:nvSpPr>
          <p:spPr>
            <a:xfrm>
              <a:off x="1350032" y="1975336"/>
              <a:ext cx="204316" cy="339343"/>
            </a:xfrm>
            <a:custGeom>
              <a:rect b="b" l="l" r="r" t="t"/>
              <a:pathLst>
                <a:path extrusionOk="0" h="14908" w="8976">
                  <a:moveTo>
                    <a:pt x="7609" y="1"/>
                  </a:moveTo>
                  <a:lnTo>
                    <a:pt x="0" y="4927"/>
                  </a:lnTo>
                  <a:lnTo>
                    <a:pt x="1548" y="14908"/>
                  </a:lnTo>
                  <a:lnTo>
                    <a:pt x="8976" y="9930"/>
                  </a:lnTo>
                  <a:lnTo>
                    <a:pt x="760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60"/>
            <p:cNvSpPr/>
            <p:nvPr/>
          </p:nvSpPr>
          <p:spPr>
            <a:xfrm>
              <a:off x="1542020" y="1850296"/>
              <a:ext cx="197260" cy="339343"/>
            </a:xfrm>
            <a:custGeom>
              <a:rect b="b" l="l" r="r" t="t"/>
              <a:pathLst>
                <a:path extrusionOk="0" h="14908" w="8666">
                  <a:moveTo>
                    <a:pt x="7660" y="0"/>
                  </a:moveTo>
                  <a:lnTo>
                    <a:pt x="0" y="4978"/>
                  </a:lnTo>
                  <a:lnTo>
                    <a:pt x="1315" y="14907"/>
                  </a:lnTo>
                  <a:lnTo>
                    <a:pt x="8666" y="9981"/>
                  </a:lnTo>
                  <a:lnTo>
                    <a:pt x="766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60"/>
            <p:cNvSpPr/>
            <p:nvPr/>
          </p:nvSpPr>
          <p:spPr>
            <a:xfrm>
              <a:off x="977823" y="2513697"/>
              <a:ext cx="227215" cy="349928"/>
            </a:xfrm>
            <a:custGeom>
              <a:rect b="b" l="l" r="r" t="t"/>
              <a:pathLst>
                <a:path extrusionOk="0" h="15373" w="9982">
                  <a:moveTo>
                    <a:pt x="8511" y="1"/>
                  </a:moveTo>
                  <a:lnTo>
                    <a:pt x="0" y="5829"/>
                  </a:lnTo>
                  <a:lnTo>
                    <a:pt x="1625" y="15372"/>
                  </a:lnTo>
                  <a:lnTo>
                    <a:pt x="9981" y="9182"/>
                  </a:lnTo>
                  <a:lnTo>
                    <a:pt x="85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60"/>
            <p:cNvSpPr/>
            <p:nvPr/>
          </p:nvSpPr>
          <p:spPr>
            <a:xfrm>
              <a:off x="1578419" y="2120933"/>
              <a:ext cx="184353" cy="305291"/>
            </a:xfrm>
            <a:custGeom>
              <a:rect b="b" l="l" r="r" t="t"/>
              <a:pathLst>
                <a:path extrusionOk="0" h="13412" w="8099">
                  <a:moveTo>
                    <a:pt x="7273" y="1"/>
                  </a:moveTo>
                  <a:lnTo>
                    <a:pt x="0" y="5004"/>
                  </a:lnTo>
                  <a:lnTo>
                    <a:pt x="1109" y="13412"/>
                  </a:lnTo>
                  <a:lnTo>
                    <a:pt x="8098" y="8228"/>
                  </a:lnTo>
                  <a:lnTo>
                    <a:pt x="7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60"/>
            <p:cNvSpPr/>
            <p:nvPr/>
          </p:nvSpPr>
          <p:spPr>
            <a:xfrm>
              <a:off x="1505029" y="1579636"/>
              <a:ext cx="207253" cy="338752"/>
            </a:xfrm>
            <a:custGeom>
              <a:rect b="b" l="l" r="r" t="t"/>
              <a:pathLst>
                <a:path extrusionOk="0" h="14882" w="9105">
                  <a:moveTo>
                    <a:pt x="8099" y="1"/>
                  </a:moveTo>
                  <a:lnTo>
                    <a:pt x="0" y="4746"/>
                  </a:lnTo>
                  <a:lnTo>
                    <a:pt x="1367" y="14882"/>
                  </a:lnTo>
                  <a:lnTo>
                    <a:pt x="9104" y="10007"/>
                  </a:lnTo>
                  <a:lnTo>
                    <a:pt x="80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60"/>
            <p:cNvSpPr/>
            <p:nvPr/>
          </p:nvSpPr>
          <p:spPr>
            <a:xfrm>
              <a:off x="876844" y="1937776"/>
              <a:ext cx="241874" cy="369868"/>
            </a:xfrm>
            <a:custGeom>
              <a:rect b="b" l="l" r="r" t="t"/>
              <a:pathLst>
                <a:path extrusionOk="0" h="16249" w="10626">
                  <a:moveTo>
                    <a:pt x="8898" y="0"/>
                  </a:moveTo>
                  <a:lnTo>
                    <a:pt x="0" y="5210"/>
                  </a:lnTo>
                  <a:lnTo>
                    <a:pt x="1883" y="16248"/>
                  </a:lnTo>
                  <a:lnTo>
                    <a:pt x="10626" y="10729"/>
                  </a:lnTo>
                  <a:lnTo>
                    <a:pt x="889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60"/>
            <p:cNvSpPr/>
            <p:nvPr/>
          </p:nvSpPr>
          <p:spPr>
            <a:xfrm>
              <a:off x="944361" y="2046427"/>
              <a:ext cx="144428" cy="221297"/>
            </a:xfrm>
            <a:custGeom>
              <a:rect b="b" l="l" r="r" t="t"/>
              <a:pathLst>
                <a:path extrusionOk="0" h="9722" w="6345">
                  <a:moveTo>
                    <a:pt x="2199" y="0"/>
                  </a:moveTo>
                  <a:cubicBezTo>
                    <a:pt x="1612" y="0"/>
                    <a:pt x="959" y="291"/>
                    <a:pt x="671" y="669"/>
                  </a:cubicBezTo>
                  <a:cubicBezTo>
                    <a:pt x="0" y="1572"/>
                    <a:pt x="103" y="3248"/>
                    <a:pt x="464" y="4202"/>
                  </a:cubicBezTo>
                  <a:cubicBezTo>
                    <a:pt x="645" y="4692"/>
                    <a:pt x="1290" y="4666"/>
                    <a:pt x="1573" y="5105"/>
                  </a:cubicBezTo>
                  <a:cubicBezTo>
                    <a:pt x="1960" y="5724"/>
                    <a:pt x="1651" y="6549"/>
                    <a:pt x="1573" y="7271"/>
                  </a:cubicBezTo>
                  <a:cubicBezTo>
                    <a:pt x="1522" y="7864"/>
                    <a:pt x="1315" y="8587"/>
                    <a:pt x="1419" y="9206"/>
                  </a:cubicBezTo>
                  <a:cubicBezTo>
                    <a:pt x="1470" y="9515"/>
                    <a:pt x="1573" y="9670"/>
                    <a:pt x="1676" y="9721"/>
                  </a:cubicBezTo>
                  <a:lnTo>
                    <a:pt x="6345" y="6781"/>
                  </a:lnTo>
                  <a:cubicBezTo>
                    <a:pt x="6009" y="6085"/>
                    <a:pt x="5519" y="5518"/>
                    <a:pt x="4900" y="5079"/>
                  </a:cubicBezTo>
                  <a:cubicBezTo>
                    <a:pt x="3998" y="4409"/>
                    <a:pt x="4178" y="3790"/>
                    <a:pt x="4178" y="2655"/>
                  </a:cubicBezTo>
                  <a:cubicBezTo>
                    <a:pt x="4230" y="1649"/>
                    <a:pt x="3740" y="695"/>
                    <a:pt x="2889" y="179"/>
                  </a:cubicBezTo>
                  <a:cubicBezTo>
                    <a:pt x="2694" y="54"/>
                    <a:pt x="2453" y="0"/>
                    <a:pt x="21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60"/>
            <p:cNvSpPr/>
            <p:nvPr/>
          </p:nvSpPr>
          <p:spPr>
            <a:xfrm>
              <a:off x="912378" y="2098624"/>
              <a:ext cx="57248" cy="57043"/>
            </a:xfrm>
            <a:custGeom>
              <a:rect b="b" l="l" r="r" t="t"/>
              <a:pathLst>
                <a:path extrusionOk="0" h="2506" w="2515">
                  <a:moveTo>
                    <a:pt x="1792" y="1"/>
                  </a:moveTo>
                  <a:cubicBezTo>
                    <a:pt x="1" y="569"/>
                    <a:pt x="485" y="2505"/>
                    <a:pt x="1756" y="2505"/>
                  </a:cubicBezTo>
                  <a:cubicBezTo>
                    <a:pt x="1986" y="2505"/>
                    <a:pt x="2242" y="2442"/>
                    <a:pt x="2514" y="2296"/>
                  </a:cubicBezTo>
                  <a:lnTo>
                    <a:pt x="17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60"/>
            <p:cNvSpPr/>
            <p:nvPr/>
          </p:nvSpPr>
          <p:spPr>
            <a:xfrm>
              <a:off x="927015" y="2025029"/>
              <a:ext cx="114222" cy="94760"/>
            </a:xfrm>
            <a:custGeom>
              <a:rect b="b" l="l" r="r" t="t"/>
              <a:pathLst>
                <a:path extrusionOk="0" h="4163" w="5018">
                  <a:moveTo>
                    <a:pt x="3004" y="1"/>
                  </a:moveTo>
                  <a:cubicBezTo>
                    <a:pt x="2618" y="1"/>
                    <a:pt x="2219" y="99"/>
                    <a:pt x="1845" y="294"/>
                  </a:cubicBezTo>
                  <a:cubicBezTo>
                    <a:pt x="549" y="965"/>
                    <a:pt x="1" y="2343"/>
                    <a:pt x="275" y="3700"/>
                  </a:cubicBezTo>
                  <a:lnTo>
                    <a:pt x="275" y="3700"/>
                  </a:lnTo>
                  <a:lnTo>
                    <a:pt x="246" y="3595"/>
                  </a:lnTo>
                  <a:lnTo>
                    <a:pt x="246" y="3595"/>
                  </a:lnTo>
                  <a:cubicBezTo>
                    <a:pt x="220" y="3801"/>
                    <a:pt x="272" y="3982"/>
                    <a:pt x="349" y="4162"/>
                  </a:cubicBezTo>
                  <a:lnTo>
                    <a:pt x="633" y="4162"/>
                  </a:lnTo>
                  <a:cubicBezTo>
                    <a:pt x="375" y="2795"/>
                    <a:pt x="375" y="1660"/>
                    <a:pt x="1639" y="809"/>
                  </a:cubicBezTo>
                  <a:cubicBezTo>
                    <a:pt x="2052" y="531"/>
                    <a:pt x="2449" y="403"/>
                    <a:pt x="2825" y="403"/>
                  </a:cubicBezTo>
                  <a:cubicBezTo>
                    <a:pt x="3527" y="403"/>
                    <a:pt x="4152" y="852"/>
                    <a:pt x="4657" y="1609"/>
                  </a:cubicBezTo>
                  <a:cubicBezTo>
                    <a:pt x="4708" y="1609"/>
                    <a:pt x="4817" y="1620"/>
                    <a:pt x="4907" y="1620"/>
                  </a:cubicBezTo>
                  <a:cubicBezTo>
                    <a:pt x="4952" y="1620"/>
                    <a:pt x="4992" y="1617"/>
                    <a:pt x="5018" y="1609"/>
                  </a:cubicBezTo>
                  <a:cubicBezTo>
                    <a:pt x="4729" y="528"/>
                    <a:pt x="3900" y="1"/>
                    <a:pt x="30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60"/>
            <p:cNvSpPr/>
            <p:nvPr/>
          </p:nvSpPr>
          <p:spPr>
            <a:xfrm>
              <a:off x="1018320" y="2052665"/>
              <a:ext cx="58022" cy="67468"/>
            </a:xfrm>
            <a:custGeom>
              <a:rect b="b" l="l" r="r" t="t"/>
              <a:pathLst>
                <a:path extrusionOk="0" h="2964" w="2549">
                  <a:moveTo>
                    <a:pt x="541" y="0"/>
                  </a:moveTo>
                  <a:cubicBezTo>
                    <a:pt x="360" y="0"/>
                    <a:pt x="176" y="87"/>
                    <a:pt x="1" y="292"/>
                  </a:cubicBezTo>
                  <a:lnTo>
                    <a:pt x="310" y="704"/>
                  </a:lnTo>
                  <a:cubicBezTo>
                    <a:pt x="465" y="1478"/>
                    <a:pt x="542" y="2174"/>
                    <a:pt x="723" y="2948"/>
                  </a:cubicBezTo>
                  <a:cubicBezTo>
                    <a:pt x="798" y="2959"/>
                    <a:pt x="870" y="2964"/>
                    <a:pt x="936" y="2964"/>
                  </a:cubicBezTo>
                  <a:cubicBezTo>
                    <a:pt x="2549" y="2964"/>
                    <a:pt x="1598" y="0"/>
                    <a:pt x="5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60"/>
            <p:cNvSpPr/>
            <p:nvPr/>
          </p:nvSpPr>
          <p:spPr>
            <a:xfrm>
              <a:off x="1583109" y="1977408"/>
              <a:ext cx="120960" cy="184649"/>
            </a:xfrm>
            <a:custGeom>
              <a:rect b="b" l="l" r="r" t="t"/>
              <a:pathLst>
                <a:path extrusionOk="0" h="8112" w="5314">
                  <a:moveTo>
                    <a:pt x="1865" y="0"/>
                  </a:moveTo>
                  <a:cubicBezTo>
                    <a:pt x="1374" y="0"/>
                    <a:pt x="830" y="245"/>
                    <a:pt x="594" y="554"/>
                  </a:cubicBezTo>
                  <a:cubicBezTo>
                    <a:pt x="0" y="1302"/>
                    <a:pt x="78" y="2721"/>
                    <a:pt x="387" y="3495"/>
                  </a:cubicBezTo>
                  <a:cubicBezTo>
                    <a:pt x="568" y="3933"/>
                    <a:pt x="1109" y="3881"/>
                    <a:pt x="1342" y="4268"/>
                  </a:cubicBezTo>
                  <a:cubicBezTo>
                    <a:pt x="1677" y="4758"/>
                    <a:pt x="1393" y="5455"/>
                    <a:pt x="1342" y="6048"/>
                  </a:cubicBezTo>
                  <a:cubicBezTo>
                    <a:pt x="1290" y="6564"/>
                    <a:pt x="1109" y="7183"/>
                    <a:pt x="1213" y="7673"/>
                  </a:cubicBezTo>
                  <a:cubicBezTo>
                    <a:pt x="1264" y="7931"/>
                    <a:pt x="1342" y="8060"/>
                    <a:pt x="1419" y="8111"/>
                  </a:cubicBezTo>
                  <a:lnTo>
                    <a:pt x="5313" y="5661"/>
                  </a:lnTo>
                  <a:cubicBezTo>
                    <a:pt x="5030" y="5094"/>
                    <a:pt x="4617" y="4604"/>
                    <a:pt x="4101" y="4242"/>
                  </a:cubicBezTo>
                  <a:cubicBezTo>
                    <a:pt x="3327" y="3675"/>
                    <a:pt x="3482" y="3159"/>
                    <a:pt x="3508" y="2205"/>
                  </a:cubicBezTo>
                  <a:cubicBezTo>
                    <a:pt x="3534" y="1380"/>
                    <a:pt x="3121" y="580"/>
                    <a:pt x="2425" y="142"/>
                  </a:cubicBezTo>
                  <a:cubicBezTo>
                    <a:pt x="2265" y="43"/>
                    <a:pt x="2070" y="0"/>
                    <a:pt x="18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60"/>
            <p:cNvSpPr/>
            <p:nvPr/>
          </p:nvSpPr>
          <p:spPr>
            <a:xfrm>
              <a:off x="1556248" y="2021137"/>
              <a:ext cx="48006" cy="47801"/>
            </a:xfrm>
            <a:custGeom>
              <a:rect b="b" l="l" r="r" t="t"/>
              <a:pathLst>
                <a:path extrusionOk="0" h="2100" w="2109">
                  <a:moveTo>
                    <a:pt x="1516" y="0"/>
                  </a:moveTo>
                  <a:cubicBezTo>
                    <a:pt x="1" y="461"/>
                    <a:pt x="430" y="2100"/>
                    <a:pt x="1497" y="2100"/>
                  </a:cubicBezTo>
                  <a:cubicBezTo>
                    <a:pt x="1684" y="2100"/>
                    <a:pt x="1890" y="2050"/>
                    <a:pt x="2109" y="1935"/>
                  </a:cubicBezTo>
                  <a:lnTo>
                    <a:pt x="15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60"/>
            <p:cNvSpPr/>
            <p:nvPr/>
          </p:nvSpPr>
          <p:spPr>
            <a:xfrm>
              <a:off x="1567925" y="1959834"/>
              <a:ext cx="96809" cy="78940"/>
            </a:xfrm>
            <a:custGeom>
              <a:rect b="b" l="l" r="r" t="t"/>
              <a:pathLst>
                <a:path extrusionOk="0" h="3468" w="4253">
                  <a:moveTo>
                    <a:pt x="2552" y="0"/>
                  </a:moveTo>
                  <a:cubicBezTo>
                    <a:pt x="2233" y="0"/>
                    <a:pt x="1904" y="81"/>
                    <a:pt x="1596" y="243"/>
                  </a:cubicBezTo>
                  <a:cubicBezTo>
                    <a:pt x="522" y="816"/>
                    <a:pt x="0" y="2028"/>
                    <a:pt x="316" y="3187"/>
                  </a:cubicBezTo>
                  <a:lnTo>
                    <a:pt x="316" y="3187"/>
                  </a:lnTo>
                  <a:lnTo>
                    <a:pt x="255" y="3003"/>
                  </a:lnTo>
                  <a:lnTo>
                    <a:pt x="255" y="3003"/>
                  </a:lnTo>
                  <a:cubicBezTo>
                    <a:pt x="255" y="3158"/>
                    <a:pt x="281" y="3338"/>
                    <a:pt x="332" y="3467"/>
                  </a:cubicBezTo>
                  <a:lnTo>
                    <a:pt x="564" y="3467"/>
                  </a:lnTo>
                  <a:cubicBezTo>
                    <a:pt x="358" y="2332"/>
                    <a:pt x="358" y="1378"/>
                    <a:pt x="1415" y="682"/>
                  </a:cubicBezTo>
                  <a:cubicBezTo>
                    <a:pt x="1767" y="447"/>
                    <a:pt x="2103" y="339"/>
                    <a:pt x="2418" y="339"/>
                  </a:cubicBezTo>
                  <a:cubicBezTo>
                    <a:pt x="3006" y="339"/>
                    <a:pt x="3523" y="715"/>
                    <a:pt x="3943" y="1352"/>
                  </a:cubicBezTo>
                  <a:cubicBezTo>
                    <a:pt x="3994" y="1352"/>
                    <a:pt x="4080" y="1364"/>
                    <a:pt x="4155" y="1364"/>
                  </a:cubicBezTo>
                  <a:cubicBezTo>
                    <a:pt x="4192" y="1364"/>
                    <a:pt x="4227" y="1361"/>
                    <a:pt x="4252" y="1352"/>
                  </a:cubicBezTo>
                  <a:cubicBezTo>
                    <a:pt x="3999" y="448"/>
                    <a:pt x="3302" y="0"/>
                    <a:pt x="25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60"/>
            <p:cNvSpPr/>
            <p:nvPr/>
          </p:nvSpPr>
          <p:spPr>
            <a:xfrm>
              <a:off x="1645345" y="1982644"/>
              <a:ext cx="48416" cy="56360"/>
            </a:xfrm>
            <a:custGeom>
              <a:rect b="b" l="l" r="r" t="t"/>
              <a:pathLst>
                <a:path extrusionOk="0" h="2476" w="2127">
                  <a:moveTo>
                    <a:pt x="455" y="0"/>
                  </a:moveTo>
                  <a:cubicBezTo>
                    <a:pt x="302" y="0"/>
                    <a:pt x="147" y="74"/>
                    <a:pt x="0" y="247"/>
                  </a:cubicBezTo>
                  <a:lnTo>
                    <a:pt x="284" y="582"/>
                  </a:lnTo>
                  <a:cubicBezTo>
                    <a:pt x="387" y="1227"/>
                    <a:pt x="464" y="1820"/>
                    <a:pt x="593" y="2465"/>
                  </a:cubicBezTo>
                  <a:cubicBezTo>
                    <a:pt x="651" y="2472"/>
                    <a:pt x="705" y="2476"/>
                    <a:pt x="756" y="2476"/>
                  </a:cubicBezTo>
                  <a:cubicBezTo>
                    <a:pt x="2127" y="2476"/>
                    <a:pt x="1337"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60"/>
            <p:cNvSpPr/>
            <p:nvPr/>
          </p:nvSpPr>
          <p:spPr>
            <a:xfrm>
              <a:off x="1193281" y="2198853"/>
              <a:ext cx="144428" cy="220933"/>
            </a:xfrm>
            <a:custGeom>
              <a:rect b="b" l="l" r="r" t="t"/>
              <a:pathLst>
                <a:path extrusionOk="0" h="9706" w="6345">
                  <a:moveTo>
                    <a:pt x="2206" y="1"/>
                  </a:moveTo>
                  <a:cubicBezTo>
                    <a:pt x="1620" y="1"/>
                    <a:pt x="964" y="294"/>
                    <a:pt x="671" y="678"/>
                  </a:cubicBezTo>
                  <a:cubicBezTo>
                    <a:pt x="0" y="1555"/>
                    <a:pt x="78" y="3258"/>
                    <a:pt x="439" y="4212"/>
                  </a:cubicBezTo>
                  <a:cubicBezTo>
                    <a:pt x="645" y="4702"/>
                    <a:pt x="1316" y="4676"/>
                    <a:pt x="1599" y="5114"/>
                  </a:cubicBezTo>
                  <a:cubicBezTo>
                    <a:pt x="1960" y="5733"/>
                    <a:pt x="1651" y="6559"/>
                    <a:pt x="1599" y="7255"/>
                  </a:cubicBezTo>
                  <a:cubicBezTo>
                    <a:pt x="1522" y="7874"/>
                    <a:pt x="1316" y="8596"/>
                    <a:pt x="1419" y="9189"/>
                  </a:cubicBezTo>
                  <a:cubicBezTo>
                    <a:pt x="1496" y="9525"/>
                    <a:pt x="1574" y="9654"/>
                    <a:pt x="1703" y="9705"/>
                  </a:cubicBezTo>
                  <a:lnTo>
                    <a:pt x="6345" y="6765"/>
                  </a:lnTo>
                  <a:cubicBezTo>
                    <a:pt x="6010" y="6095"/>
                    <a:pt x="5520" y="5527"/>
                    <a:pt x="4901" y="5089"/>
                  </a:cubicBezTo>
                  <a:cubicBezTo>
                    <a:pt x="3972" y="4418"/>
                    <a:pt x="4153" y="3799"/>
                    <a:pt x="4153" y="2664"/>
                  </a:cubicBezTo>
                  <a:cubicBezTo>
                    <a:pt x="4230" y="1659"/>
                    <a:pt x="3714" y="704"/>
                    <a:pt x="2863" y="163"/>
                  </a:cubicBezTo>
                  <a:cubicBezTo>
                    <a:pt x="2676" y="50"/>
                    <a:pt x="2447" y="1"/>
                    <a:pt x="22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60"/>
            <p:cNvSpPr/>
            <p:nvPr/>
          </p:nvSpPr>
          <p:spPr>
            <a:xfrm>
              <a:off x="1160638" y="2251277"/>
              <a:ext cx="57316" cy="57384"/>
            </a:xfrm>
            <a:custGeom>
              <a:rect b="b" l="l" r="r" t="t"/>
              <a:pathLst>
                <a:path extrusionOk="0" h="2521" w="2518">
                  <a:moveTo>
                    <a:pt x="1821" y="0"/>
                  </a:moveTo>
                  <a:cubicBezTo>
                    <a:pt x="1" y="571"/>
                    <a:pt x="512" y="2521"/>
                    <a:pt x="1784" y="2521"/>
                  </a:cubicBezTo>
                  <a:cubicBezTo>
                    <a:pt x="2008" y="2521"/>
                    <a:pt x="2255" y="2460"/>
                    <a:pt x="2518" y="2321"/>
                  </a:cubicBezTo>
                  <a:lnTo>
                    <a:pt x="18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60"/>
            <p:cNvSpPr/>
            <p:nvPr/>
          </p:nvSpPr>
          <p:spPr>
            <a:xfrm>
              <a:off x="1174660" y="2177227"/>
              <a:ext cx="115497" cy="95193"/>
            </a:xfrm>
            <a:custGeom>
              <a:rect b="b" l="l" r="r" t="t"/>
              <a:pathLst>
                <a:path extrusionOk="0" h="4182" w="5074">
                  <a:moveTo>
                    <a:pt x="3042" y="0"/>
                  </a:moveTo>
                  <a:cubicBezTo>
                    <a:pt x="2661" y="0"/>
                    <a:pt x="2269" y="96"/>
                    <a:pt x="1902" y="287"/>
                  </a:cubicBezTo>
                  <a:cubicBezTo>
                    <a:pt x="557" y="996"/>
                    <a:pt x="0" y="2494"/>
                    <a:pt x="408" y="3944"/>
                  </a:cubicBezTo>
                  <a:lnTo>
                    <a:pt x="408" y="3944"/>
                  </a:lnTo>
                  <a:lnTo>
                    <a:pt x="303" y="3614"/>
                  </a:lnTo>
                  <a:lnTo>
                    <a:pt x="303" y="3614"/>
                  </a:lnTo>
                  <a:cubicBezTo>
                    <a:pt x="277" y="3795"/>
                    <a:pt x="328" y="4001"/>
                    <a:pt x="406" y="4182"/>
                  </a:cubicBezTo>
                  <a:lnTo>
                    <a:pt x="689" y="4182"/>
                  </a:lnTo>
                  <a:cubicBezTo>
                    <a:pt x="432" y="2815"/>
                    <a:pt x="432" y="1680"/>
                    <a:pt x="1695" y="829"/>
                  </a:cubicBezTo>
                  <a:cubicBezTo>
                    <a:pt x="2108" y="542"/>
                    <a:pt x="2505" y="411"/>
                    <a:pt x="2880" y="411"/>
                  </a:cubicBezTo>
                  <a:cubicBezTo>
                    <a:pt x="3583" y="411"/>
                    <a:pt x="4208" y="872"/>
                    <a:pt x="4713" y="1628"/>
                  </a:cubicBezTo>
                  <a:cubicBezTo>
                    <a:pt x="4729" y="1623"/>
                    <a:pt x="4751" y="1621"/>
                    <a:pt x="4777" y="1621"/>
                  </a:cubicBezTo>
                  <a:cubicBezTo>
                    <a:pt x="4846" y="1621"/>
                    <a:pt x="4940" y="1636"/>
                    <a:pt x="5010" y="1636"/>
                  </a:cubicBezTo>
                  <a:cubicBezTo>
                    <a:pt x="5035" y="1636"/>
                    <a:pt x="5057" y="1634"/>
                    <a:pt x="5074" y="1628"/>
                  </a:cubicBezTo>
                  <a:cubicBezTo>
                    <a:pt x="4784" y="540"/>
                    <a:pt x="3945" y="0"/>
                    <a:pt x="30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60"/>
            <p:cNvSpPr/>
            <p:nvPr/>
          </p:nvSpPr>
          <p:spPr>
            <a:xfrm>
              <a:off x="1267240" y="2205272"/>
              <a:ext cx="58181" cy="67445"/>
            </a:xfrm>
            <a:custGeom>
              <a:rect b="b" l="l" r="r" t="t"/>
              <a:pathLst>
                <a:path extrusionOk="0" h="2963" w="2556">
                  <a:moveTo>
                    <a:pt x="552" y="1"/>
                  </a:moveTo>
                  <a:cubicBezTo>
                    <a:pt x="368" y="1"/>
                    <a:pt x="181" y="88"/>
                    <a:pt x="1" y="293"/>
                  </a:cubicBezTo>
                  <a:lnTo>
                    <a:pt x="336" y="706"/>
                  </a:lnTo>
                  <a:cubicBezTo>
                    <a:pt x="465" y="1480"/>
                    <a:pt x="543" y="2176"/>
                    <a:pt x="723" y="2950"/>
                  </a:cubicBezTo>
                  <a:cubicBezTo>
                    <a:pt x="793" y="2959"/>
                    <a:pt x="859" y="2963"/>
                    <a:pt x="921" y="2963"/>
                  </a:cubicBezTo>
                  <a:cubicBezTo>
                    <a:pt x="2555" y="2963"/>
                    <a:pt x="1622" y="1"/>
                    <a:pt x="5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60"/>
            <p:cNvSpPr/>
            <p:nvPr/>
          </p:nvSpPr>
          <p:spPr>
            <a:xfrm>
              <a:off x="1044156" y="2617681"/>
              <a:ext cx="132114" cy="202495"/>
            </a:xfrm>
            <a:custGeom>
              <a:rect b="b" l="l" r="r" t="t"/>
              <a:pathLst>
                <a:path extrusionOk="0" h="8896" w="5804">
                  <a:moveTo>
                    <a:pt x="2025" y="1"/>
                  </a:moveTo>
                  <a:cubicBezTo>
                    <a:pt x="1490" y="1"/>
                    <a:pt x="893" y="270"/>
                    <a:pt x="620" y="617"/>
                  </a:cubicBezTo>
                  <a:cubicBezTo>
                    <a:pt x="1" y="1442"/>
                    <a:pt x="78" y="2989"/>
                    <a:pt x="413" y="3841"/>
                  </a:cubicBezTo>
                  <a:cubicBezTo>
                    <a:pt x="594" y="4305"/>
                    <a:pt x="1213" y="4279"/>
                    <a:pt x="1471" y="4692"/>
                  </a:cubicBezTo>
                  <a:cubicBezTo>
                    <a:pt x="1806" y="5233"/>
                    <a:pt x="1522" y="6007"/>
                    <a:pt x="1471" y="6652"/>
                  </a:cubicBezTo>
                  <a:cubicBezTo>
                    <a:pt x="1393" y="7193"/>
                    <a:pt x="1213" y="7864"/>
                    <a:pt x="1316" y="8406"/>
                  </a:cubicBezTo>
                  <a:cubicBezTo>
                    <a:pt x="1367" y="8715"/>
                    <a:pt x="1445" y="8844"/>
                    <a:pt x="1548" y="8896"/>
                  </a:cubicBezTo>
                  <a:lnTo>
                    <a:pt x="5803" y="6213"/>
                  </a:lnTo>
                  <a:cubicBezTo>
                    <a:pt x="5494" y="5569"/>
                    <a:pt x="5056" y="5053"/>
                    <a:pt x="4488" y="4666"/>
                  </a:cubicBezTo>
                  <a:cubicBezTo>
                    <a:pt x="3637" y="4047"/>
                    <a:pt x="3818" y="3479"/>
                    <a:pt x="3818" y="2448"/>
                  </a:cubicBezTo>
                  <a:cubicBezTo>
                    <a:pt x="3869" y="1519"/>
                    <a:pt x="3405" y="668"/>
                    <a:pt x="2631" y="152"/>
                  </a:cubicBezTo>
                  <a:cubicBezTo>
                    <a:pt x="2458" y="47"/>
                    <a:pt x="2247" y="1"/>
                    <a:pt x="20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60"/>
            <p:cNvSpPr/>
            <p:nvPr/>
          </p:nvSpPr>
          <p:spPr>
            <a:xfrm>
              <a:off x="1015087" y="2665758"/>
              <a:ext cx="51990" cy="51944"/>
            </a:xfrm>
            <a:custGeom>
              <a:rect b="b" l="l" r="r" t="t"/>
              <a:pathLst>
                <a:path extrusionOk="0" h="2282" w="2284">
                  <a:moveTo>
                    <a:pt x="1639" y="1"/>
                  </a:moveTo>
                  <a:cubicBezTo>
                    <a:pt x="0" y="503"/>
                    <a:pt x="434" y="2282"/>
                    <a:pt x="1592" y="2282"/>
                  </a:cubicBezTo>
                  <a:cubicBezTo>
                    <a:pt x="1802" y="2282"/>
                    <a:pt x="2035" y="2224"/>
                    <a:pt x="2283" y="2090"/>
                  </a:cubicBezTo>
                  <a:lnTo>
                    <a:pt x="16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60"/>
            <p:cNvSpPr/>
            <p:nvPr/>
          </p:nvSpPr>
          <p:spPr>
            <a:xfrm>
              <a:off x="1028381" y="2598400"/>
              <a:ext cx="104434" cy="86748"/>
            </a:xfrm>
            <a:custGeom>
              <a:rect b="b" l="l" r="r" t="t"/>
              <a:pathLst>
                <a:path extrusionOk="0" h="3811" w="4588">
                  <a:moveTo>
                    <a:pt x="2729" y="1"/>
                  </a:moveTo>
                  <a:cubicBezTo>
                    <a:pt x="2386" y="1"/>
                    <a:pt x="2033" y="85"/>
                    <a:pt x="1699" y="252"/>
                  </a:cubicBezTo>
                  <a:cubicBezTo>
                    <a:pt x="556" y="869"/>
                    <a:pt x="1" y="2135"/>
                    <a:pt x="249" y="3349"/>
                  </a:cubicBezTo>
                  <a:lnTo>
                    <a:pt x="249" y="3349"/>
                  </a:lnTo>
                  <a:cubicBezTo>
                    <a:pt x="235" y="3511"/>
                    <a:pt x="263" y="3671"/>
                    <a:pt x="332" y="3811"/>
                  </a:cubicBezTo>
                  <a:lnTo>
                    <a:pt x="590" y="3811"/>
                  </a:lnTo>
                  <a:cubicBezTo>
                    <a:pt x="358" y="2573"/>
                    <a:pt x="358" y="1515"/>
                    <a:pt x="1519" y="742"/>
                  </a:cubicBezTo>
                  <a:cubicBezTo>
                    <a:pt x="1896" y="490"/>
                    <a:pt x="2257" y="373"/>
                    <a:pt x="2599" y="373"/>
                  </a:cubicBezTo>
                  <a:cubicBezTo>
                    <a:pt x="3238" y="373"/>
                    <a:pt x="3808" y="783"/>
                    <a:pt x="4278" y="1489"/>
                  </a:cubicBezTo>
                  <a:cubicBezTo>
                    <a:pt x="4289" y="1484"/>
                    <a:pt x="4306" y="1482"/>
                    <a:pt x="4326" y="1482"/>
                  </a:cubicBezTo>
                  <a:cubicBezTo>
                    <a:pt x="4381" y="1482"/>
                    <a:pt x="4463" y="1497"/>
                    <a:pt x="4527" y="1497"/>
                  </a:cubicBezTo>
                  <a:cubicBezTo>
                    <a:pt x="4551" y="1497"/>
                    <a:pt x="4572" y="1495"/>
                    <a:pt x="4588" y="1489"/>
                  </a:cubicBezTo>
                  <a:cubicBezTo>
                    <a:pt x="4315" y="488"/>
                    <a:pt x="3553" y="1"/>
                    <a:pt x="27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60"/>
            <p:cNvSpPr/>
            <p:nvPr/>
          </p:nvSpPr>
          <p:spPr>
            <a:xfrm>
              <a:off x="1112265" y="2623691"/>
              <a:ext cx="52946" cy="61732"/>
            </a:xfrm>
            <a:custGeom>
              <a:rect b="b" l="l" r="r" t="t"/>
              <a:pathLst>
                <a:path extrusionOk="0" h="2712" w="2326">
                  <a:moveTo>
                    <a:pt x="503" y="1"/>
                  </a:moveTo>
                  <a:cubicBezTo>
                    <a:pt x="334" y="1"/>
                    <a:pt x="163" y="83"/>
                    <a:pt x="0" y="275"/>
                  </a:cubicBezTo>
                  <a:lnTo>
                    <a:pt x="284" y="636"/>
                  </a:lnTo>
                  <a:cubicBezTo>
                    <a:pt x="413" y="1359"/>
                    <a:pt x="490" y="2003"/>
                    <a:pt x="645" y="2700"/>
                  </a:cubicBezTo>
                  <a:cubicBezTo>
                    <a:pt x="709" y="2708"/>
                    <a:pt x="769" y="2712"/>
                    <a:pt x="825" y="2712"/>
                  </a:cubicBezTo>
                  <a:cubicBezTo>
                    <a:pt x="2325" y="2712"/>
                    <a:pt x="1469" y="1"/>
                    <a:pt x="5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60"/>
            <p:cNvSpPr/>
            <p:nvPr/>
          </p:nvSpPr>
          <p:spPr>
            <a:xfrm>
              <a:off x="1388775" y="2068849"/>
              <a:ext cx="145020" cy="221183"/>
            </a:xfrm>
            <a:custGeom>
              <a:rect b="b" l="l" r="r" t="t"/>
              <a:pathLst>
                <a:path extrusionOk="0" h="9717" w="6371">
                  <a:moveTo>
                    <a:pt x="2223" y="0"/>
                  </a:moveTo>
                  <a:cubicBezTo>
                    <a:pt x="1639" y="0"/>
                    <a:pt x="988" y="300"/>
                    <a:pt x="697" y="664"/>
                  </a:cubicBezTo>
                  <a:cubicBezTo>
                    <a:pt x="1" y="1567"/>
                    <a:pt x="104" y="3243"/>
                    <a:pt x="465" y="4197"/>
                  </a:cubicBezTo>
                  <a:cubicBezTo>
                    <a:pt x="671" y="4687"/>
                    <a:pt x="1316" y="4661"/>
                    <a:pt x="1600" y="5126"/>
                  </a:cubicBezTo>
                  <a:cubicBezTo>
                    <a:pt x="1987" y="5719"/>
                    <a:pt x="1677" y="6544"/>
                    <a:pt x="1600" y="7266"/>
                  </a:cubicBezTo>
                  <a:cubicBezTo>
                    <a:pt x="1548" y="7860"/>
                    <a:pt x="1342" y="8607"/>
                    <a:pt x="1445" y="9201"/>
                  </a:cubicBezTo>
                  <a:cubicBezTo>
                    <a:pt x="1497" y="9510"/>
                    <a:pt x="1574" y="9665"/>
                    <a:pt x="1703" y="9716"/>
                  </a:cubicBezTo>
                  <a:lnTo>
                    <a:pt x="6371" y="6776"/>
                  </a:lnTo>
                  <a:cubicBezTo>
                    <a:pt x="6036" y="6106"/>
                    <a:pt x="5520" y="5513"/>
                    <a:pt x="4901" y="5074"/>
                  </a:cubicBezTo>
                  <a:cubicBezTo>
                    <a:pt x="3998" y="4404"/>
                    <a:pt x="4179" y="3785"/>
                    <a:pt x="4179" y="2676"/>
                  </a:cubicBezTo>
                  <a:cubicBezTo>
                    <a:pt x="4230" y="1670"/>
                    <a:pt x="3740" y="715"/>
                    <a:pt x="2889" y="174"/>
                  </a:cubicBezTo>
                  <a:cubicBezTo>
                    <a:pt x="2699" y="52"/>
                    <a:pt x="2467" y="0"/>
                    <a:pt x="22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60"/>
            <p:cNvSpPr/>
            <p:nvPr/>
          </p:nvSpPr>
          <p:spPr>
            <a:xfrm>
              <a:off x="1356815" y="2120933"/>
              <a:ext cx="57225" cy="57043"/>
            </a:xfrm>
            <a:custGeom>
              <a:rect b="b" l="l" r="r" t="t"/>
              <a:pathLst>
                <a:path extrusionOk="0" h="2506" w="2514">
                  <a:moveTo>
                    <a:pt x="1792" y="1"/>
                  </a:moveTo>
                  <a:cubicBezTo>
                    <a:pt x="0" y="569"/>
                    <a:pt x="503" y="2505"/>
                    <a:pt x="1764" y="2505"/>
                  </a:cubicBezTo>
                  <a:cubicBezTo>
                    <a:pt x="1992" y="2505"/>
                    <a:pt x="2245" y="2442"/>
                    <a:pt x="2514" y="2296"/>
                  </a:cubicBezTo>
                  <a:lnTo>
                    <a:pt x="179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60"/>
            <p:cNvSpPr/>
            <p:nvPr/>
          </p:nvSpPr>
          <p:spPr>
            <a:xfrm>
              <a:off x="1372021" y="2046883"/>
              <a:ext cx="114222" cy="95216"/>
            </a:xfrm>
            <a:custGeom>
              <a:rect b="b" l="l" r="r" t="t"/>
              <a:pathLst>
                <a:path extrusionOk="0" h="4183" w="5018">
                  <a:moveTo>
                    <a:pt x="2981" y="1"/>
                  </a:moveTo>
                  <a:cubicBezTo>
                    <a:pt x="2603" y="1"/>
                    <a:pt x="2213" y="97"/>
                    <a:pt x="1846" y="288"/>
                  </a:cubicBezTo>
                  <a:cubicBezTo>
                    <a:pt x="549" y="982"/>
                    <a:pt x="1" y="2363"/>
                    <a:pt x="275" y="3720"/>
                  </a:cubicBezTo>
                  <a:lnTo>
                    <a:pt x="275" y="3720"/>
                  </a:lnTo>
                  <a:lnTo>
                    <a:pt x="247" y="3615"/>
                  </a:lnTo>
                  <a:lnTo>
                    <a:pt x="247" y="3615"/>
                  </a:lnTo>
                  <a:cubicBezTo>
                    <a:pt x="221" y="3821"/>
                    <a:pt x="247" y="4002"/>
                    <a:pt x="324" y="4182"/>
                  </a:cubicBezTo>
                  <a:lnTo>
                    <a:pt x="608" y="4182"/>
                  </a:lnTo>
                  <a:cubicBezTo>
                    <a:pt x="350" y="2815"/>
                    <a:pt x="376" y="1680"/>
                    <a:pt x="1639" y="829"/>
                  </a:cubicBezTo>
                  <a:cubicBezTo>
                    <a:pt x="2052" y="551"/>
                    <a:pt x="2450" y="423"/>
                    <a:pt x="2825" y="423"/>
                  </a:cubicBezTo>
                  <a:cubicBezTo>
                    <a:pt x="3528" y="423"/>
                    <a:pt x="4153" y="872"/>
                    <a:pt x="4657" y="1629"/>
                  </a:cubicBezTo>
                  <a:cubicBezTo>
                    <a:pt x="4673" y="1623"/>
                    <a:pt x="4694" y="1621"/>
                    <a:pt x="4718" y="1621"/>
                  </a:cubicBezTo>
                  <a:cubicBezTo>
                    <a:pt x="4783" y="1621"/>
                    <a:pt x="4870" y="1636"/>
                    <a:pt x="4944" y="1636"/>
                  </a:cubicBezTo>
                  <a:cubicBezTo>
                    <a:pt x="4971" y="1636"/>
                    <a:pt x="4996" y="1634"/>
                    <a:pt x="5018" y="1629"/>
                  </a:cubicBezTo>
                  <a:cubicBezTo>
                    <a:pt x="4710" y="540"/>
                    <a:pt x="3878" y="1"/>
                    <a:pt x="29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60"/>
            <p:cNvSpPr/>
            <p:nvPr/>
          </p:nvSpPr>
          <p:spPr>
            <a:xfrm>
              <a:off x="1463349" y="2074950"/>
              <a:ext cx="58113" cy="67445"/>
            </a:xfrm>
            <a:custGeom>
              <a:rect b="b" l="l" r="r" t="t"/>
              <a:pathLst>
                <a:path extrusionOk="0" h="2963" w="2553">
                  <a:moveTo>
                    <a:pt x="543" y="0"/>
                  </a:moveTo>
                  <a:cubicBezTo>
                    <a:pt x="361" y="0"/>
                    <a:pt x="176" y="88"/>
                    <a:pt x="0" y="293"/>
                  </a:cubicBezTo>
                  <a:lnTo>
                    <a:pt x="310" y="705"/>
                  </a:lnTo>
                  <a:cubicBezTo>
                    <a:pt x="464" y="1479"/>
                    <a:pt x="542" y="2175"/>
                    <a:pt x="722" y="2949"/>
                  </a:cubicBezTo>
                  <a:cubicBezTo>
                    <a:pt x="792" y="2958"/>
                    <a:pt x="858" y="2962"/>
                    <a:pt x="920" y="2962"/>
                  </a:cubicBezTo>
                  <a:cubicBezTo>
                    <a:pt x="2553" y="2962"/>
                    <a:pt x="1602" y="0"/>
                    <a:pt x="5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60"/>
            <p:cNvSpPr/>
            <p:nvPr/>
          </p:nvSpPr>
          <p:spPr>
            <a:xfrm>
              <a:off x="1455132" y="2347841"/>
              <a:ext cx="111559" cy="170582"/>
            </a:xfrm>
            <a:custGeom>
              <a:rect b="b" l="l" r="r" t="t"/>
              <a:pathLst>
                <a:path extrusionOk="0" h="7494" w="4901">
                  <a:moveTo>
                    <a:pt x="1713" y="0"/>
                  </a:moveTo>
                  <a:cubicBezTo>
                    <a:pt x="1257" y="0"/>
                    <a:pt x="759" y="240"/>
                    <a:pt x="542" y="530"/>
                  </a:cubicBezTo>
                  <a:cubicBezTo>
                    <a:pt x="0" y="1226"/>
                    <a:pt x="77" y="2515"/>
                    <a:pt x="361" y="3238"/>
                  </a:cubicBezTo>
                  <a:cubicBezTo>
                    <a:pt x="516" y="3624"/>
                    <a:pt x="1032" y="3599"/>
                    <a:pt x="1238" y="3934"/>
                  </a:cubicBezTo>
                  <a:cubicBezTo>
                    <a:pt x="1522" y="4398"/>
                    <a:pt x="1290" y="5043"/>
                    <a:pt x="1238" y="5585"/>
                  </a:cubicBezTo>
                  <a:cubicBezTo>
                    <a:pt x="1186" y="6049"/>
                    <a:pt x="1032" y="6616"/>
                    <a:pt x="1109" y="7080"/>
                  </a:cubicBezTo>
                  <a:cubicBezTo>
                    <a:pt x="1161" y="7313"/>
                    <a:pt x="1212" y="7442"/>
                    <a:pt x="1315" y="7493"/>
                  </a:cubicBezTo>
                  <a:lnTo>
                    <a:pt x="4900" y="5223"/>
                  </a:lnTo>
                  <a:cubicBezTo>
                    <a:pt x="4642" y="4708"/>
                    <a:pt x="4255" y="4269"/>
                    <a:pt x="3791" y="3934"/>
                  </a:cubicBezTo>
                  <a:cubicBezTo>
                    <a:pt x="3069" y="3418"/>
                    <a:pt x="3224" y="2954"/>
                    <a:pt x="3224" y="2077"/>
                  </a:cubicBezTo>
                  <a:cubicBezTo>
                    <a:pt x="3275" y="1303"/>
                    <a:pt x="2889" y="555"/>
                    <a:pt x="2244" y="143"/>
                  </a:cubicBezTo>
                  <a:cubicBezTo>
                    <a:pt x="2091" y="43"/>
                    <a:pt x="1906" y="0"/>
                    <a:pt x="17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60"/>
            <p:cNvSpPr/>
            <p:nvPr/>
          </p:nvSpPr>
          <p:spPr>
            <a:xfrm>
              <a:off x="1430752" y="2388064"/>
              <a:ext cx="43772" cy="44091"/>
            </a:xfrm>
            <a:custGeom>
              <a:rect b="b" l="l" r="r" t="t"/>
              <a:pathLst>
                <a:path extrusionOk="0" h="1937" w="1923">
                  <a:moveTo>
                    <a:pt x="1381" y="1"/>
                  </a:moveTo>
                  <a:cubicBezTo>
                    <a:pt x="1" y="439"/>
                    <a:pt x="388" y="1936"/>
                    <a:pt x="1357" y="1936"/>
                  </a:cubicBezTo>
                  <a:cubicBezTo>
                    <a:pt x="1529" y="1936"/>
                    <a:pt x="1720" y="1889"/>
                    <a:pt x="1922" y="1780"/>
                  </a:cubicBezTo>
                  <a:lnTo>
                    <a:pt x="13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60"/>
            <p:cNvSpPr/>
            <p:nvPr/>
          </p:nvSpPr>
          <p:spPr>
            <a:xfrm>
              <a:off x="1441838" y="2331064"/>
              <a:ext cx="88455" cy="73455"/>
            </a:xfrm>
            <a:custGeom>
              <a:rect b="b" l="l" r="r" t="t"/>
              <a:pathLst>
                <a:path extrusionOk="0" h="3227" w="3886">
                  <a:moveTo>
                    <a:pt x="2331" y="0"/>
                  </a:moveTo>
                  <a:cubicBezTo>
                    <a:pt x="2032" y="0"/>
                    <a:pt x="1724" y="79"/>
                    <a:pt x="1435" y="235"/>
                  </a:cubicBezTo>
                  <a:cubicBezTo>
                    <a:pt x="474" y="738"/>
                    <a:pt x="0" y="1810"/>
                    <a:pt x="212" y="2838"/>
                  </a:cubicBezTo>
                  <a:lnTo>
                    <a:pt x="212" y="2838"/>
                  </a:lnTo>
                  <a:lnTo>
                    <a:pt x="197" y="2788"/>
                  </a:lnTo>
                  <a:lnTo>
                    <a:pt x="197" y="2788"/>
                  </a:lnTo>
                  <a:cubicBezTo>
                    <a:pt x="197" y="2917"/>
                    <a:pt x="223" y="3072"/>
                    <a:pt x="275" y="3201"/>
                  </a:cubicBezTo>
                  <a:lnTo>
                    <a:pt x="316" y="3201"/>
                  </a:lnTo>
                  <a:cubicBezTo>
                    <a:pt x="320" y="3209"/>
                    <a:pt x="323" y="3218"/>
                    <a:pt x="326" y="3227"/>
                  </a:cubicBezTo>
                  <a:lnTo>
                    <a:pt x="319" y="3201"/>
                  </a:lnTo>
                  <a:lnTo>
                    <a:pt x="507" y="3201"/>
                  </a:lnTo>
                  <a:cubicBezTo>
                    <a:pt x="300" y="2169"/>
                    <a:pt x="300" y="1267"/>
                    <a:pt x="1280" y="622"/>
                  </a:cubicBezTo>
                  <a:cubicBezTo>
                    <a:pt x="1595" y="406"/>
                    <a:pt x="1901" y="306"/>
                    <a:pt x="2191" y="306"/>
                  </a:cubicBezTo>
                  <a:cubicBezTo>
                    <a:pt x="2731" y="306"/>
                    <a:pt x="3215" y="653"/>
                    <a:pt x="3602" y="1241"/>
                  </a:cubicBezTo>
                  <a:cubicBezTo>
                    <a:pt x="3636" y="1241"/>
                    <a:pt x="3716" y="1252"/>
                    <a:pt x="3789" y="1252"/>
                  </a:cubicBezTo>
                  <a:cubicBezTo>
                    <a:pt x="3825" y="1252"/>
                    <a:pt x="3859" y="1249"/>
                    <a:pt x="3885" y="1241"/>
                  </a:cubicBezTo>
                  <a:cubicBezTo>
                    <a:pt x="3652" y="414"/>
                    <a:pt x="3017" y="0"/>
                    <a:pt x="23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60"/>
            <p:cNvSpPr/>
            <p:nvPr/>
          </p:nvSpPr>
          <p:spPr>
            <a:xfrm>
              <a:off x="1513247" y="2352439"/>
              <a:ext cx="44432" cy="52285"/>
            </a:xfrm>
            <a:custGeom>
              <a:rect b="b" l="l" r="r" t="t"/>
              <a:pathLst>
                <a:path extrusionOk="0" h="2297" w="1952">
                  <a:moveTo>
                    <a:pt x="416" y="0"/>
                  </a:moveTo>
                  <a:cubicBezTo>
                    <a:pt x="277" y="0"/>
                    <a:pt x="135" y="67"/>
                    <a:pt x="0" y="224"/>
                  </a:cubicBezTo>
                  <a:lnTo>
                    <a:pt x="232" y="534"/>
                  </a:lnTo>
                  <a:cubicBezTo>
                    <a:pt x="336" y="1153"/>
                    <a:pt x="387" y="1694"/>
                    <a:pt x="542" y="2288"/>
                  </a:cubicBezTo>
                  <a:cubicBezTo>
                    <a:pt x="593" y="2294"/>
                    <a:pt x="641" y="2297"/>
                    <a:pt x="686" y="2297"/>
                  </a:cubicBezTo>
                  <a:cubicBezTo>
                    <a:pt x="1951" y="2297"/>
                    <a:pt x="1231" y="0"/>
                    <a:pt x="4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60"/>
            <p:cNvSpPr/>
            <p:nvPr/>
          </p:nvSpPr>
          <p:spPr>
            <a:xfrm>
              <a:off x="1151009" y="1934749"/>
              <a:ext cx="104525" cy="84631"/>
            </a:xfrm>
            <a:custGeom>
              <a:rect b="b" l="l" r="r" t="t"/>
              <a:pathLst>
                <a:path extrusionOk="0" h="3718" w="4592">
                  <a:moveTo>
                    <a:pt x="2452" y="0"/>
                  </a:moveTo>
                  <a:cubicBezTo>
                    <a:pt x="1215" y="0"/>
                    <a:pt x="126" y="1083"/>
                    <a:pt x="26" y="2480"/>
                  </a:cubicBezTo>
                  <a:cubicBezTo>
                    <a:pt x="0" y="2918"/>
                    <a:pt x="52" y="3331"/>
                    <a:pt x="207" y="3718"/>
                  </a:cubicBezTo>
                  <a:lnTo>
                    <a:pt x="671" y="3512"/>
                  </a:lnTo>
                  <a:cubicBezTo>
                    <a:pt x="490" y="3151"/>
                    <a:pt x="413" y="2738"/>
                    <a:pt x="439" y="2351"/>
                  </a:cubicBezTo>
                  <a:cubicBezTo>
                    <a:pt x="538" y="1187"/>
                    <a:pt x="1398" y="309"/>
                    <a:pt x="2424" y="309"/>
                  </a:cubicBezTo>
                  <a:cubicBezTo>
                    <a:pt x="2467" y="309"/>
                    <a:pt x="2510" y="310"/>
                    <a:pt x="2554" y="314"/>
                  </a:cubicBezTo>
                  <a:cubicBezTo>
                    <a:pt x="3379" y="391"/>
                    <a:pt x="4075" y="984"/>
                    <a:pt x="4256" y="1809"/>
                  </a:cubicBezTo>
                  <a:lnTo>
                    <a:pt x="4591" y="1655"/>
                  </a:lnTo>
                  <a:cubicBezTo>
                    <a:pt x="4307" y="752"/>
                    <a:pt x="3508" y="107"/>
                    <a:pt x="2580" y="4"/>
                  </a:cubicBezTo>
                  <a:cubicBezTo>
                    <a:pt x="2537" y="2"/>
                    <a:pt x="2495" y="0"/>
                    <a:pt x="2452" y="0"/>
                  </a:cubicBezTo>
                  <a:close/>
                </a:path>
              </a:pathLst>
            </a:custGeom>
            <a:solidFill>
              <a:srgbClr val="6F50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60"/>
            <p:cNvSpPr/>
            <p:nvPr/>
          </p:nvSpPr>
          <p:spPr>
            <a:xfrm>
              <a:off x="1135735" y="2009983"/>
              <a:ext cx="58158" cy="49395"/>
            </a:xfrm>
            <a:custGeom>
              <a:rect b="b" l="l" r="r" t="t"/>
              <a:pathLst>
                <a:path extrusionOk="0" h="2170" w="2555">
                  <a:moveTo>
                    <a:pt x="1445" y="0"/>
                  </a:moveTo>
                  <a:cubicBezTo>
                    <a:pt x="491" y="0"/>
                    <a:pt x="1" y="1109"/>
                    <a:pt x="620" y="1806"/>
                  </a:cubicBezTo>
                  <a:cubicBezTo>
                    <a:pt x="842" y="2056"/>
                    <a:pt x="1134" y="2169"/>
                    <a:pt x="1422" y="2169"/>
                  </a:cubicBezTo>
                  <a:cubicBezTo>
                    <a:pt x="1936" y="2169"/>
                    <a:pt x="2436" y="1807"/>
                    <a:pt x="2503" y="1212"/>
                  </a:cubicBezTo>
                  <a:cubicBezTo>
                    <a:pt x="2554" y="568"/>
                    <a:pt x="2064" y="26"/>
                    <a:pt x="1445" y="0"/>
                  </a:cubicBezTo>
                  <a:close/>
                </a:path>
              </a:pathLst>
            </a:custGeom>
            <a:solidFill>
              <a:srgbClr val="6F50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60"/>
            <p:cNvSpPr/>
            <p:nvPr/>
          </p:nvSpPr>
          <p:spPr>
            <a:xfrm>
              <a:off x="1222624" y="1967119"/>
              <a:ext cx="58158" cy="49395"/>
            </a:xfrm>
            <a:custGeom>
              <a:rect b="b" l="l" r="r" t="t"/>
              <a:pathLst>
                <a:path extrusionOk="0" h="2170" w="2555">
                  <a:moveTo>
                    <a:pt x="1445" y="1"/>
                  </a:moveTo>
                  <a:cubicBezTo>
                    <a:pt x="517" y="1"/>
                    <a:pt x="1" y="1110"/>
                    <a:pt x="646" y="1806"/>
                  </a:cubicBezTo>
                  <a:cubicBezTo>
                    <a:pt x="868" y="2056"/>
                    <a:pt x="1160" y="2170"/>
                    <a:pt x="1448" y="2170"/>
                  </a:cubicBezTo>
                  <a:cubicBezTo>
                    <a:pt x="1962" y="2170"/>
                    <a:pt x="2462" y="1808"/>
                    <a:pt x="2528" y="1213"/>
                  </a:cubicBezTo>
                  <a:cubicBezTo>
                    <a:pt x="2554" y="568"/>
                    <a:pt x="2064" y="26"/>
                    <a:pt x="1445" y="1"/>
                  </a:cubicBezTo>
                  <a:close/>
                </a:path>
              </a:pathLst>
            </a:custGeom>
            <a:solidFill>
              <a:srgbClr val="6F50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60"/>
            <p:cNvSpPr/>
            <p:nvPr/>
          </p:nvSpPr>
          <p:spPr>
            <a:xfrm>
              <a:off x="1369995" y="1814966"/>
              <a:ext cx="105094" cy="84654"/>
            </a:xfrm>
            <a:custGeom>
              <a:rect b="b" l="l" r="r" t="t"/>
              <a:pathLst>
                <a:path extrusionOk="0" h="3719" w="4617">
                  <a:moveTo>
                    <a:pt x="2452" y="1"/>
                  </a:moveTo>
                  <a:cubicBezTo>
                    <a:pt x="1216" y="1"/>
                    <a:pt x="152" y="1084"/>
                    <a:pt x="52" y="2481"/>
                  </a:cubicBezTo>
                  <a:cubicBezTo>
                    <a:pt x="0" y="2919"/>
                    <a:pt x="78" y="3332"/>
                    <a:pt x="232" y="3719"/>
                  </a:cubicBezTo>
                  <a:lnTo>
                    <a:pt x="671" y="3512"/>
                  </a:lnTo>
                  <a:cubicBezTo>
                    <a:pt x="516" y="3151"/>
                    <a:pt x="439" y="2739"/>
                    <a:pt x="465" y="2352"/>
                  </a:cubicBezTo>
                  <a:cubicBezTo>
                    <a:pt x="564" y="1188"/>
                    <a:pt x="1423" y="310"/>
                    <a:pt x="2450" y="310"/>
                  </a:cubicBezTo>
                  <a:cubicBezTo>
                    <a:pt x="2493" y="310"/>
                    <a:pt x="2536" y="311"/>
                    <a:pt x="2579" y="314"/>
                  </a:cubicBezTo>
                  <a:cubicBezTo>
                    <a:pt x="3405" y="392"/>
                    <a:pt x="4101" y="985"/>
                    <a:pt x="4282" y="1810"/>
                  </a:cubicBezTo>
                  <a:lnTo>
                    <a:pt x="4617" y="1655"/>
                  </a:lnTo>
                  <a:cubicBezTo>
                    <a:pt x="4333" y="753"/>
                    <a:pt x="3534" y="108"/>
                    <a:pt x="2579" y="5"/>
                  </a:cubicBezTo>
                  <a:cubicBezTo>
                    <a:pt x="2537" y="2"/>
                    <a:pt x="2495" y="1"/>
                    <a:pt x="24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60"/>
            <p:cNvSpPr/>
            <p:nvPr/>
          </p:nvSpPr>
          <p:spPr>
            <a:xfrm>
              <a:off x="1355313" y="1890200"/>
              <a:ext cx="57566" cy="49417"/>
            </a:xfrm>
            <a:custGeom>
              <a:rect b="b" l="l" r="r" t="t"/>
              <a:pathLst>
                <a:path extrusionOk="0" h="2171" w="2529">
                  <a:moveTo>
                    <a:pt x="1419" y="1"/>
                  </a:moveTo>
                  <a:cubicBezTo>
                    <a:pt x="491" y="1"/>
                    <a:pt x="1" y="1110"/>
                    <a:pt x="620" y="1806"/>
                  </a:cubicBezTo>
                  <a:cubicBezTo>
                    <a:pt x="842" y="2056"/>
                    <a:pt x="1134" y="2170"/>
                    <a:pt x="1422" y="2170"/>
                  </a:cubicBezTo>
                  <a:cubicBezTo>
                    <a:pt x="1936" y="2170"/>
                    <a:pt x="2436" y="1808"/>
                    <a:pt x="2502" y="1213"/>
                  </a:cubicBezTo>
                  <a:cubicBezTo>
                    <a:pt x="2528" y="568"/>
                    <a:pt x="2064" y="27"/>
                    <a:pt x="14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60"/>
            <p:cNvSpPr/>
            <p:nvPr/>
          </p:nvSpPr>
          <p:spPr>
            <a:xfrm>
              <a:off x="1442202" y="1847951"/>
              <a:ext cx="58135" cy="49213"/>
            </a:xfrm>
            <a:custGeom>
              <a:rect b="b" l="l" r="r" t="t"/>
              <a:pathLst>
                <a:path extrusionOk="0" h="2162" w="2554">
                  <a:moveTo>
                    <a:pt x="1445" y="0"/>
                  </a:moveTo>
                  <a:cubicBezTo>
                    <a:pt x="491" y="0"/>
                    <a:pt x="1" y="1109"/>
                    <a:pt x="620" y="1805"/>
                  </a:cubicBezTo>
                  <a:cubicBezTo>
                    <a:pt x="847" y="2051"/>
                    <a:pt x="1138" y="2162"/>
                    <a:pt x="1425" y="2162"/>
                  </a:cubicBezTo>
                  <a:cubicBezTo>
                    <a:pt x="1951" y="2162"/>
                    <a:pt x="2461" y="1788"/>
                    <a:pt x="2528" y="1186"/>
                  </a:cubicBezTo>
                  <a:cubicBezTo>
                    <a:pt x="2554" y="567"/>
                    <a:pt x="2064" y="26"/>
                    <a:pt x="14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60"/>
            <p:cNvSpPr/>
            <p:nvPr/>
          </p:nvSpPr>
          <p:spPr>
            <a:xfrm>
              <a:off x="1629478" y="2228286"/>
              <a:ext cx="94555" cy="76436"/>
            </a:xfrm>
            <a:custGeom>
              <a:rect b="b" l="l" r="r" t="t"/>
              <a:pathLst>
                <a:path extrusionOk="0" h="3358" w="4154">
                  <a:moveTo>
                    <a:pt x="2217" y="0"/>
                  </a:moveTo>
                  <a:cubicBezTo>
                    <a:pt x="1086" y="0"/>
                    <a:pt x="126" y="956"/>
                    <a:pt x="27" y="2222"/>
                  </a:cubicBezTo>
                  <a:cubicBezTo>
                    <a:pt x="1" y="2609"/>
                    <a:pt x="52" y="2996"/>
                    <a:pt x="207" y="3357"/>
                  </a:cubicBezTo>
                  <a:lnTo>
                    <a:pt x="620" y="3151"/>
                  </a:lnTo>
                  <a:cubicBezTo>
                    <a:pt x="465" y="2841"/>
                    <a:pt x="388" y="2480"/>
                    <a:pt x="414" y="2119"/>
                  </a:cubicBezTo>
                  <a:cubicBezTo>
                    <a:pt x="488" y="1082"/>
                    <a:pt x="1271" y="257"/>
                    <a:pt x="2198" y="257"/>
                  </a:cubicBezTo>
                  <a:cubicBezTo>
                    <a:pt x="2239" y="257"/>
                    <a:pt x="2281" y="259"/>
                    <a:pt x="2322" y="262"/>
                  </a:cubicBezTo>
                  <a:cubicBezTo>
                    <a:pt x="3070" y="340"/>
                    <a:pt x="3689" y="881"/>
                    <a:pt x="3869" y="1603"/>
                  </a:cubicBezTo>
                  <a:lnTo>
                    <a:pt x="4153" y="1475"/>
                  </a:lnTo>
                  <a:cubicBezTo>
                    <a:pt x="3895" y="675"/>
                    <a:pt x="3173" y="82"/>
                    <a:pt x="2348" y="4"/>
                  </a:cubicBezTo>
                  <a:cubicBezTo>
                    <a:pt x="2304" y="2"/>
                    <a:pt x="2260" y="0"/>
                    <a:pt x="2217" y="0"/>
                  </a:cubicBezTo>
                  <a:close/>
                </a:path>
              </a:pathLst>
            </a:custGeom>
            <a:solidFill>
              <a:srgbClr val="6F50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60"/>
            <p:cNvSpPr/>
            <p:nvPr/>
          </p:nvSpPr>
          <p:spPr>
            <a:xfrm>
              <a:off x="1616571" y="2295894"/>
              <a:ext cx="51694" cy="43863"/>
            </a:xfrm>
            <a:custGeom>
              <a:rect b="b" l="l" r="r" t="t"/>
              <a:pathLst>
                <a:path extrusionOk="0" h="1927" w="2271">
                  <a:moveTo>
                    <a:pt x="1264" y="0"/>
                  </a:moveTo>
                  <a:cubicBezTo>
                    <a:pt x="439" y="0"/>
                    <a:pt x="0" y="980"/>
                    <a:pt x="568" y="1599"/>
                  </a:cubicBezTo>
                  <a:cubicBezTo>
                    <a:pt x="764" y="1824"/>
                    <a:pt x="1025" y="1926"/>
                    <a:pt x="1283" y="1926"/>
                  </a:cubicBezTo>
                  <a:cubicBezTo>
                    <a:pt x="1735" y="1926"/>
                    <a:pt x="2179" y="1610"/>
                    <a:pt x="2244" y="1084"/>
                  </a:cubicBezTo>
                  <a:cubicBezTo>
                    <a:pt x="2270" y="516"/>
                    <a:pt x="1832" y="26"/>
                    <a:pt x="1264" y="0"/>
                  </a:cubicBezTo>
                  <a:close/>
                </a:path>
              </a:pathLst>
            </a:custGeom>
            <a:solidFill>
              <a:srgbClr val="6F50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60"/>
            <p:cNvSpPr/>
            <p:nvPr/>
          </p:nvSpPr>
          <p:spPr>
            <a:xfrm>
              <a:off x="1695834" y="2257150"/>
              <a:ext cx="51102" cy="44432"/>
            </a:xfrm>
            <a:custGeom>
              <a:rect b="b" l="l" r="r" t="t"/>
              <a:pathLst>
                <a:path extrusionOk="0" h="1952" w="2245">
                  <a:moveTo>
                    <a:pt x="1264" y="0"/>
                  </a:moveTo>
                  <a:cubicBezTo>
                    <a:pt x="413" y="26"/>
                    <a:pt x="0" y="1006"/>
                    <a:pt x="542" y="1625"/>
                  </a:cubicBezTo>
                  <a:cubicBezTo>
                    <a:pt x="738" y="1849"/>
                    <a:pt x="999" y="1952"/>
                    <a:pt x="1257" y="1952"/>
                  </a:cubicBezTo>
                  <a:cubicBezTo>
                    <a:pt x="1709" y="1952"/>
                    <a:pt x="2152" y="1635"/>
                    <a:pt x="2218" y="1109"/>
                  </a:cubicBezTo>
                  <a:cubicBezTo>
                    <a:pt x="2244" y="542"/>
                    <a:pt x="1831" y="52"/>
                    <a:pt x="1264" y="0"/>
                  </a:cubicBezTo>
                  <a:close/>
                </a:path>
              </a:pathLst>
            </a:custGeom>
            <a:solidFill>
              <a:srgbClr val="6F50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60"/>
            <p:cNvSpPr/>
            <p:nvPr/>
          </p:nvSpPr>
          <p:spPr>
            <a:xfrm>
              <a:off x="998356" y="2349753"/>
              <a:ext cx="104525" cy="84699"/>
            </a:xfrm>
            <a:custGeom>
              <a:rect b="b" l="l" r="r" t="t"/>
              <a:pathLst>
                <a:path extrusionOk="0" h="3721" w="4592">
                  <a:moveTo>
                    <a:pt x="2414" y="0"/>
                  </a:moveTo>
                  <a:cubicBezTo>
                    <a:pt x="1192" y="0"/>
                    <a:pt x="125" y="1076"/>
                    <a:pt x="27" y="2483"/>
                  </a:cubicBezTo>
                  <a:cubicBezTo>
                    <a:pt x="1" y="2896"/>
                    <a:pt x="52" y="3308"/>
                    <a:pt x="207" y="3721"/>
                  </a:cubicBezTo>
                  <a:lnTo>
                    <a:pt x="671" y="3489"/>
                  </a:lnTo>
                  <a:cubicBezTo>
                    <a:pt x="491" y="3128"/>
                    <a:pt x="414" y="2741"/>
                    <a:pt x="465" y="2328"/>
                  </a:cubicBezTo>
                  <a:cubicBezTo>
                    <a:pt x="539" y="1188"/>
                    <a:pt x="1400" y="286"/>
                    <a:pt x="2428" y="286"/>
                  </a:cubicBezTo>
                  <a:cubicBezTo>
                    <a:pt x="2470" y="286"/>
                    <a:pt x="2512" y="288"/>
                    <a:pt x="2554" y="291"/>
                  </a:cubicBezTo>
                  <a:cubicBezTo>
                    <a:pt x="3379" y="368"/>
                    <a:pt x="4076" y="987"/>
                    <a:pt x="4256" y="1787"/>
                  </a:cubicBezTo>
                  <a:lnTo>
                    <a:pt x="4592" y="1632"/>
                  </a:lnTo>
                  <a:cubicBezTo>
                    <a:pt x="4308" y="729"/>
                    <a:pt x="3508" y="85"/>
                    <a:pt x="2580" y="7"/>
                  </a:cubicBezTo>
                  <a:cubicBezTo>
                    <a:pt x="2524" y="3"/>
                    <a:pt x="2469" y="0"/>
                    <a:pt x="24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60"/>
            <p:cNvSpPr/>
            <p:nvPr/>
          </p:nvSpPr>
          <p:spPr>
            <a:xfrm>
              <a:off x="983104" y="2424463"/>
              <a:ext cx="58135" cy="49395"/>
            </a:xfrm>
            <a:custGeom>
              <a:rect b="b" l="l" r="r" t="t"/>
              <a:pathLst>
                <a:path extrusionOk="0" h="2170" w="2554">
                  <a:moveTo>
                    <a:pt x="1445" y="1"/>
                  </a:moveTo>
                  <a:cubicBezTo>
                    <a:pt x="490" y="1"/>
                    <a:pt x="0" y="1110"/>
                    <a:pt x="619" y="1806"/>
                  </a:cubicBezTo>
                  <a:cubicBezTo>
                    <a:pt x="842" y="2056"/>
                    <a:pt x="1134" y="2170"/>
                    <a:pt x="1422" y="2170"/>
                  </a:cubicBezTo>
                  <a:cubicBezTo>
                    <a:pt x="1936" y="2170"/>
                    <a:pt x="2436" y="1808"/>
                    <a:pt x="2502" y="1213"/>
                  </a:cubicBezTo>
                  <a:cubicBezTo>
                    <a:pt x="2554" y="568"/>
                    <a:pt x="2064" y="26"/>
                    <a:pt x="14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60"/>
            <p:cNvSpPr/>
            <p:nvPr/>
          </p:nvSpPr>
          <p:spPr>
            <a:xfrm>
              <a:off x="1069993" y="2381599"/>
              <a:ext cx="58135" cy="49827"/>
            </a:xfrm>
            <a:custGeom>
              <a:rect b="b" l="l" r="r" t="t"/>
              <a:pathLst>
                <a:path extrusionOk="0" h="2189" w="2554">
                  <a:moveTo>
                    <a:pt x="1445" y="1"/>
                  </a:moveTo>
                  <a:cubicBezTo>
                    <a:pt x="516" y="1"/>
                    <a:pt x="0" y="1110"/>
                    <a:pt x="645" y="1832"/>
                  </a:cubicBezTo>
                  <a:cubicBezTo>
                    <a:pt x="863" y="2077"/>
                    <a:pt x="1149" y="2188"/>
                    <a:pt x="1431" y="2188"/>
                  </a:cubicBezTo>
                  <a:cubicBezTo>
                    <a:pt x="1951" y="2188"/>
                    <a:pt x="2461" y="1814"/>
                    <a:pt x="2528" y="1213"/>
                  </a:cubicBezTo>
                  <a:cubicBezTo>
                    <a:pt x="2554" y="594"/>
                    <a:pt x="2064" y="52"/>
                    <a:pt x="14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60"/>
            <p:cNvSpPr/>
            <p:nvPr/>
          </p:nvSpPr>
          <p:spPr>
            <a:xfrm>
              <a:off x="1557864" y="1705132"/>
              <a:ext cx="104525" cy="84699"/>
            </a:xfrm>
            <a:custGeom>
              <a:rect b="b" l="l" r="r" t="t"/>
              <a:pathLst>
                <a:path extrusionOk="0" h="3721" w="4592">
                  <a:moveTo>
                    <a:pt x="2413" y="0"/>
                  </a:moveTo>
                  <a:cubicBezTo>
                    <a:pt x="1192" y="0"/>
                    <a:pt x="125" y="1076"/>
                    <a:pt x="26" y="2483"/>
                  </a:cubicBezTo>
                  <a:cubicBezTo>
                    <a:pt x="0" y="2895"/>
                    <a:pt x="52" y="3308"/>
                    <a:pt x="207" y="3721"/>
                  </a:cubicBezTo>
                  <a:lnTo>
                    <a:pt x="671" y="3514"/>
                  </a:lnTo>
                  <a:cubicBezTo>
                    <a:pt x="490" y="3128"/>
                    <a:pt x="413" y="2741"/>
                    <a:pt x="465" y="2354"/>
                  </a:cubicBezTo>
                  <a:cubicBezTo>
                    <a:pt x="539" y="1189"/>
                    <a:pt x="1399" y="286"/>
                    <a:pt x="2428" y="286"/>
                  </a:cubicBezTo>
                  <a:cubicBezTo>
                    <a:pt x="2469" y="286"/>
                    <a:pt x="2511" y="288"/>
                    <a:pt x="2554" y="291"/>
                  </a:cubicBezTo>
                  <a:cubicBezTo>
                    <a:pt x="3379" y="394"/>
                    <a:pt x="4075" y="987"/>
                    <a:pt x="4256" y="1786"/>
                  </a:cubicBezTo>
                  <a:lnTo>
                    <a:pt x="4591" y="1632"/>
                  </a:lnTo>
                  <a:cubicBezTo>
                    <a:pt x="4307" y="729"/>
                    <a:pt x="3508" y="84"/>
                    <a:pt x="2579" y="7"/>
                  </a:cubicBezTo>
                  <a:cubicBezTo>
                    <a:pt x="2524" y="2"/>
                    <a:pt x="2468" y="0"/>
                    <a:pt x="24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60"/>
            <p:cNvSpPr/>
            <p:nvPr/>
          </p:nvSpPr>
          <p:spPr>
            <a:xfrm>
              <a:off x="1542590" y="1779842"/>
              <a:ext cx="58158" cy="49645"/>
            </a:xfrm>
            <a:custGeom>
              <a:rect b="b" l="l" r="r" t="t"/>
              <a:pathLst>
                <a:path extrusionOk="0" h="2181" w="2555">
                  <a:moveTo>
                    <a:pt x="1445" y="0"/>
                  </a:moveTo>
                  <a:cubicBezTo>
                    <a:pt x="491" y="0"/>
                    <a:pt x="1" y="1109"/>
                    <a:pt x="620" y="1806"/>
                  </a:cubicBezTo>
                  <a:cubicBezTo>
                    <a:pt x="842" y="2065"/>
                    <a:pt x="1133" y="2181"/>
                    <a:pt x="1422" y="2181"/>
                  </a:cubicBezTo>
                  <a:cubicBezTo>
                    <a:pt x="1938" y="2181"/>
                    <a:pt x="2446" y="1808"/>
                    <a:pt x="2528" y="1212"/>
                  </a:cubicBezTo>
                  <a:cubicBezTo>
                    <a:pt x="2554" y="593"/>
                    <a:pt x="2064" y="52"/>
                    <a:pt x="14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60"/>
            <p:cNvSpPr/>
            <p:nvPr/>
          </p:nvSpPr>
          <p:spPr>
            <a:xfrm>
              <a:off x="1630070" y="1737570"/>
              <a:ext cx="57566" cy="49395"/>
            </a:xfrm>
            <a:custGeom>
              <a:rect b="b" l="l" r="r" t="t"/>
              <a:pathLst>
                <a:path extrusionOk="0" h="2170" w="2529">
                  <a:moveTo>
                    <a:pt x="1419" y="0"/>
                  </a:moveTo>
                  <a:cubicBezTo>
                    <a:pt x="491" y="0"/>
                    <a:pt x="1" y="1109"/>
                    <a:pt x="620" y="1806"/>
                  </a:cubicBezTo>
                  <a:cubicBezTo>
                    <a:pt x="842" y="2056"/>
                    <a:pt x="1134" y="2170"/>
                    <a:pt x="1422" y="2170"/>
                  </a:cubicBezTo>
                  <a:cubicBezTo>
                    <a:pt x="1936" y="2170"/>
                    <a:pt x="2436" y="1808"/>
                    <a:pt x="2502" y="1213"/>
                  </a:cubicBezTo>
                  <a:cubicBezTo>
                    <a:pt x="2528" y="568"/>
                    <a:pt x="2064" y="26"/>
                    <a:pt x="14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60"/>
            <p:cNvSpPr/>
            <p:nvPr/>
          </p:nvSpPr>
          <p:spPr>
            <a:xfrm>
              <a:off x="1245524" y="2477207"/>
              <a:ext cx="104525" cy="84654"/>
            </a:xfrm>
            <a:custGeom>
              <a:rect b="b" l="l" r="r" t="t"/>
              <a:pathLst>
                <a:path extrusionOk="0" h="3719" w="4592">
                  <a:moveTo>
                    <a:pt x="2453" y="1"/>
                  </a:moveTo>
                  <a:cubicBezTo>
                    <a:pt x="1215" y="1"/>
                    <a:pt x="126" y="1084"/>
                    <a:pt x="27" y="2481"/>
                  </a:cubicBezTo>
                  <a:cubicBezTo>
                    <a:pt x="1" y="2893"/>
                    <a:pt x="52" y="3332"/>
                    <a:pt x="207" y="3719"/>
                  </a:cubicBezTo>
                  <a:lnTo>
                    <a:pt x="671" y="3512"/>
                  </a:lnTo>
                  <a:cubicBezTo>
                    <a:pt x="491" y="3151"/>
                    <a:pt x="439" y="2739"/>
                    <a:pt x="465" y="2352"/>
                  </a:cubicBezTo>
                  <a:cubicBezTo>
                    <a:pt x="539" y="1188"/>
                    <a:pt x="1422" y="310"/>
                    <a:pt x="2428" y="310"/>
                  </a:cubicBezTo>
                  <a:cubicBezTo>
                    <a:pt x="2470" y="310"/>
                    <a:pt x="2512" y="311"/>
                    <a:pt x="2554" y="314"/>
                  </a:cubicBezTo>
                  <a:cubicBezTo>
                    <a:pt x="3379" y="392"/>
                    <a:pt x="4076" y="985"/>
                    <a:pt x="4282" y="1784"/>
                  </a:cubicBezTo>
                  <a:lnTo>
                    <a:pt x="4591" y="1630"/>
                  </a:lnTo>
                  <a:cubicBezTo>
                    <a:pt x="4308" y="753"/>
                    <a:pt x="3508" y="108"/>
                    <a:pt x="2580" y="5"/>
                  </a:cubicBezTo>
                  <a:cubicBezTo>
                    <a:pt x="2537" y="2"/>
                    <a:pt x="2495" y="1"/>
                    <a:pt x="24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60"/>
            <p:cNvSpPr/>
            <p:nvPr/>
          </p:nvSpPr>
          <p:spPr>
            <a:xfrm>
              <a:off x="1230272" y="2552441"/>
              <a:ext cx="58135" cy="49372"/>
            </a:xfrm>
            <a:custGeom>
              <a:rect b="b" l="l" r="r" t="t"/>
              <a:pathLst>
                <a:path extrusionOk="0" h="2169" w="2554">
                  <a:moveTo>
                    <a:pt x="1444" y="1"/>
                  </a:moveTo>
                  <a:cubicBezTo>
                    <a:pt x="490" y="1"/>
                    <a:pt x="0" y="1110"/>
                    <a:pt x="619" y="1806"/>
                  </a:cubicBezTo>
                  <a:cubicBezTo>
                    <a:pt x="850" y="2055"/>
                    <a:pt x="1146" y="2169"/>
                    <a:pt x="1436" y="2169"/>
                  </a:cubicBezTo>
                  <a:cubicBezTo>
                    <a:pt x="1958" y="2169"/>
                    <a:pt x="2461" y="1801"/>
                    <a:pt x="2528" y="1187"/>
                  </a:cubicBezTo>
                  <a:cubicBezTo>
                    <a:pt x="2553" y="568"/>
                    <a:pt x="2063" y="27"/>
                    <a:pt x="14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60"/>
            <p:cNvSpPr/>
            <p:nvPr/>
          </p:nvSpPr>
          <p:spPr>
            <a:xfrm>
              <a:off x="1317753" y="2509599"/>
              <a:ext cx="57544" cy="49395"/>
            </a:xfrm>
            <a:custGeom>
              <a:rect b="b" l="l" r="r" t="t"/>
              <a:pathLst>
                <a:path extrusionOk="0" h="2170" w="2528">
                  <a:moveTo>
                    <a:pt x="1418" y="0"/>
                  </a:moveTo>
                  <a:cubicBezTo>
                    <a:pt x="490" y="0"/>
                    <a:pt x="0" y="1109"/>
                    <a:pt x="619" y="1806"/>
                  </a:cubicBezTo>
                  <a:cubicBezTo>
                    <a:pt x="841" y="2056"/>
                    <a:pt x="1133" y="2169"/>
                    <a:pt x="1421" y="2169"/>
                  </a:cubicBezTo>
                  <a:cubicBezTo>
                    <a:pt x="1935" y="2169"/>
                    <a:pt x="2436" y="1807"/>
                    <a:pt x="2502" y="1212"/>
                  </a:cubicBezTo>
                  <a:cubicBezTo>
                    <a:pt x="2527" y="568"/>
                    <a:pt x="2063" y="26"/>
                    <a:pt x="14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1" name="Google Shape;1751;p60"/>
          <p:cNvSpPr txBox="1"/>
          <p:nvPr>
            <p:ph idx="2" type="title"/>
          </p:nvPr>
        </p:nvSpPr>
        <p:spPr>
          <a:xfrm flipH="1">
            <a:off x="2239413" y="3483000"/>
            <a:ext cx="2218200" cy="119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cxnSp>
        <p:nvCxnSpPr>
          <p:cNvPr id="1752" name="Google Shape;1752;p60"/>
          <p:cNvCxnSpPr/>
          <p:nvPr/>
        </p:nvCxnSpPr>
        <p:spPr>
          <a:xfrm rot="10800000">
            <a:off x="4612825" y="4172300"/>
            <a:ext cx="4548000" cy="0"/>
          </a:xfrm>
          <a:prstGeom prst="straightConnector1">
            <a:avLst/>
          </a:prstGeom>
          <a:noFill/>
          <a:ln cap="flat" cmpd="sng" w="19050">
            <a:solidFill>
              <a:schemeClr val="accent1"/>
            </a:solidFill>
            <a:prstDash val="solid"/>
            <a:round/>
            <a:headEnd len="med" w="med" type="none"/>
            <a:tailEnd len="med" w="med" type="none"/>
          </a:ln>
        </p:spPr>
      </p:cxnSp>
      <p:sp>
        <p:nvSpPr>
          <p:cNvPr id="1753" name="Google Shape;1753;p60"/>
          <p:cNvSpPr/>
          <p:nvPr/>
        </p:nvSpPr>
        <p:spPr>
          <a:xfrm flipH="1" rot="10800000">
            <a:off x="4471450" y="40982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4" name="Google Shape;1754;p60"/>
          <p:cNvGrpSpPr/>
          <p:nvPr/>
        </p:nvGrpSpPr>
        <p:grpSpPr>
          <a:xfrm>
            <a:off x="982775" y="691975"/>
            <a:ext cx="7447917" cy="3772700"/>
            <a:chOff x="982775" y="691975"/>
            <a:chExt cx="7447917" cy="3772700"/>
          </a:xfrm>
        </p:grpSpPr>
        <p:sp>
          <p:nvSpPr>
            <p:cNvPr id="1755" name="Google Shape;1755;p60"/>
            <p:cNvSpPr/>
            <p:nvPr/>
          </p:nvSpPr>
          <p:spPr>
            <a:xfrm flipH="1" rot="10800000">
              <a:off x="982775" y="43233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60"/>
            <p:cNvSpPr/>
            <p:nvPr/>
          </p:nvSpPr>
          <p:spPr>
            <a:xfrm>
              <a:off x="5568700" y="1095188"/>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60"/>
            <p:cNvSpPr/>
            <p:nvPr/>
          </p:nvSpPr>
          <p:spPr>
            <a:xfrm>
              <a:off x="6867025" y="312051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60"/>
            <p:cNvSpPr/>
            <p:nvPr/>
          </p:nvSpPr>
          <p:spPr>
            <a:xfrm>
              <a:off x="1887175" y="6919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9" name="Google Shape;1759;p60"/>
            <p:cNvGrpSpPr/>
            <p:nvPr/>
          </p:nvGrpSpPr>
          <p:grpSpPr>
            <a:xfrm rot="-7546048">
              <a:off x="5180134" y="1453268"/>
              <a:ext cx="161701" cy="641985"/>
              <a:chOff x="7004550" y="3676293"/>
              <a:chExt cx="161700" cy="641982"/>
            </a:xfrm>
          </p:grpSpPr>
          <p:sp>
            <p:nvSpPr>
              <p:cNvPr id="1760" name="Google Shape;1760;p60"/>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60"/>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60"/>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60"/>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4" name="Google Shape;1764;p60"/>
            <p:cNvGrpSpPr/>
            <p:nvPr/>
          </p:nvGrpSpPr>
          <p:grpSpPr>
            <a:xfrm>
              <a:off x="7885545" y="2718251"/>
              <a:ext cx="545147" cy="506901"/>
              <a:chOff x="4818730" y="3307263"/>
              <a:chExt cx="1827512" cy="1699300"/>
            </a:xfrm>
          </p:grpSpPr>
          <p:sp>
            <p:nvSpPr>
              <p:cNvPr id="1765" name="Google Shape;1765;p60"/>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60"/>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60"/>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60"/>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60"/>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60"/>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60"/>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60"/>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60"/>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60"/>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60"/>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60"/>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60"/>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60"/>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60"/>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60"/>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60"/>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60"/>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60"/>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60"/>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60"/>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60"/>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60"/>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60"/>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60"/>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0" name="Google Shape;1790;p60"/>
            <p:cNvSpPr/>
            <p:nvPr/>
          </p:nvSpPr>
          <p:spPr>
            <a:xfrm>
              <a:off x="3583025" y="314131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4" name="Shape 1794"/>
        <p:cNvGrpSpPr/>
        <p:nvPr/>
      </p:nvGrpSpPr>
      <p:grpSpPr>
        <a:xfrm>
          <a:off x="0" y="0"/>
          <a:ext cx="0" cy="0"/>
          <a:chOff x="0" y="0"/>
          <a:chExt cx="0" cy="0"/>
        </a:xfrm>
      </p:grpSpPr>
      <p:sp>
        <p:nvSpPr>
          <p:cNvPr id="1795" name="Google Shape;1795;p61"/>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Predicted results</a:t>
            </a:r>
            <a:endParaRPr/>
          </a:p>
        </p:txBody>
      </p:sp>
      <p:sp>
        <p:nvSpPr>
          <p:cNvPr id="1796" name="Google Shape;1796;p61"/>
          <p:cNvSpPr txBox="1"/>
          <p:nvPr/>
        </p:nvSpPr>
        <p:spPr>
          <a:xfrm flipH="1">
            <a:off x="1326150" y="1691236"/>
            <a:ext cx="1880700" cy="317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400">
                <a:solidFill>
                  <a:schemeClr val="accent2"/>
                </a:solidFill>
                <a:latin typeface="Saira SemiCondensed ExtraBold"/>
                <a:ea typeface="Saira SemiCondensed ExtraBold"/>
                <a:cs typeface="Saira SemiCondensed ExtraBold"/>
                <a:sym typeface="Saira SemiCondensed ExtraBold"/>
              </a:rPr>
              <a:t>Linear Regression</a:t>
            </a:r>
            <a:endParaRPr sz="2400">
              <a:solidFill>
                <a:schemeClr val="accent2"/>
              </a:solidFill>
              <a:latin typeface="Saira SemiCondensed ExtraBold"/>
              <a:ea typeface="Saira SemiCondensed ExtraBold"/>
              <a:cs typeface="Saira SemiCondensed ExtraBold"/>
              <a:sym typeface="Saira SemiCondensed ExtraBold"/>
            </a:endParaRPr>
          </a:p>
        </p:txBody>
      </p:sp>
      <p:sp>
        <p:nvSpPr>
          <p:cNvPr id="1797" name="Google Shape;1797;p61"/>
          <p:cNvSpPr txBox="1"/>
          <p:nvPr/>
        </p:nvSpPr>
        <p:spPr>
          <a:xfrm flipH="1">
            <a:off x="3209650" y="2513850"/>
            <a:ext cx="2117100" cy="3165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t/>
            </a:r>
            <a:endParaRPr>
              <a:solidFill>
                <a:schemeClr val="accent6"/>
              </a:solidFill>
              <a:latin typeface="Sora"/>
              <a:ea typeface="Sora"/>
              <a:cs typeface="Sora"/>
              <a:sym typeface="Sora"/>
            </a:endParaRPr>
          </a:p>
        </p:txBody>
      </p:sp>
      <p:sp>
        <p:nvSpPr>
          <p:cNvPr id="1798" name="Google Shape;1798;p61"/>
          <p:cNvSpPr txBox="1"/>
          <p:nvPr/>
        </p:nvSpPr>
        <p:spPr>
          <a:xfrm flipH="1">
            <a:off x="1202025" y="3680223"/>
            <a:ext cx="2117100" cy="316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6"/>
                </a:solidFill>
                <a:latin typeface="Sora"/>
                <a:ea typeface="Sora"/>
                <a:cs typeface="Sora"/>
                <a:sym typeface="Sora"/>
              </a:rPr>
              <a:t>MSE :  0.04484 </a:t>
            </a:r>
            <a:endParaRPr>
              <a:solidFill>
                <a:schemeClr val="accent6"/>
              </a:solidFill>
              <a:latin typeface="Sora"/>
              <a:ea typeface="Sora"/>
              <a:cs typeface="Sora"/>
              <a:sym typeface="Sora"/>
            </a:endParaRPr>
          </a:p>
        </p:txBody>
      </p:sp>
      <p:sp>
        <p:nvSpPr>
          <p:cNvPr id="1799" name="Google Shape;1799;p61"/>
          <p:cNvSpPr txBox="1"/>
          <p:nvPr/>
        </p:nvSpPr>
        <p:spPr>
          <a:xfrm flipH="1">
            <a:off x="2100750" y="1218425"/>
            <a:ext cx="1106100" cy="472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2400">
              <a:solidFill>
                <a:schemeClr val="accent2"/>
              </a:solidFill>
              <a:latin typeface="Saira SemiCondensed ExtraBold"/>
              <a:ea typeface="Saira SemiCondensed ExtraBold"/>
              <a:cs typeface="Saira SemiCondensed ExtraBold"/>
              <a:sym typeface="Saira SemiCondensed ExtraBold"/>
            </a:endParaRPr>
          </a:p>
        </p:txBody>
      </p:sp>
      <p:sp>
        <p:nvSpPr>
          <p:cNvPr id="1800" name="Google Shape;1800;p61"/>
          <p:cNvSpPr txBox="1"/>
          <p:nvPr/>
        </p:nvSpPr>
        <p:spPr>
          <a:xfrm flipH="1">
            <a:off x="1330950" y="3009375"/>
            <a:ext cx="1634700" cy="472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lang="en" sz="2400">
                <a:solidFill>
                  <a:schemeClr val="accent4"/>
                </a:solidFill>
                <a:latin typeface="Saira SemiCondensed ExtraBold"/>
                <a:ea typeface="Saira SemiCondensed ExtraBold"/>
                <a:cs typeface="Saira SemiCondensed ExtraBold"/>
                <a:sym typeface="Saira SemiCondensed ExtraBold"/>
              </a:rPr>
              <a:t>Random Forest</a:t>
            </a:r>
            <a:endParaRPr sz="2400">
              <a:solidFill>
                <a:schemeClr val="accent4"/>
              </a:solidFill>
              <a:latin typeface="Saira SemiCondensed ExtraBold"/>
              <a:ea typeface="Saira SemiCondensed ExtraBold"/>
              <a:cs typeface="Saira SemiCondensed ExtraBold"/>
              <a:sym typeface="Saira SemiCondensed ExtraBold"/>
            </a:endParaRPr>
          </a:p>
        </p:txBody>
      </p:sp>
      <p:pic>
        <p:nvPicPr>
          <p:cNvPr id="1801" name="Google Shape;1801;p61" title="Gráfico"/>
          <p:cNvPicPr preferRelativeResize="0"/>
          <p:nvPr/>
        </p:nvPicPr>
        <p:blipFill rotWithShape="1">
          <a:blip r:embed="rId3">
            <a:alphaModFix/>
          </a:blip>
          <a:srcRect b="0" l="19171" r="18966" t="0"/>
          <a:stretch/>
        </p:blipFill>
        <p:spPr>
          <a:xfrm>
            <a:off x="5326750" y="1330375"/>
            <a:ext cx="2867106" cy="2861799"/>
          </a:xfrm>
          <a:prstGeom prst="rect">
            <a:avLst/>
          </a:prstGeom>
          <a:noFill/>
          <a:ln>
            <a:noFill/>
          </a:ln>
        </p:spPr>
      </p:pic>
      <p:grpSp>
        <p:nvGrpSpPr>
          <p:cNvPr id="1802" name="Google Shape;1802;p61"/>
          <p:cNvGrpSpPr/>
          <p:nvPr/>
        </p:nvGrpSpPr>
        <p:grpSpPr>
          <a:xfrm>
            <a:off x="6408695" y="2409669"/>
            <a:ext cx="703213" cy="703213"/>
            <a:chOff x="1190625" y="238125"/>
            <a:chExt cx="5228350" cy="5228350"/>
          </a:xfrm>
        </p:grpSpPr>
        <p:sp>
          <p:nvSpPr>
            <p:cNvPr id="1803" name="Google Shape;1803;p61"/>
            <p:cNvSpPr/>
            <p:nvPr/>
          </p:nvSpPr>
          <p:spPr>
            <a:xfrm>
              <a:off x="3008550" y="2015000"/>
              <a:ext cx="1592475" cy="1514675"/>
            </a:xfrm>
            <a:custGeom>
              <a:rect b="b" l="l" r="r" t="t"/>
              <a:pathLst>
                <a:path extrusionOk="0" h="60587" w="63699">
                  <a:moveTo>
                    <a:pt x="31862" y="0"/>
                  </a:moveTo>
                  <a:lnTo>
                    <a:pt x="22573" y="16397"/>
                  </a:lnTo>
                  <a:cubicBezTo>
                    <a:pt x="21715" y="17941"/>
                    <a:pt x="20196" y="19044"/>
                    <a:pt x="18456" y="19387"/>
                  </a:cubicBezTo>
                  <a:lnTo>
                    <a:pt x="1" y="23137"/>
                  </a:lnTo>
                  <a:lnTo>
                    <a:pt x="12745" y="37033"/>
                  </a:lnTo>
                  <a:cubicBezTo>
                    <a:pt x="13922" y="38332"/>
                    <a:pt x="14510" y="40097"/>
                    <a:pt x="14314" y="41861"/>
                  </a:cubicBezTo>
                  <a:lnTo>
                    <a:pt x="12157" y="60586"/>
                  </a:lnTo>
                  <a:lnTo>
                    <a:pt x="12157" y="60586"/>
                  </a:lnTo>
                  <a:lnTo>
                    <a:pt x="29313" y="52768"/>
                  </a:lnTo>
                  <a:cubicBezTo>
                    <a:pt x="30122" y="52400"/>
                    <a:pt x="30980" y="52229"/>
                    <a:pt x="31862" y="52229"/>
                  </a:cubicBezTo>
                  <a:cubicBezTo>
                    <a:pt x="32720" y="52229"/>
                    <a:pt x="33578" y="52400"/>
                    <a:pt x="34386" y="52768"/>
                  </a:cubicBezTo>
                  <a:lnTo>
                    <a:pt x="51542" y="60586"/>
                  </a:lnTo>
                  <a:lnTo>
                    <a:pt x="49410" y="41861"/>
                  </a:lnTo>
                  <a:cubicBezTo>
                    <a:pt x="49190" y="40097"/>
                    <a:pt x="49778" y="38332"/>
                    <a:pt x="50979" y="37033"/>
                  </a:cubicBezTo>
                  <a:lnTo>
                    <a:pt x="63699" y="23137"/>
                  </a:lnTo>
                  <a:lnTo>
                    <a:pt x="45244" y="19387"/>
                  </a:lnTo>
                  <a:cubicBezTo>
                    <a:pt x="43504" y="19044"/>
                    <a:pt x="42009" y="17941"/>
                    <a:pt x="41126" y="16397"/>
                  </a:cubicBezTo>
                  <a:lnTo>
                    <a:pt x="318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61"/>
            <p:cNvSpPr/>
            <p:nvPr/>
          </p:nvSpPr>
          <p:spPr>
            <a:xfrm>
              <a:off x="2153200" y="1200700"/>
              <a:ext cx="3303200" cy="3303200"/>
            </a:xfrm>
            <a:custGeom>
              <a:rect b="b" l="l" r="r" t="t"/>
              <a:pathLst>
                <a:path extrusionOk="0" h="132128" w="132128">
                  <a:moveTo>
                    <a:pt x="66076" y="13995"/>
                  </a:moveTo>
                  <a:cubicBezTo>
                    <a:pt x="68282" y="13995"/>
                    <a:pt x="70316" y="15196"/>
                    <a:pt x="71394" y="17107"/>
                  </a:cubicBezTo>
                  <a:lnTo>
                    <a:pt x="84629" y="40513"/>
                  </a:lnTo>
                  <a:lnTo>
                    <a:pt x="110976" y="45856"/>
                  </a:lnTo>
                  <a:cubicBezTo>
                    <a:pt x="113157" y="46297"/>
                    <a:pt x="114897" y="47866"/>
                    <a:pt x="115584" y="49974"/>
                  </a:cubicBezTo>
                  <a:cubicBezTo>
                    <a:pt x="116270" y="52081"/>
                    <a:pt x="115780" y="54385"/>
                    <a:pt x="114285" y="56003"/>
                  </a:cubicBezTo>
                  <a:lnTo>
                    <a:pt x="96099" y="75830"/>
                  </a:lnTo>
                  <a:lnTo>
                    <a:pt x="99163" y="102545"/>
                  </a:lnTo>
                  <a:cubicBezTo>
                    <a:pt x="99408" y="104726"/>
                    <a:pt x="98452" y="106883"/>
                    <a:pt x="96663" y="108182"/>
                  </a:cubicBezTo>
                  <a:cubicBezTo>
                    <a:pt x="95421" y="109098"/>
                    <a:pt x="94162" y="109367"/>
                    <a:pt x="93112" y="109367"/>
                  </a:cubicBezTo>
                  <a:cubicBezTo>
                    <a:pt x="91632" y="109367"/>
                    <a:pt x="90564" y="108834"/>
                    <a:pt x="90536" y="108819"/>
                  </a:cubicBezTo>
                  <a:lnTo>
                    <a:pt x="66076" y="97643"/>
                  </a:lnTo>
                  <a:lnTo>
                    <a:pt x="41616" y="108819"/>
                  </a:lnTo>
                  <a:cubicBezTo>
                    <a:pt x="40811" y="109182"/>
                    <a:pt x="39952" y="109361"/>
                    <a:pt x="39095" y="109361"/>
                  </a:cubicBezTo>
                  <a:cubicBezTo>
                    <a:pt x="37813" y="109361"/>
                    <a:pt x="36537" y="108961"/>
                    <a:pt x="35464" y="108182"/>
                  </a:cubicBezTo>
                  <a:cubicBezTo>
                    <a:pt x="33675" y="106883"/>
                    <a:pt x="32719" y="104726"/>
                    <a:pt x="32965" y="102545"/>
                  </a:cubicBezTo>
                  <a:lnTo>
                    <a:pt x="36028" y="75830"/>
                  </a:lnTo>
                  <a:lnTo>
                    <a:pt x="17867" y="56003"/>
                  </a:lnTo>
                  <a:cubicBezTo>
                    <a:pt x="16372" y="54385"/>
                    <a:pt x="15857" y="52081"/>
                    <a:pt x="16544" y="49974"/>
                  </a:cubicBezTo>
                  <a:cubicBezTo>
                    <a:pt x="17230" y="47866"/>
                    <a:pt x="18995" y="46297"/>
                    <a:pt x="21151" y="45856"/>
                  </a:cubicBezTo>
                  <a:lnTo>
                    <a:pt x="47498" y="40513"/>
                  </a:lnTo>
                  <a:lnTo>
                    <a:pt x="60733" y="17107"/>
                  </a:lnTo>
                  <a:cubicBezTo>
                    <a:pt x="61811" y="15196"/>
                    <a:pt x="63870" y="13995"/>
                    <a:pt x="66076" y="13995"/>
                  </a:cubicBezTo>
                  <a:close/>
                  <a:moveTo>
                    <a:pt x="66076" y="0"/>
                  </a:moveTo>
                  <a:cubicBezTo>
                    <a:pt x="29631" y="0"/>
                    <a:pt x="0" y="29631"/>
                    <a:pt x="0" y="66076"/>
                  </a:cubicBezTo>
                  <a:cubicBezTo>
                    <a:pt x="0" y="102496"/>
                    <a:pt x="29631" y="132127"/>
                    <a:pt x="66076" y="132127"/>
                  </a:cubicBezTo>
                  <a:cubicBezTo>
                    <a:pt x="102496" y="132127"/>
                    <a:pt x="132127" y="102496"/>
                    <a:pt x="132127" y="66076"/>
                  </a:cubicBezTo>
                  <a:cubicBezTo>
                    <a:pt x="132127" y="29631"/>
                    <a:pt x="102496" y="0"/>
                    <a:pt x="6607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61"/>
            <p:cNvSpPr/>
            <p:nvPr/>
          </p:nvSpPr>
          <p:spPr>
            <a:xfrm>
              <a:off x="1190625" y="238125"/>
              <a:ext cx="5228350" cy="5228350"/>
            </a:xfrm>
            <a:custGeom>
              <a:rect b="b" l="l" r="r" t="t"/>
              <a:pathLst>
                <a:path extrusionOk="0" h="209134" w="209134">
                  <a:moveTo>
                    <a:pt x="104579" y="26249"/>
                  </a:moveTo>
                  <a:cubicBezTo>
                    <a:pt x="147763" y="26249"/>
                    <a:pt x="182884" y="61394"/>
                    <a:pt x="182884" y="104579"/>
                  </a:cubicBezTo>
                  <a:cubicBezTo>
                    <a:pt x="182884" y="147763"/>
                    <a:pt x="147763" y="182884"/>
                    <a:pt x="104579" y="182884"/>
                  </a:cubicBezTo>
                  <a:cubicBezTo>
                    <a:pt x="61394" y="182884"/>
                    <a:pt x="26249" y="147763"/>
                    <a:pt x="26249" y="104579"/>
                  </a:cubicBezTo>
                  <a:cubicBezTo>
                    <a:pt x="26249" y="61394"/>
                    <a:pt x="61394" y="26249"/>
                    <a:pt x="104579" y="26249"/>
                  </a:cubicBezTo>
                  <a:close/>
                  <a:moveTo>
                    <a:pt x="104579" y="0"/>
                  </a:moveTo>
                  <a:cubicBezTo>
                    <a:pt x="46910" y="0"/>
                    <a:pt x="0" y="46910"/>
                    <a:pt x="0" y="104579"/>
                  </a:cubicBezTo>
                  <a:cubicBezTo>
                    <a:pt x="0" y="162224"/>
                    <a:pt x="46910" y="209133"/>
                    <a:pt x="104579" y="209133"/>
                  </a:cubicBezTo>
                  <a:cubicBezTo>
                    <a:pt x="162224" y="209133"/>
                    <a:pt x="209133" y="162224"/>
                    <a:pt x="209133" y="104579"/>
                  </a:cubicBezTo>
                  <a:cubicBezTo>
                    <a:pt x="209133" y="46910"/>
                    <a:pt x="162224" y="0"/>
                    <a:pt x="1045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6" name="Google Shape;1806;p61"/>
          <p:cNvGrpSpPr/>
          <p:nvPr/>
        </p:nvGrpSpPr>
        <p:grpSpPr>
          <a:xfrm>
            <a:off x="595351" y="1088338"/>
            <a:ext cx="7840624" cy="3056263"/>
            <a:chOff x="595351" y="1088338"/>
            <a:chExt cx="7840624" cy="3056263"/>
          </a:xfrm>
        </p:grpSpPr>
        <p:sp>
          <p:nvSpPr>
            <p:cNvPr id="1807" name="Google Shape;1807;p61"/>
            <p:cNvSpPr/>
            <p:nvPr/>
          </p:nvSpPr>
          <p:spPr>
            <a:xfrm>
              <a:off x="5335650" y="1088338"/>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61"/>
            <p:cNvSpPr/>
            <p:nvPr/>
          </p:nvSpPr>
          <p:spPr>
            <a:xfrm>
              <a:off x="8246375" y="34175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61"/>
            <p:cNvSpPr/>
            <p:nvPr/>
          </p:nvSpPr>
          <p:spPr>
            <a:xfrm>
              <a:off x="5220350" y="395500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0" name="Google Shape;1810;p61"/>
            <p:cNvGrpSpPr/>
            <p:nvPr/>
          </p:nvGrpSpPr>
          <p:grpSpPr>
            <a:xfrm rot="-7546048">
              <a:off x="822209" y="2985468"/>
              <a:ext cx="161701" cy="641985"/>
              <a:chOff x="7004550" y="3676293"/>
              <a:chExt cx="161700" cy="641982"/>
            </a:xfrm>
          </p:grpSpPr>
          <p:sp>
            <p:nvSpPr>
              <p:cNvPr id="1811" name="Google Shape;1811;p61"/>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61"/>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61"/>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61"/>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5" name="Google Shape;1815;p61"/>
            <p:cNvGrpSpPr/>
            <p:nvPr/>
          </p:nvGrpSpPr>
          <p:grpSpPr>
            <a:xfrm>
              <a:off x="717420" y="1330376"/>
              <a:ext cx="545147" cy="506901"/>
              <a:chOff x="4818730" y="3307263"/>
              <a:chExt cx="1827512" cy="1699300"/>
            </a:xfrm>
          </p:grpSpPr>
          <p:sp>
            <p:nvSpPr>
              <p:cNvPr id="1816" name="Google Shape;1816;p61"/>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61"/>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61"/>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61"/>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61"/>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61"/>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61"/>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61"/>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61"/>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61"/>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61"/>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61"/>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61"/>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61"/>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61"/>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61"/>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61"/>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61"/>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61"/>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61"/>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61"/>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61"/>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61"/>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61"/>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61"/>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41" name="Google Shape;1841;p61"/>
          <p:cNvSpPr txBox="1"/>
          <p:nvPr/>
        </p:nvSpPr>
        <p:spPr>
          <a:xfrm flipH="1">
            <a:off x="1089750" y="2287923"/>
            <a:ext cx="2117100" cy="316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6"/>
                </a:solidFill>
                <a:latin typeface="Sora"/>
                <a:ea typeface="Sora"/>
                <a:cs typeface="Sora"/>
                <a:sym typeface="Sora"/>
              </a:rPr>
              <a:t>MSE : 3.659e-16 </a:t>
            </a:r>
            <a:endParaRPr>
              <a:solidFill>
                <a:schemeClr val="accent6"/>
              </a:solidFill>
              <a:latin typeface="Sora"/>
              <a:ea typeface="Sora"/>
              <a:cs typeface="Sora"/>
              <a:sym typeface="So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5" name="Shape 1845"/>
        <p:cNvGrpSpPr/>
        <p:nvPr/>
      </p:nvGrpSpPr>
      <p:grpSpPr>
        <a:xfrm>
          <a:off x="0" y="0"/>
          <a:ext cx="0" cy="0"/>
          <a:chOff x="0" y="0"/>
          <a:chExt cx="0" cy="0"/>
        </a:xfrm>
      </p:grpSpPr>
      <p:sp>
        <p:nvSpPr>
          <p:cNvPr id="1846" name="Google Shape;1846;p62"/>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Linear Regression Results</a:t>
            </a:r>
            <a:endParaRPr>
              <a:solidFill>
                <a:schemeClr val="accent4"/>
              </a:solidFill>
            </a:endParaRPr>
          </a:p>
        </p:txBody>
      </p:sp>
      <p:pic>
        <p:nvPicPr>
          <p:cNvPr id="1847" name="Google Shape;1847;p62"/>
          <p:cNvPicPr preferRelativeResize="0"/>
          <p:nvPr/>
        </p:nvPicPr>
        <p:blipFill>
          <a:blip r:embed="rId3">
            <a:alphaModFix/>
          </a:blip>
          <a:stretch>
            <a:fillRect/>
          </a:stretch>
        </p:blipFill>
        <p:spPr>
          <a:xfrm>
            <a:off x="434938" y="1550209"/>
            <a:ext cx="8274123" cy="298096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sp>
        <p:nvSpPr>
          <p:cNvPr id="1852" name="Google Shape;1852;p63"/>
          <p:cNvSpPr txBox="1"/>
          <p:nvPr>
            <p:ph type="title"/>
          </p:nvPr>
        </p:nvSpPr>
        <p:spPr>
          <a:xfrm>
            <a:off x="717425" y="388925"/>
            <a:ext cx="77091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4"/>
                </a:solidFill>
              </a:rPr>
              <a:t>Random Forest</a:t>
            </a:r>
            <a:r>
              <a:rPr lang="en">
                <a:solidFill>
                  <a:schemeClr val="accent4"/>
                </a:solidFill>
              </a:rPr>
              <a:t> Results</a:t>
            </a:r>
            <a:endParaRPr/>
          </a:p>
        </p:txBody>
      </p:sp>
      <p:pic>
        <p:nvPicPr>
          <p:cNvPr id="1853" name="Google Shape;1853;p63"/>
          <p:cNvPicPr preferRelativeResize="0"/>
          <p:nvPr/>
        </p:nvPicPr>
        <p:blipFill>
          <a:blip r:embed="rId3">
            <a:alphaModFix/>
          </a:blip>
          <a:stretch>
            <a:fillRect/>
          </a:stretch>
        </p:blipFill>
        <p:spPr>
          <a:xfrm>
            <a:off x="576212" y="1454246"/>
            <a:ext cx="7991574" cy="32730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41454"/>
            </a:gs>
            <a:gs pos="100000">
              <a:srgbClr val="4E2CB3"/>
            </a:gs>
          </a:gsLst>
          <a:lin ang="5400700" scaled="0"/>
        </a:gradFill>
      </p:bgPr>
    </p:bg>
    <p:spTree>
      <p:nvGrpSpPr>
        <p:cNvPr id="684" name="Shape 684"/>
        <p:cNvGrpSpPr/>
        <p:nvPr/>
      </p:nvGrpSpPr>
      <p:grpSpPr>
        <a:xfrm>
          <a:off x="0" y="0"/>
          <a:ext cx="0" cy="0"/>
          <a:chOff x="0" y="0"/>
          <a:chExt cx="0" cy="0"/>
        </a:xfrm>
      </p:grpSpPr>
      <p:sp>
        <p:nvSpPr>
          <p:cNvPr id="685" name="Google Shape;685;p46"/>
          <p:cNvSpPr/>
          <p:nvPr/>
        </p:nvSpPr>
        <p:spPr>
          <a:xfrm>
            <a:off x="695013" y="1379450"/>
            <a:ext cx="768600" cy="768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6"/>
          <p:cNvSpPr/>
          <p:nvPr/>
        </p:nvSpPr>
        <p:spPr>
          <a:xfrm>
            <a:off x="687700" y="2553625"/>
            <a:ext cx="768600" cy="768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6"/>
          <p:cNvSpPr/>
          <p:nvPr/>
        </p:nvSpPr>
        <p:spPr>
          <a:xfrm>
            <a:off x="4727413" y="1393738"/>
            <a:ext cx="768600" cy="768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6"/>
          <p:cNvSpPr/>
          <p:nvPr/>
        </p:nvSpPr>
        <p:spPr>
          <a:xfrm>
            <a:off x="4727413" y="2617656"/>
            <a:ext cx="768600" cy="768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6"/>
          <p:cNvSpPr txBox="1"/>
          <p:nvPr>
            <p:ph idx="8" type="title"/>
          </p:nvPr>
        </p:nvSpPr>
        <p:spPr>
          <a:xfrm>
            <a:off x="665050" y="1327875"/>
            <a:ext cx="813900" cy="87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90" name="Google Shape;690;p46"/>
          <p:cNvSpPr txBox="1"/>
          <p:nvPr>
            <p:ph idx="9" type="title"/>
          </p:nvPr>
        </p:nvSpPr>
        <p:spPr>
          <a:xfrm>
            <a:off x="665050" y="2500233"/>
            <a:ext cx="813900" cy="87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91" name="Google Shape;691;p46"/>
          <p:cNvSpPr txBox="1"/>
          <p:nvPr>
            <p:ph idx="13" type="title"/>
          </p:nvPr>
        </p:nvSpPr>
        <p:spPr>
          <a:xfrm>
            <a:off x="4698187" y="2566745"/>
            <a:ext cx="813900" cy="87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692" name="Google Shape;692;p46"/>
          <p:cNvSpPr txBox="1"/>
          <p:nvPr>
            <p:ph idx="14" type="title"/>
          </p:nvPr>
        </p:nvSpPr>
        <p:spPr>
          <a:xfrm>
            <a:off x="4698187" y="1338569"/>
            <a:ext cx="813900" cy="87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93" name="Google Shape;693;p46"/>
          <p:cNvSpPr txBox="1"/>
          <p:nvPr>
            <p:ph idx="21" type="title"/>
          </p:nvPr>
        </p:nvSpPr>
        <p:spPr>
          <a:xfrm>
            <a:off x="717425" y="388925"/>
            <a:ext cx="77091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a:t>
            </a:r>
            <a:r>
              <a:rPr lang="en"/>
              <a:t> of contents</a:t>
            </a:r>
            <a:endParaRPr/>
          </a:p>
        </p:txBody>
      </p:sp>
      <p:sp>
        <p:nvSpPr>
          <p:cNvPr id="694" name="Google Shape;694;p46"/>
          <p:cNvSpPr txBox="1"/>
          <p:nvPr>
            <p:ph type="title"/>
          </p:nvPr>
        </p:nvSpPr>
        <p:spPr>
          <a:xfrm>
            <a:off x="1562488" y="1627320"/>
            <a:ext cx="3120300" cy="34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the project</a:t>
            </a:r>
            <a:endParaRPr/>
          </a:p>
        </p:txBody>
      </p:sp>
      <p:sp>
        <p:nvSpPr>
          <p:cNvPr id="695" name="Google Shape;695;p46"/>
          <p:cNvSpPr txBox="1"/>
          <p:nvPr>
            <p:ph idx="2" type="title"/>
          </p:nvPr>
        </p:nvSpPr>
        <p:spPr>
          <a:xfrm>
            <a:off x="1562500" y="2830776"/>
            <a:ext cx="3120300" cy="34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Project S</a:t>
            </a:r>
            <a:r>
              <a:rPr lang="en"/>
              <a:t>tages</a:t>
            </a:r>
            <a:endParaRPr/>
          </a:p>
        </p:txBody>
      </p:sp>
      <p:sp>
        <p:nvSpPr>
          <p:cNvPr id="696" name="Google Shape;696;p46"/>
          <p:cNvSpPr txBox="1"/>
          <p:nvPr>
            <p:ph idx="4" type="title"/>
          </p:nvPr>
        </p:nvSpPr>
        <p:spPr>
          <a:xfrm>
            <a:off x="5607730" y="1615926"/>
            <a:ext cx="3120300" cy="34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Project Results</a:t>
            </a:r>
            <a:endParaRPr/>
          </a:p>
        </p:txBody>
      </p:sp>
      <p:sp>
        <p:nvSpPr>
          <p:cNvPr id="697" name="Google Shape;697;p46"/>
          <p:cNvSpPr txBox="1"/>
          <p:nvPr>
            <p:ph idx="6" type="title"/>
          </p:nvPr>
        </p:nvSpPr>
        <p:spPr>
          <a:xfrm>
            <a:off x="5588280" y="2831731"/>
            <a:ext cx="3120300" cy="34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Our Team</a:t>
            </a:r>
            <a:endParaRPr/>
          </a:p>
        </p:txBody>
      </p:sp>
      <p:grpSp>
        <p:nvGrpSpPr>
          <p:cNvPr id="698" name="Google Shape;698;p46"/>
          <p:cNvGrpSpPr/>
          <p:nvPr/>
        </p:nvGrpSpPr>
        <p:grpSpPr>
          <a:xfrm>
            <a:off x="416900" y="808000"/>
            <a:ext cx="8378293" cy="3152852"/>
            <a:chOff x="422800" y="796200"/>
            <a:chExt cx="8378293" cy="3152852"/>
          </a:xfrm>
        </p:grpSpPr>
        <p:grpSp>
          <p:nvGrpSpPr>
            <p:cNvPr id="699" name="Google Shape;699;p46"/>
            <p:cNvGrpSpPr/>
            <p:nvPr/>
          </p:nvGrpSpPr>
          <p:grpSpPr>
            <a:xfrm>
              <a:off x="7926645" y="3442151"/>
              <a:ext cx="545147" cy="506901"/>
              <a:chOff x="4818730" y="3307263"/>
              <a:chExt cx="1827512" cy="1699300"/>
            </a:xfrm>
          </p:grpSpPr>
          <p:sp>
            <p:nvSpPr>
              <p:cNvPr id="700" name="Google Shape;700;p46"/>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6"/>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6"/>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6"/>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6"/>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6"/>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6"/>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6"/>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6"/>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6"/>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6"/>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6"/>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6"/>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6"/>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6"/>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6"/>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6"/>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6"/>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6"/>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6"/>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6"/>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6"/>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6"/>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6"/>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6"/>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5" name="Google Shape;725;p46"/>
            <p:cNvSpPr/>
            <p:nvPr/>
          </p:nvSpPr>
          <p:spPr>
            <a:xfrm>
              <a:off x="422800" y="36249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6"/>
            <p:cNvSpPr/>
            <p:nvPr/>
          </p:nvSpPr>
          <p:spPr>
            <a:xfrm>
              <a:off x="5322475" y="79620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6"/>
            <p:cNvSpPr/>
            <p:nvPr/>
          </p:nvSpPr>
          <p:spPr>
            <a:xfrm>
              <a:off x="4150575" y="36657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8" name="Google Shape;728;p46"/>
            <p:cNvGrpSpPr/>
            <p:nvPr/>
          </p:nvGrpSpPr>
          <p:grpSpPr>
            <a:xfrm rot="-7546048">
              <a:off x="8412534" y="1743468"/>
              <a:ext cx="161701" cy="641985"/>
              <a:chOff x="7004550" y="3676293"/>
              <a:chExt cx="161700" cy="641982"/>
            </a:xfrm>
          </p:grpSpPr>
          <p:sp>
            <p:nvSpPr>
              <p:cNvPr id="729" name="Google Shape;729;p46"/>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6"/>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6"/>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6"/>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sp>
        <p:nvSpPr>
          <p:cNvPr id="1858" name="Google Shape;1858;p64"/>
          <p:cNvSpPr/>
          <p:nvPr/>
        </p:nvSpPr>
        <p:spPr>
          <a:xfrm>
            <a:off x="5243425" y="4061773"/>
            <a:ext cx="1760738" cy="558467"/>
          </a:xfrm>
          <a:custGeom>
            <a:rect b="b" l="l" r="r" t="t"/>
            <a:pathLst>
              <a:path extrusionOk="0" h="8847" w="99547">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4"/>
          <p:cNvSpPr txBox="1"/>
          <p:nvPr>
            <p:ph idx="2" type="title"/>
          </p:nvPr>
        </p:nvSpPr>
        <p:spPr>
          <a:xfrm flipH="1">
            <a:off x="2726388" y="1587413"/>
            <a:ext cx="2218200" cy="119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1860" name="Google Shape;1860;p64"/>
          <p:cNvSpPr txBox="1"/>
          <p:nvPr>
            <p:ph type="title"/>
          </p:nvPr>
        </p:nvSpPr>
        <p:spPr>
          <a:xfrm flipH="1">
            <a:off x="694188" y="2784488"/>
            <a:ext cx="4250400" cy="684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Our Team</a:t>
            </a:r>
            <a:endParaRPr/>
          </a:p>
        </p:txBody>
      </p:sp>
      <p:grpSp>
        <p:nvGrpSpPr>
          <p:cNvPr id="1861" name="Google Shape;1861;p64"/>
          <p:cNvGrpSpPr/>
          <p:nvPr/>
        </p:nvGrpSpPr>
        <p:grpSpPr>
          <a:xfrm>
            <a:off x="5243428" y="756416"/>
            <a:ext cx="2998245" cy="3863837"/>
            <a:chOff x="5107174" y="602873"/>
            <a:chExt cx="3172075" cy="4087851"/>
          </a:xfrm>
        </p:grpSpPr>
        <p:sp>
          <p:nvSpPr>
            <p:cNvPr id="1862" name="Google Shape;1862;p64"/>
            <p:cNvSpPr/>
            <p:nvPr/>
          </p:nvSpPr>
          <p:spPr>
            <a:xfrm rot="-487177">
              <a:off x="6237137" y="3836636"/>
              <a:ext cx="823987" cy="488129"/>
            </a:xfrm>
            <a:custGeom>
              <a:rect b="b" l="l" r="r" t="t"/>
              <a:pathLst>
                <a:path extrusionOk="0" h="18048" w="30466">
                  <a:moveTo>
                    <a:pt x="3508" y="1"/>
                  </a:moveTo>
                  <a:lnTo>
                    <a:pt x="877" y="4514"/>
                  </a:lnTo>
                  <a:cubicBezTo>
                    <a:pt x="0" y="10163"/>
                    <a:pt x="6422" y="6629"/>
                    <a:pt x="11761" y="9208"/>
                  </a:cubicBezTo>
                  <a:cubicBezTo>
                    <a:pt x="15372" y="10962"/>
                    <a:pt x="19343" y="13438"/>
                    <a:pt x="23006" y="15269"/>
                  </a:cubicBezTo>
                  <a:cubicBezTo>
                    <a:pt x="24244" y="15888"/>
                    <a:pt x="26307" y="17926"/>
                    <a:pt x="27596" y="18029"/>
                  </a:cubicBezTo>
                  <a:cubicBezTo>
                    <a:pt x="27762" y="18042"/>
                    <a:pt x="27914" y="18048"/>
                    <a:pt x="28055" y="18048"/>
                  </a:cubicBezTo>
                  <a:cubicBezTo>
                    <a:pt x="30465" y="18048"/>
                    <a:pt x="29382" y="16206"/>
                    <a:pt x="27287" y="13696"/>
                  </a:cubicBezTo>
                  <a:cubicBezTo>
                    <a:pt x="23444" y="9054"/>
                    <a:pt x="7712" y="1394"/>
                    <a:pt x="35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4"/>
            <p:cNvSpPr/>
            <p:nvPr/>
          </p:nvSpPr>
          <p:spPr>
            <a:xfrm rot="-487177">
              <a:off x="6838314" y="4228563"/>
              <a:ext cx="252584" cy="212177"/>
            </a:xfrm>
            <a:custGeom>
              <a:rect b="b" l="l" r="r" t="t"/>
              <a:pathLst>
                <a:path extrusionOk="0" h="7845" w="9339">
                  <a:moveTo>
                    <a:pt x="4123" y="1"/>
                  </a:moveTo>
                  <a:cubicBezTo>
                    <a:pt x="2154" y="1"/>
                    <a:pt x="453" y="1506"/>
                    <a:pt x="261" y="3505"/>
                  </a:cubicBezTo>
                  <a:cubicBezTo>
                    <a:pt x="0" y="6017"/>
                    <a:pt x="2021" y="7844"/>
                    <a:pt x="4185" y="7844"/>
                  </a:cubicBezTo>
                  <a:cubicBezTo>
                    <a:pt x="5020" y="7844"/>
                    <a:pt x="5876" y="7572"/>
                    <a:pt x="6631" y="6961"/>
                  </a:cubicBezTo>
                  <a:cubicBezTo>
                    <a:pt x="9339" y="4743"/>
                    <a:pt x="8024" y="359"/>
                    <a:pt x="4542" y="24"/>
                  </a:cubicBezTo>
                  <a:cubicBezTo>
                    <a:pt x="4401" y="8"/>
                    <a:pt x="4261" y="1"/>
                    <a:pt x="4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4"/>
            <p:cNvSpPr/>
            <p:nvPr/>
          </p:nvSpPr>
          <p:spPr>
            <a:xfrm rot="-487177">
              <a:off x="6867375" y="4273571"/>
              <a:ext cx="134663" cy="122384"/>
            </a:xfrm>
            <a:custGeom>
              <a:rect b="b" l="l" r="r" t="t"/>
              <a:pathLst>
                <a:path extrusionOk="0" h="4525" w="4979">
                  <a:moveTo>
                    <a:pt x="2645" y="0"/>
                  </a:moveTo>
                  <a:cubicBezTo>
                    <a:pt x="1331" y="0"/>
                    <a:pt x="224" y="970"/>
                    <a:pt x="78" y="2307"/>
                  </a:cubicBezTo>
                  <a:cubicBezTo>
                    <a:pt x="1" y="3158"/>
                    <a:pt x="362" y="3983"/>
                    <a:pt x="1032" y="4525"/>
                  </a:cubicBezTo>
                  <a:cubicBezTo>
                    <a:pt x="852" y="4138"/>
                    <a:pt x="775" y="3700"/>
                    <a:pt x="826" y="3261"/>
                  </a:cubicBezTo>
                  <a:cubicBezTo>
                    <a:pt x="987" y="1867"/>
                    <a:pt x="2151" y="969"/>
                    <a:pt x="3382" y="969"/>
                  </a:cubicBezTo>
                  <a:cubicBezTo>
                    <a:pt x="3928" y="969"/>
                    <a:pt x="4487" y="1145"/>
                    <a:pt x="4978" y="1533"/>
                  </a:cubicBezTo>
                  <a:cubicBezTo>
                    <a:pt x="4592" y="682"/>
                    <a:pt x="3792" y="115"/>
                    <a:pt x="2889" y="11"/>
                  </a:cubicBezTo>
                  <a:cubicBezTo>
                    <a:pt x="2807" y="4"/>
                    <a:pt x="2726" y="0"/>
                    <a:pt x="26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64"/>
            <p:cNvSpPr/>
            <p:nvPr/>
          </p:nvSpPr>
          <p:spPr>
            <a:xfrm rot="-487177">
              <a:off x="5323995" y="3948010"/>
              <a:ext cx="885220" cy="221751"/>
            </a:xfrm>
            <a:custGeom>
              <a:rect b="b" l="l" r="r" t="t"/>
              <a:pathLst>
                <a:path extrusionOk="0" h="8199" w="32730">
                  <a:moveTo>
                    <a:pt x="30964" y="1"/>
                  </a:moveTo>
                  <a:cubicBezTo>
                    <a:pt x="25383" y="1"/>
                    <a:pt x="9707" y="1465"/>
                    <a:pt x="4746" y="4224"/>
                  </a:cubicBezTo>
                  <a:cubicBezTo>
                    <a:pt x="1729" y="5900"/>
                    <a:pt x="1" y="7293"/>
                    <a:pt x="2889" y="8118"/>
                  </a:cubicBezTo>
                  <a:cubicBezTo>
                    <a:pt x="3068" y="8174"/>
                    <a:pt x="3276" y="8198"/>
                    <a:pt x="3506" y="8198"/>
                  </a:cubicBezTo>
                  <a:cubicBezTo>
                    <a:pt x="4868" y="8198"/>
                    <a:pt x="6985" y="7351"/>
                    <a:pt x="8176" y="7241"/>
                  </a:cubicBezTo>
                  <a:cubicBezTo>
                    <a:pt x="12251" y="6829"/>
                    <a:pt x="16868" y="5952"/>
                    <a:pt x="20865" y="5642"/>
                  </a:cubicBezTo>
                  <a:cubicBezTo>
                    <a:pt x="21118" y="5621"/>
                    <a:pt x="21369" y="5611"/>
                    <a:pt x="21618" y="5611"/>
                  </a:cubicBezTo>
                  <a:cubicBezTo>
                    <a:pt x="25219" y="5611"/>
                    <a:pt x="28325" y="7673"/>
                    <a:pt x="30386" y="7673"/>
                  </a:cubicBezTo>
                  <a:cubicBezTo>
                    <a:pt x="31503" y="7673"/>
                    <a:pt x="32313" y="7068"/>
                    <a:pt x="32729" y="5204"/>
                  </a:cubicBezTo>
                  <a:lnTo>
                    <a:pt x="31930" y="20"/>
                  </a:lnTo>
                  <a:cubicBezTo>
                    <a:pt x="31656" y="7"/>
                    <a:pt x="31332" y="1"/>
                    <a:pt x="309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4"/>
            <p:cNvSpPr/>
            <p:nvPr/>
          </p:nvSpPr>
          <p:spPr>
            <a:xfrm rot="-487177">
              <a:off x="5336635" y="4172986"/>
              <a:ext cx="252611" cy="212150"/>
            </a:xfrm>
            <a:custGeom>
              <a:rect b="b" l="l" r="r" t="t"/>
              <a:pathLst>
                <a:path extrusionOk="0" h="7844" w="9340">
                  <a:moveTo>
                    <a:pt x="4119" y="0"/>
                  </a:moveTo>
                  <a:cubicBezTo>
                    <a:pt x="2132" y="0"/>
                    <a:pt x="454" y="1505"/>
                    <a:pt x="261" y="3505"/>
                  </a:cubicBezTo>
                  <a:cubicBezTo>
                    <a:pt x="1" y="6016"/>
                    <a:pt x="2022" y="7844"/>
                    <a:pt x="4185" y="7844"/>
                  </a:cubicBezTo>
                  <a:cubicBezTo>
                    <a:pt x="5021" y="7844"/>
                    <a:pt x="5877" y="7571"/>
                    <a:pt x="6632" y="6960"/>
                  </a:cubicBezTo>
                  <a:cubicBezTo>
                    <a:pt x="9340" y="4742"/>
                    <a:pt x="8024" y="358"/>
                    <a:pt x="4542" y="23"/>
                  </a:cubicBezTo>
                  <a:cubicBezTo>
                    <a:pt x="4400" y="8"/>
                    <a:pt x="4259" y="0"/>
                    <a:pt x="4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64"/>
            <p:cNvSpPr/>
            <p:nvPr/>
          </p:nvSpPr>
          <p:spPr>
            <a:xfrm rot="-487177">
              <a:off x="5365715" y="4217858"/>
              <a:ext cx="134663" cy="122519"/>
            </a:xfrm>
            <a:custGeom>
              <a:rect b="b" l="l" r="r" t="t"/>
              <a:pathLst>
                <a:path extrusionOk="0" h="4530" w="4979">
                  <a:moveTo>
                    <a:pt x="2608" y="0"/>
                  </a:moveTo>
                  <a:cubicBezTo>
                    <a:pt x="1310" y="0"/>
                    <a:pt x="222" y="986"/>
                    <a:pt x="78" y="2285"/>
                  </a:cubicBezTo>
                  <a:cubicBezTo>
                    <a:pt x="1" y="3162"/>
                    <a:pt x="362" y="3987"/>
                    <a:pt x="1032" y="4529"/>
                  </a:cubicBezTo>
                  <a:cubicBezTo>
                    <a:pt x="852" y="4116"/>
                    <a:pt x="774" y="3678"/>
                    <a:pt x="826" y="3265"/>
                  </a:cubicBezTo>
                  <a:cubicBezTo>
                    <a:pt x="987" y="1865"/>
                    <a:pt x="2162" y="964"/>
                    <a:pt x="3400" y="964"/>
                  </a:cubicBezTo>
                  <a:cubicBezTo>
                    <a:pt x="3940" y="964"/>
                    <a:pt x="4492" y="1135"/>
                    <a:pt x="4978" y="1511"/>
                  </a:cubicBezTo>
                  <a:cubicBezTo>
                    <a:pt x="4591" y="686"/>
                    <a:pt x="3792" y="93"/>
                    <a:pt x="2889" y="16"/>
                  </a:cubicBezTo>
                  <a:cubicBezTo>
                    <a:pt x="2794" y="5"/>
                    <a:pt x="2700" y="0"/>
                    <a:pt x="26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64"/>
            <p:cNvSpPr/>
            <p:nvPr/>
          </p:nvSpPr>
          <p:spPr>
            <a:xfrm rot="-487177">
              <a:off x="6339624" y="4461774"/>
              <a:ext cx="252584" cy="212177"/>
            </a:xfrm>
            <a:custGeom>
              <a:rect b="b" l="l" r="r" t="t"/>
              <a:pathLst>
                <a:path extrusionOk="0" h="7845" w="9339">
                  <a:moveTo>
                    <a:pt x="4123" y="1"/>
                  </a:moveTo>
                  <a:cubicBezTo>
                    <a:pt x="2154" y="1"/>
                    <a:pt x="453" y="1507"/>
                    <a:pt x="261" y="3531"/>
                  </a:cubicBezTo>
                  <a:cubicBezTo>
                    <a:pt x="0" y="6023"/>
                    <a:pt x="2020" y="7845"/>
                    <a:pt x="4182" y="7845"/>
                  </a:cubicBezTo>
                  <a:cubicBezTo>
                    <a:pt x="5018" y="7845"/>
                    <a:pt x="5876" y="7573"/>
                    <a:pt x="6631" y="6961"/>
                  </a:cubicBezTo>
                  <a:cubicBezTo>
                    <a:pt x="9339" y="4743"/>
                    <a:pt x="8024" y="359"/>
                    <a:pt x="4542" y="24"/>
                  </a:cubicBezTo>
                  <a:cubicBezTo>
                    <a:pt x="4401" y="8"/>
                    <a:pt x="4261" y="1"/>
                    <a:pt x="4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4"/>
            <p:cNvSpPr/>
            <p:nvPr/>
          </p:nvSpPr>
          <p:spPr>
            <a:xfrm rot="-487177">
              <a:off x="6368065" y="4506876"/>
              <a:ext cx="134636" cy="123087"/>
            </a:xfrm>
            <a:custGeom>
              <a:rect b="b" l="l" r="r" t="t"/>
              <a:pathLst>
                <a:path extrusionOk="0" h="4551" w="4978">
                  <a:moveTo>
                    <a:pt x="2649" y="0"/>
                  </a:moveTo>
                  <a:cubicBezTo>
                    <a:pt x="1333" y="0"/>
                    <a:pt x="225" y="993"/>
                    <a:pt x="103" y="2307"/>
                  </a:cubicBezTo>
                  <a:cubicBezTo>
                    <a:pt x="0" y="3184"/>
                    <a:pt x="361" y="4009"/>
                    <a:pt x="1032" y="4551"/>
                  </a:cubicBezTo>
                  <a:cubicBezTo>
                    <a:pt x="877" y="4138"/>
                    <a:pt x="800" y="3699"/>
                    <a:pt x="825" y="3287"/>
                  </a:cubicBezTo>
                  <a:cubicBezTo>
                    <a:pt x="987" y="1886"/>
                    <a:pt x="2174" y="986"/>
                    <a:pt x="3411" y="986"/>
                  </a:cubicBezTo>
                  <a:cubicBezTo>
                    <a:pt x="3951" y="986"/>
                    <a:pt x="4500" y="1157"/>
                    <a:pt x="4978" y="1533"/>
                  </a:cubicBezTo>
                  <a:cubicBezTo>
                    <a:pt x="4617" y="682"/>
                    <a:pt x="3817" y="115"/>
                    <a:pt x="2889" y="11"/>
                  </a:cubicBezTo>
                  <a:cubicBezTo>
                    <a:pt x="2808" y="4"/>
                    <a:pt x="2728" y="0"/>
                    <a:pt x="26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4"/>
            <p:cNvSpPr/>
            <p:nvPr/>
          </p:nvSpPr>
          <p:spPr>
            <a:xfrm rot="-487177">
              <a:off x="5812971" y="4459411"/>
              <a:ext cx="252611" cy="212474"/>
            </a:xfrm>
            <a:custGeom>
              <a:rect b="b" l="l" r="r" t="t"/>
              <a:pathLst>
                <a:path extrusionOk="0" h="7856" w="9340">
                  <a:moveTo>
                    <a:pt x="4123" y="1"/>
                  </a:moveTo>
                  <a:cubicBezTo>
                    <a:pt x="2155" y="1"/>
                    <a:pt x="454" y="1505"/>
                    <a:pt x="261" y="3505"/>
                  </a:cubicBezTo>
                  <a:cubicBezTo>
                    <a:pt x="1" y="6016"/>
                    <a:pt x="2019" y="7856"/>
                    <a:pt x="4181" y="7856"/>
                  </a:cubicBezTo>
                  <a:cubicBezTo>
                    <a:pt x="5018" y="7856"/>
                    <a:pt x="5876" y="7580"/>
                    <a:pt x="6631" y="6961"/>
                  </a:cubicBezTo>
                  <a:cubicBezTo>
                    <a:pt x="9339" y="4743"/>
                    <a:pt x="8024" y="359"/>
                    <a:pt x="4542" y="24"/>
                  </a:cubicBezTo>
                  <a:cubicBezTo>
                    <a:pt x="4401" y="8"/>
                    <a:pt x="4261" y="1"/>
                    <a:pt x="4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4"/>
            <p:cNvSpPr/>
            <p:nvPr/>
          </p:nvSpPr>
          <p:spPr>
            <a:xfrm rot="-487177">
              <a:off x="5842038" y="4504421"/>
              <a:ext cx="134636" cy="122384"/>
            </a:xfrm>
            <a:custGeom>
              <a:rect b="b" l="l" r="r" t="t"/>
              <a:pathLst>
                <a:path extrusionOk="0" h="4525" w="4978">
                  <a:moveTo>
                    <a:pt x="2644" y="0"/>
                  </a:moveTo>
                  <a:cubicBezTo>
                    <a:pt x="1331" y="0"/>
                    <a:pt x="223" y="970"/>
                    <a:pt x="78" y="2307"/>
                  </a:cubicBezTo>
                  <a:cubicBezTo>
                    <a:pt x="0" y="3158"/>
                    <a:pt x="361" y="3983"/>
                    <a:pt x="1032" y="4525"/>
                  </a:cubicBezTo>
                  <a:cubicBezTo>
                    <a:pt x="851" y="4138"/>
                    <a:pt x="774" y="3699"/>
                    <a:pt x="825" y="3261"/>
                  </a:cubicBezTo>
                  <a:cubicBezTo>
                    <a:pt x="987" y="1880"/>
                    <a:pt x="2159" y="985"/>
                    <a:pt x="3396" y="985"/>
                  </a:cubicBezTo>
                  <a:cubicBezTo>
                    <a:pt x="3937" y="985"/>
                    <a:pt x="4491" y="1156"/>
                    <a:pt x="4978" y="1533"/>
                  </a:cubicBezTo>
                  <a:cubicBezTo>
                    <a:pt x="4591" y="682"/>
                    <a:pt x="3791" y="115"/>
                    <a:pt x="2889" y="11"/>
                  </a:cubicBezTo>
                  <a:cubicBezTo>
                    <a:pt x="2807" y="4"/>
                    <a:pt x="2725" y="0"/>
                    <a:pt x="26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4"/>
            <p:cNvSpPr/>
            <p:nvPr/>
          </p:nvSpPr>
          <p:spPr>
            <a:xfrm rot="-487177">
              <a:off x="6184186" y="3960058"/>
              <a:ext cx="293694" cy="593635"/>
            </a:xfrm>
            <a:custGeom>
              <a:rect b="b" l="l" r="r" t="t"/>
              <a:pathLst>
                <a:path extrusionOk="0" h="21949" w="10859">
                  <a:moveTo>
                    <a:pt x="6242" y="1"/>
                  </a:moveTo>
                  <a:cubicBezTo>
                    <a:pt x="6242" y="1"/>
                    <a:pt x="1239" y="1265"/>
                    <a:pt x="620" y="3302"/>
                  </a:cubicBezTo>
                  <a:cubicBezTo>
                    <a:pt x="1" y="5365"/>
                    <a:pt x="2606" y="9208"/>
                    <a:pt x="4798" y="14650"/>
                  </a:cubicBezTo>
                  <a:cubicBezTo>
                    <a:pt x="6990" y="20092"/>
                    <a:pt x="7325" y="21949"/>
                    <a:pt x="7325" y="21949"/>
                  </a:cubicBezTo>
                  <a:lnTo>
                    <a:pt x="10652" y="21278"/>
                  </a:lnTo>
                  <a:cubicBezTo>
                    <a:pt x="10652" y="21278"/>
                    <a:pt x="10859" y="18906"/>
                    <a:pt x="9182" y="10910"/>
                  </a:cubicBezTo>
                  <a:cubicBezTo>
                    <a:pt x="7506" y="2915"/>
                    <a:pt x="6242" y="1"/>
                    <a:pt x="6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4"/>
            <p:cNvSpPr/>
            <p:nvPr/>
          </p:nvSpPr>
          <p:spPr>
            <a:xfrm rot="-487177">
              <a:off x="5851751" y="3962118"/>
              <a:ext cx="365528" cy="576218"/>
            </a:xfrm>
            <a:custGeom>
              <a:rect b="b" l="l" r="r" t="t"/>
              <a:pathLst>
                <a:path extrusionOk="0" h="21305" w="13515">
                  <a:moveTo>
                    <a:pt x="8434" y="1"/>
                  </a:moveTo>
                  <a:cubicBezTo>
                    <a:pt x="8434" y="1"/>
                    <a:pt x="6628" y="2606"/>
                    <a:pt x="3456" y="10137"/>
                  </a:cubicBezTo>
                  <a:cubicBezTo>
                    <a:pt x="258" y="17642"/>
                    <a:pt x="0" y="20015"/>
                    <a:pt x="0" y="20015"/>
                  </a:cubicBezTo>
                  <a:lnTo>
                    <a:pt x="3121" y="21304"/>
                  </a:lnTo>
                  <a:cubicBezTo>
                    <a:pt x="3121" y="21304"/>
                    <a:pt x="3817" y="19550"/>
                    <a:pt x="7015" y="14624"/>
                  </a:cubicBezTo>
                  <a:cubicBezTo>
                    <a:pt x="10213" y="9698"/>
                    <a:pt x="13515" y="6423"/>
                    <a:pt x="13308" y="4282"/>
                  </a:cubicBezTo>
                  <a:cubicBezTo>
                    <a:pt x="13076" y="2142"/>
                    <a:pt x="8434" y="1"/>
                    <a:pt x="84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4"/>
            <p:cNvSpPr/>
            <p:nvPr/>
          </p:nvSpPr>
          <p:spPr>
            <a:xfrm rot="-487177">
              <a:off x="5534454" y="2394137"/>
              <a:ext cx="802188" cy="319929"/>
            </a:xfrm>
            <a:custGeom>
              <a:rect b="b" l="l" r="r" t="t"/>
              <a:pathLst>
                <a:path extrusionOk="0" h="11829" w="29660">
                  <a:moveTo>
                    <a:pt x="3879" y="0"/>
                  </a:moveTo>
                  <a:cubicBezTo>
                    <a:pt x="3061" y="0"/>
                    <a:pt x="2362" y="99"/>
                    <a:pt x="1909" y="351"/>
                  </a:cubicBezTo>
                  <a:cubicBezTo>
                    <a:pt x="929" y="970"/>
                    <a:pt x="232" y="1951"/>
                    <a:pt x="0" y="3085"/>
                  </a:cubicBezTo>
                  <a:cubicBezTo>
                    <a:pt x="329" y="3067"/>
                    <a:pt x="657" y="3049"/>
                    <a:pt x="994" y="3049"/>
                  </a:cubicBezTo>
                  <a:cubicBezTo>
                    <a:pt x="1134" y="3049"/>
                    <a:pt x="1275" y="3052"/>
                    <a:pt x="1419" y="3060"/>
                  </a:cubicBezTo>
                  <a:cubicBezTo>
                    <a:pt x="2476" y="3137"/>
                    <a:pt x="3508" y="3317"/>
                    <a:pt x="4539" y="3550"/>
                  </a:cubicBezTo>
                  <a:cubicBezTo>
                    <a:pt x="5752" y="3782"/>
                    <a:pt x="6964" y="4065"/>
                    <a:pt x="8176" y="4349"/>
                  </a:cubicBezTo>
                  <a:cubicBezTo>
                    <a:pt x="10213" y="4839"/>
                    <a:pt x="12277" y="5174"/>
                    <a:pt x="14340" y="5613"/>
                  </a:cubicBezTo>
                  <a:cubicBezTo>
                    <a:pt x="16687" y="6129"/>
                    <a:pt x="19008" y="6722"/>
                    <a:pt x="21252" y="7444"/>
                  </a:cubicBezTo>
                  <a:cubicBezTo>
                    <a:pt x="23341" y="8114"/>
                    <a:pt x="25456" y="8888"/>
                    <a:pt x="27235" y="9971"/>
                  </a:cubicBezTo>
                  <a:cubicBezTo>
                    <a:pt x="28061" y="10410"/>
                    <a:pt x="28731" y="11055"/>
                    <a:pt x="29195" y="11828"/>
                  </a:cubicBezTo>
                  <a:cubicBezTo>
                    <a:pt x="29660" y="10049"/>
                    <a:pt x="29041" y="7083"/>
                    <a:pt x="27106" y="5845"/>
                  </a:cubicBezTo>
                  <a:cubicBezTo>
                    <a:pt x="26513" y="5458"/>
                    <a:pt x="22103" y="4272"/>
                    <a:pt x="20530" y="3807"/>
                  </a:cubicBezTo>
                  <a:cubicBezTo>
                    <a:pt x="17100" y="2853"/>
                    <a:pt x="13669" y="1770"/>
                    <a:pt x="10213" y="970"/>
                  </a:cubicBezTo>
                  <a:cubicBezTo>
                    <a:pt x="8652" y="603"/>
                    <a:pt x="5901" y="0"/>
                    <a:pt x="38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4"/>
            <p:cNvSpPr/>
            <p:nvPr/>
          </p:nvSpPr>
          <p:spPr>
            <a:xfrm rot="-487177">
              <a:off x="5538670" y="2474377"/>
              <a:ext cx="795913" cy="307839"/>
            </a:xfrm>
            <a:custGeom>
              <a:rect b="b" l="l" r="r" t="t"/>
              <a:pathLst>
                <a:path extrusionOk="0" h="11382" w="29428">
                  <a:moveTo>
                    <a:pt x="1102" y="1"/>
                  </a:moveTo>
                  <a:cubicBezTo>
                    <a:pt x="803" y="1"/>
                    <a:pt x="498" y="19"/>
                    <a:pt x="206" y="37"/>
                  </a:cubicBezTo>
                  <a:cubicBezTo>
                    <a:pt x="0" y="862"/>
                    <a:pt x="181" y="1765"/>
                    <a:pt x="671" y="2461"/>
                  </a:cubicBezTo>
                  <a:cubicBezTo>
                    <a:pt x="2321" y="4551"/>
                    <a:pt x="7634" y="5866"/>
                    <a:pt x="10445" y="6820"/>
                  </a:cubicBezTo>
                  <a:cubicBezTo>
                    <a:pt x="14314" y="8135"/>
                    <a:pt x="18337" y="9631"/>
                    <a:pt x="22232" y="10818"/>
                  </a:cubicBezTo>
                  <a:cubicBezTo>
                    <a:pt x="23469" y="11186"/>
                    <a:pt x="24577" y="11381"/>
                    <a:pt x="25541" y="11381"/>
                  </a:cubicBezTo>
                  <a:cubicBezTo>
                    <a:pt x="27412" y="11381"/>
                    <a:pt x="28738" y="10646"/>
                    <a:pt x="29402" y="9012"/>
                  </a:cubicBezTo>
                  <a:cubicBezTo>
                    <a:pt x="29402" y="8987"/>
                    <a:pt x="29402" y="8987"/>
                    <a:pt x="29427" y="8961"/>
                  </a:cubicBezTo>
                  <a:cubicBezTo>
                    <a:pt x="28808" y="6846"/>
                    <a:pt x="23986" y="5195"/>
                    <a:pt x="21535" y="4396"/>
                  </a:cubicBezTo>
                  <a:cubicBezTo>
                    <a:pt x="19266" y="3674"/>
                    <a:pt x="16919" y="3080"/>
                    <a:pt x="14598" y="2590"/>
                  </a:cubicBezTo>
                  <a:cubicBezTo>
                    <a:pt x="12534" y="2126"/>
                    <a:pt x="10471" y="1791"/>
                    <a:pt x="8408" y="1301"/>
                  </a:cubicBezTo>
                  <a:cubicBezTo>
                    <a:pt x="6190" y="785"/>
                    <a:pt x="3714" y="89"/>
                    <a:pt x="1470" y="11"/>
                  </a:cubicBezTo>
                  <a:cubicBezTo>
                    <a:pt x="1349" y="4"/>
                    <a:pt x="1226" y="1"/>
                    <a:pt x="1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4"/>
            <p:cNvSpPr/>
            <p:nvPr/>
          </p:nvSpPr>
          <p:spPr>
            <a:xfrm rot="-487177">
              <a:off x="5722013" y="2635327"/>
              <a:ext cx="392737" cy="767488"/>
            </a:xfrm>
            <a:custGeom>
              <a:rect b="b" l="l" r="r" t="t"/>
              <a:pathLst>
                <a:path extrusionOk="0" h="28377" w="14521">
                  <a:moveTo>
                    <a:pt x="8924" y="0"/>
                  </a:moveTo>
                  <a:cubicBezTo>
                    <a:pt x="8924" y="0"/>
                    <a:pt x="4153" y="14598"/>
                    <a:pt x="2141" y="20401"/>
                  </a:cubicBezTo>
                  <a:cubicBezTo>
                    <a:pt x="1471" y="22335"/>
                    <a:pt x="697" y="24243"/>
                    <a:pt x="1" y="25971"/>
                  </a:cubicBezTo>
                  <a:cubicBezTo>
                    <a:pt x="1672" y="27443"/>
                    <a:pt x="3945" y="28377"/>
                    <a:pt x="6098" y="28377"/>
                  </a:cubicBezTo>
                  <a:cubicBezTo>
                    <a:pt x="7001" y="28377"/>
                    <a:pt x="7884" y="28212"/>
                    <a:pt x="8692" y="27854"/>
                  </a:cubicBezTo>
                  <a:cubicBezTo>
                    <a:pt x="11581" y="18569"/>
                    <a:pt x="14521" y="1290"/>
                    <a:pt x="14521" y="1290"/>
                  </a:cubicBezTo>
                  <a:lnTo>
                    <a:pt x="89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4"/>
            <p:cNvSpPr/>
            <p:nvPr/>
          </p:nvSpPr>
          <p:spPr>
            <a:xfrm rot="-487177">
              <a:off x="5173345" y="2736565"/>
              <a:ext cx="1632288" cy="1052852"/>
            </a:xfrm>
            <a:custGeom>
              <a:rect b="b" l="l" r="r" t="t"/>
              <a:pathLst>
                <a:path extrusionOk="0" h="38928" w="60352">
                  <a:moveTo>
                    <a:pt x="13843" y="0"/>
                  </a:moveTo>
                  <a:cubicBezTo>
                    <a:pt x="11164" y="0"/>
                    <a:pt x="9095" y="842"/>
                    <a:pt x="7635" y="2785"/>
                  </a:cubicBezTo>
                  <a:cubicBezTo>
                    <a:pt x="4540" y="6937"/>
                    <a:pt x="5288" y="9929"/>
                    <a:pt x="3689" y="17976"/>
                  </a:cubicBezTo>
                  <a:cubicBezTo>
                    <a:pt x="2064" y="26022"/>
                    <a:pt x="1" y="28163"/>
                    <a:pt x="2399" y="31181"/>
                  </a:cubicBezTo>
                  <a:cubicBezTo>
                    <a:pt x="4798" y="34224"/>
                    <a:pt x="30202" y="32934"/>
                    <a:pt x="39770" y="34765"/>
                  </a:cubicBezTo>
                  <a:cubicBezTo>
                    <a:pt x="46746" y="36123"/>
                    <a:pt x="51930" y="38928"/>
                    <a:pt x="55161" y="38928"/>
                  </a:cubicBezTo>
                  <a:cubicBezTo>
                    <a:pt x="56350" y="38928"/>
                    <a:pt x="57275" y="38548"/>
                    <a:pt x="57927" y="37577"/>
                  </a:cubicBezTo>
                  <a:cubicBezTo>
                    <a:pt x="60351" y="33966"/>
                    <a:pt x="55864" y="21561"/>
                    <a:pt x="54316" y="18904"/>
                  </a:cubicBezTo>
                  <a:cubicBezTo>
                    <a:pt x="52769" y="16222"/>
                    <a:pt x="51737" y="12714"/>
                    <a:pt x="51737" y="12714"/>
                  </a:cubicBezTo>
                  <a:cubicBezTo>
                    <a:pt x="51737" y="12714"/>
                    <a:pt x="51528" y="12808"/>
                    <a:pt x="50748" y="12808"/>
                  </a:cubicBezTo>
                  <a:cubicBezTo>
                    <a:pt x="49795" y="12808"/>
                    <a:pt x="47990" y="12668"/>
                    <a:pt x="44670" y="12044"/>
                  </a:cubicBezTo>
                  <a:cubicBezTo>
                    <a:pt x="38635" y="10883"/>
                    <a:pt x="32807" y="5777"/>
                    <a:pt x="25353" y="2888"/>
                  </a:cubicBezTo>
                  <a:cubicBezTo>
                    <a:pt x="20728" y="1090"/>
                    <a:pt x="16891" y="0"/>
                    <a:pt x="138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4"/>
            <p:cNvSpPr/>
            <p:nvPr/>
          </p:nvSpPr>
          <p:spPr>
            <a:xfrm rot="-487177">
              <a:off x="5228860" y="2781777"/>
              <a:ext cx="855902" cy="629985"/>
            </a:xfrm>
            <a:custGeom>
              <a:rect b="b" l="l" r="r" t="t"/>
              <a:pathLst>
                <a:path extrusionOk="0" h="23293" w="31646">
                  <a:moveTo>
                    <a:pt x="10793" y="1"/>
                  </a:moveTo>
                  <a:cubicBezTo>
                    <a:pt x="8112" y="1"/>
                    <a:pt x="6042" y="845"/>
                    <a:pt x="4591" y="2789"/>
                  </a:cubicBezTo>
                  <a:cubicBezTo>
                    <a:pt x="1496" y="6941"/>
                    <a:pt x="2244" y="9907"/>
                    <a:pt x="645" y="17980"/>
                  </a:cubicBezTo>
                  <a:cubicBezTo>
                    <a:pt x="413" y="19037"/>
                    <a:pt x="206" y="19991"/>
                    <a:pt x="0" y="20842"/>
                  </a:cubicBezTo>
                  <a:cubicBezTo>
                    <a:pt x="2992" y="21049"/>
                    <a:pt x="6035" y="21745"/>
                    <a:pt x="8898" y="22261"/>
                  </a:cubicBezTo>
                  <a:cubicBezTo>
                    <a:pt x="11929" y="22816"/>
                    <a:pt x="15038" y="23292"/>
                    <a:pt x="18118" y="23292"/>
                  </a:cubicBezTo>
                  <a:cubicBezTo>
                    <a:pt x="20907" y="23292"/>
                    <a:pt x="23672" y="22901"/>
                    <a:pt x="26332" y="21822"/>
                  </a:cubicBezTo>
                  <a:cubicBezTo>
                    <a:pt x="28783" y="20842"/>
                    <a:pt x="31130" y="19089"/>
                    <a:pt x="31413" y="16303"/>
                  </a:cubicBezTo>
                  <a:cubicBezTo>
                    <a:pt x="31645" y="13827"/>
                    <a:pt x="30201" y="11403"/>
                    <a:pt x="28757" y="9494"/>
                  </a:cubicBezTo>
                  <a:cubicBezTo>
                    <a:pt x="26900" y="7148"/>
                    <a:pt x="24682" y="5110"/>
                    <a:pt x="22206" y="3434"/>
                  </a:cubicBezTo>
                  <a:cubicBezTo>
                    <a:pt x="21484" y="2944"/>
                    <a:pt x="20710" y="2454"/>
                    <a:pt x="19936" y="2015"/>
                  </a:cubicBezTo>
                  <a:cubicBezTo>
                    <a:pt x="16355" y="742"/>
                    <a:pt x="13306" y="1"/>
                    <a:pt x="10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4"/>
            <p:cNvSpPr/>
            <p:nvPr/>
          </p:nvSpPr>
          <p:spPr>
            <a:xfrm rot="-487177">
              <a:off x="6310927" y="1246563"/>
              <a:ext cx="1236062" cy="1685974"/>
            </a:xfrm>
            <a:custGeom>
              <a:rect b="b" l="l" r="r" t="t"/>
              <a:pathLst>
                <a:path extrusionOk="0" h="62337" w="45702">
                  <a:moveTo>
                    <a:pt x="45702" y="0"/>
                  </a:moveTo>
                  <a:cubicBezTo>
                    <a:pt x="45701" y="0"/>
                    <a:pt x="34457" y="1548"/>
                    <a:pt x="32316" y="3095"/>
                  </a:cubicBezTo>
                  <a:cubicBezTo>
                    <a:pt x="30176" y="4642"/>
                    <a:pt x="28474" y="5880"/>
                    <a:pt x="27880" y="10187"/>
                  </a:cubicBezTo>
                  <a:cubicBezTo>
                    <a:pt x="27287" y="14494"/>
                    <a:pt x="27674" y="23083"/>
                    <a:pt x="25404" y="26616"/>
                  </a:cubicBezTo>
                  <a:cubicBezTo>
                    <a:pt x="23109" y="30175"/>
                    <a:pt x="15707" y="35746"/>
                    <a:pt x="11916" y="38531"/>
                  </a:cubicBezTo>
                  <a:cubicBezTo>
                    <a:pt x="8099" y="41317"/>
                    <a:pt x="5442" y="41601"/>
                    <a:pt x="2941" y="45547"/>
                  </a:cubicBezTo>
                  <a:cubicBezTo>
                    <a:pt x="465" y="49493"/>
                    <a:pt x="1" y="53542"/>
                    <a:pt x="1110" y="56791"/>
                  </a:cubicBezTo>
                  <a:cubicBezTo>
                    <a:pt x="2193" y="60041"/>
                    <a:pt x="2709" y="62336"/>
                    <a:pt x="2709" y="62336"/>
                  </a:cubicBezTo>
                  <a:cubicBezTo>
                    <a:pt x="2709" y="62336"/>
                    <a:pt x="37836" y="20891"/>
                    <a:pt x="39615" y="18105"/>
                  </a:cubicBezTo>
                  <a:cubicBezTo>
                    <a:pt x="39873" y="17693"/>
                    <a:pt x="40079" y="17254"/>
                    <a:pt x="40260" y="16816"/>
                  </a:cubicBezTo>
                  <a:cubicBezTo>
                    <a:pt x="40260" y="16816"/>
                    <a:pt x="35463" y="16326"/>
                    <a:pt x="34534" y="15165"/>
                  </a:cubicBezTo>
                  <a:cubicBezTo>
                    <a:pt x="33090" y="13437"/>
                    <a:pt x="33967" y="7789"/>
                    <a:pt x="35592" y="6241"/>
                  </a:cubicBezTo>
                  <a:cubicBezTo>
                    <a:pt x="36307" y="5563"/>
                    <a:pt x="38208" y="5386"/>
                    <a:pt x="39997" y="5386"/>
                  </a:cubicBezTo>
                  <a:cubicBezTo>
                    <a:pt x="41949" y="5386"/>
                    <a:pt x="43767" y="5597"/>
                    <a:pt x="43767" y="5597"/>
                  </a:cubicBezTo>
                  <a:cubicBezTo>
                    <a:pt x="43767" y="5984"/>
                    <a:pt x="43742" y="6396"/>
                    <a:pt x="43690" y="6809"/>
                  </a:cubicBezTo>
                  <a:cubicBezTo>
                    <a:pt x="44825" y="3121"/>
                    <a:pt x="45702" y="0"/>
                    <a:pt x="457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4"/>
            <p:cNvSpPr/>
            <p:nvPr/>
          </p:nvSpPr>
          <p:spPr>
            <a:xfrm rot="-487177">
              <a:off x="7321132" y="1369967"/>
              <a:ext cx="90713" cy="263700"/>
            </a:xfrm>
            <a:custGeom>
              <a:rect b="b" l="l" r="r" t="t"/>
              <a:pathLst>
                <a:path extrusionOk="0" h="9750" w="3354">
                  <a:moveTo>
                    <a:pt x="3354" y="1"/>
                  </a:moveTo>
                  <a:lnTo>
                    <a:pt x="3354" y="1"/>
                  </a:lnTo>
                  <a:cubicBezTo>
                    <a:pt x="3173" y="310"/>
                    <a:pt x="1" y="9724"/>
                    <a:pt x="1" y="9750"/>
                  </a:cubicBezTo>
                  <a:cubicBezTo>
                    <a:pt x="981" y="7532"/>
                    <a:pt x="2271" y="3560"/>
                    <a:pt x="3354" y="1"/>
                  </a:cubicBezTo>
                  <a:close/>
                </a:path>
              </a:pathLst>
            </a:custGeom>
            <a:solidFill>
              <a:srgbClr val="242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4"/>
            <p:cNvSpPr/>
            <p:nvPr/>
          </p:nvSpPr>
          <p:spPr>
            <a:xfrm rot="-487177">
              <a:off x="6402371" y="1777403"/>
              <a:ext cx="991917" cy="1162848"/>
            </a:xfrm>
            <a:custGeom>
              <a:rect b="b" l="l" r="r" t="t"/>
              <a:pathLst>
                <a:path extrusionOk="0" h="42995" w="36675">
                  <a:moveTo>
                    <a:pt x="36675" y="1"/>
                  </a:moveTo>
                  <a:cubicBezTo>
                    <a:pt x="35205" y="646"/>
                    <a:pt x="33580" y="1058"/>
                    <a:pt x="32033" y="1780"/>
                  </a:cubicBezTo>
                  <a:cubicBezTo>
                    <a:pt x="30537" y="2477"/>
                    <a:pt x="29299" y="3663"/>
                    <a:pt x="28525" y="5108"/>
                  </a:cubicBezTo>
                  <a:cubicBezTo>
                    <a:pt x="27622" y="6707"/>
                    <a:pt x="26797" y="8306"/>
                    <a:pt x="25843" y="9827"/>
                  </a:cubicBezTo>
                  <a:cubicBezTo>
                    <a:pt x="23908" y="12948"/>
                    <a:pt x="21304" y="15604"/>
                    <a:pt x="18235" y="17564"/>
                  </a:cubicBezTo>
                  <a:lnTo>
                    <a:pt x="12251" y="21433"/>
                  </a:lnTo>
                  <a:cubicBezTo>
                    <a:pt x="10575" y="22542"/>
                    <a:pt x="8821" y="23574"/>
                    <a:pt x="7299" y="24889"/>
                  </a:cubicBezTo>
                  <a:cubicBezTo>
                    <a:pt x="2683" y="28887"/>
                    <a:pt x="877" y="34457"/>
                    <a:pt x="0" y="40312"/>
                  </a:cubicBezTo>
                  <a:cubicBezTo>
                    <a:pt x="491" y="41963"/>
                    <a:pt x="723" y="42994"/>
                    <a:pt x="723" y="42994"/>
                  </a:cubicBezTo>
                  <a:cubicBezTo>
                    <a:pt x="723" y="42994"/>
                    <a:pt x="30743" y="7532"/>
                    <a:pt x="36675" y="1"/>
                  </a:cubicBezTo>
                  <a:close/>
                </a:path>
              </a:pathLst>
            </a:custGeom>
            <a:solidFill>
              <a:srgbClr val="242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4"/>
            <p:cNvSpPr/>
            <p:nvPr/>
          </p:nvSpPr>
          <p:spPr>
            <a:xfrm rot="-487177">
              <a:off x="7321132" y="1369967"/>
              <a:ext cx="90713" cy="263700"/>
            </a:xfrm>
            <a:custGeom>
              <a:rect b="b" l="l" r="r" t="t"/>
              <a:pathLst>
                <a:path extrusionOk="0" h="9750" w="3354">
                  <a:moveTo>
                    <a:pt x="3354" y="1"/>
                  </a:moveTo>
                  <a:lnTo>
                    <a:pt x="3354" y="1"/>
                  </a:lnTo>
                  <a:cubicBezTo>
                    <a:pt x="3173" y="310"/>
                    <a:pt x="1" y="9724"/>
                    <a:pt x="1" y="9750"/>
                  </a:cubicBezTo>
                  <a:cubicBezTo>
                    <a:pt x="981" y="7532"/>
                    <a:pt x="2271" y="3560"/>
                    <a:pt x="3354" y="1"/>
                  </a:cubicBezTo>
                  <a:close/>
                </a:path>
              </a:pathLst>
            </a:custGeom>
            <a:solidFill>
              <a:srgbClr val="553D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4"/>
            <p:cNvSpPr/>
            <p:nvPr/>
          </p:nvSpPr>
          <p:spPr>
            <a:xfrm rot="-487177">
              <a:off x="6364570" y="713144"/>
              <a:ext cx="1735496" cy="2451867"/>
            </a:xfrm>
            <a:custGeom>
              <a:rect b="b" l="l" r="r" t="t"/>
              <a:pathLst>
                <a:path extrusionOk="0" h="90655" w="64168">
                  <a:moveTo>
                    <a:pt x="54024" y="1"/>
                  </a:moveTo>
                  <a:cubicBezTo>
                    <a:pt x="53496" y="1"/>
                    <a:pt x="53032" y="59"/>
                    <a:pt x="52665" y="184"/>
                  </a:cubicBezTo>
                  <a:cubicBezTo>
                    <a:pt x="49209" y="1345"/>
                    <a:pt x="48873" y="6039"/>
                    <a:pt x="45701" y="11481"/>
                  </a:cubicBezTo>
                  <a:cubicBezTo>
                    <a:pt x="42529" y="16897"/>
                    <a:pt x="41162" y="23680"/>
                    <a:pt x="40079" y="27600"/>
                  </a:cubicBezTo>
                  <a:cubicBezTo>
                    <a:pt x="38999" y="31483"/>
                    <a:pt x="36097" y="36085"/>
                    <a:pt x="34854" y="36085"/>
                  </a:cubicBezTo>
                  <a:cubicBezTo>
                    <a:pt x="34850" y="36085"/>
                    <a:pt x="34847" y="36085"/>
                    <a:pt x="34843" y="36085"/>
                  </a:cubicBezTo>
                  <a:cubicBezTo>
                    <a:pt x="34463" y="36069"/>
                    <a:pt x="33949" y="36002"/>
                    <a:pt x="33349" y="36002"/>
                  </a:cubicBezTo>
                  <a:cubicBezTo>
                    <a:pt x="32032" y="36002"/>
                    <a:pt x="30300" y="36323"/>
                    <a:pt x="28654" y="38200"/>
                  </a:cubicBezTo>
                  <a:cubicBezTo>
                    <a:pt x="26281" y="40908"/>
                    <a:pt x="17692" y="59142"/>
                    <a:pt x="13463" y="63991"/>
                  </a:cubicBezTo>
                  <a:cubicBezTo>
                    <a:pt x="9233" y="68839"/>
                    <a:pt x="77" y="78408"/>
                    <a:pt x="52" y="80419"/>
                  </a:cubicBezTo>
                  <a:cubicBezTo>
                    <a:pt x="0" y="82457"/>
                    <a:pt x="1676" y="89240"/>
                    <a:pt x="3147" y="90426"/>
                  </a:cubicBezTo>
                  <a:cubicBezTo>
                    <a:pt x="3339" y="90581"/>
                    <a:pt x="3526" y="90655"/>
                    <a:pt x="3724" y="90655"/>
                  </a:cubicBezTo>
                  <a:cubicBezTo>
                    <a:pt x="5042" y="90655"/>
                    <a:pt x="6860" y="87404"/>
                    <a:pt x="14056" y="83256"/>
                  </a:cubicBezTo>
                  <a:cubicBezTo>
                    <a:pt x="22335" y="78459"/>
                    <a:pt x="29195" y="70567"/>
                    <a:pt x="34611" y="63733"/>
                  </a:cubicBezTo>
                  <a:cubicBezTo>
                    <a:pt x="40027" y="56924"/>
                    <a:pt x="39821" y="53571"/>
                    <a:pt x="42529" y="49470"/>
                  </a:cubicBezTo>
                  <a:cubicBezTo>
                    <a:pt x="45211" y="45370"/>
                    <a:pt x="49982" y="36962"/>
                    <a:pt x="55166" y="29895"/>
                  </a:cubicBezTo>
                  <a:cubicBezTo>
                    <a:pt x="60376" y="22854"/>
                    <a:pt x="64167" y="8231"/>
                    <a:pt x="63600" y="5033"/>
                  </a:cubicBezTo>
                  <a:cubicBezTo>
                    <a:pt x="63089" y="2277"/>
                    <a:pt x="57312" y="1"/>
                    <a:pt x="540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4"/>
            <p:cNvSpPr/>
            <p:nvPr/>
          </p:nvSpPr>
          <p:spPr>
            <a:xfrm rot="-487177">
              <a:off x="7244258" y="709758"/>
              <a:ext cx="487615" cy="903124"/>
            </a:xfrm>
            <a:custGeom>
              <a:rect b="b" l="l" r="r" t="t"/>
              <a:pathLst>
                <a:path extrusionOk="0" h="33392" w="18029">
                  <a:moveTo>
                    <a:pt x="14212" y="1"/>
                  </a:moveTo>
                  <a:cubicBezTo>
                    <a:pt x="12432" y="2038"/>
                    <a:pt x="11633" y="5804"/>
                    <a:pt x="9208" y="9956"/>
                  </a:cubicBezTo>
                  <a:cubicBezTo>
                    <a:pt x="6036" y="15398"/>
                    <a:pt x="4669" y="22181"/>
                    <a:pt x="3586" y="26075"/>
                  </a:cubicBezTo>
                  <a:cubicBezTo>
                    <a:pt x="2838" y="28680"/>
                    <a:pt x="1626" y="31104"/>
                    <a:pt x="1" y="33271"/>
                  </a:cubicBezTo>
                  <a:cubicBezTo>
                    <a:pt x="468" y="33351"/>
                    <a:pt x="946" y="33392"/>
                    <a:pt x="1427" y="33392"/>
                  </a:cubicBezTo>
                  <a:cubicBezTo>
                    <a:pt x="1716" y="33392"/>
                    <a:pt x="2006" y="33377"/>
                    <a:pt x="2296" y="33348"/>
                  </a:cubicBezTo>
                  <a:cubicBezTo>
                    <a:pt x="4334" y="33168"/>
                    <a:pt x="6216" y="32213"/>
                    <a:pt x="7790" y="30950"/>
                  </a:cubicBezTo>
                  <a:cubicBezTo>
                    <a:pt x="9466" y="29608"/>
                    <a:pt x="10704" y="27906"/>
                    <a:pt x="11761" y="26101"/>
                  </a:cubicBezTo>
                  <a:cubicBezTo>
                    <a:pt x="13051" y="23934"/>
                    <a:pt x="14186" y="21716"/>
                    <a:pt x="15140" y="19395"/>
                  </a:cubicBezTo>
                  <a:cubicBezTo>
                    <a:pt x="16739" y="15656"/>
                    <a:pt x="18029" y="11555"/>
                    <a:pt x="17951" y="7454"/>
                  </a:cubicBezTo>
                  <a:cubicBezTo>
                    <a:pt x="17900" y="5056"/>
                    <a:pt x="17435" y="130"/>
                    <a:pt x="142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4"/>
            <p:cNvSpPr/>
            <p:nvPr/>
          </p:nvSpPr>
          <p:spPr>
            <a:xfrm rot="-487177">
              <a:off x="6429826" y="1845860"/>
              <a:ext cx="874753" cy="1142618"/>
            </a:xfrm>
            <a:custGeom>
              <a:rect b="b" l="l" r="r" t="t"/>
              <a:pathLst>
                <a:path extrusionOk="0" h="42247" w="32343">
                  <a:moveTo>
                    <a:pt x="27494" y="1"/>
                  </a:moveTo>
                  <a:cubicBezTo>
                    <a:pt x="24244" y="5314"/>
                    <a:pt x="17126" y="19937"/>
                    <a:pt x="13412" y="24193"/>
                  </a:cubicBezTo>
                  <a:cubicBezTo>
                    <a:pt x="9182" y="29041"/>
                    <a:pt x="26" y="38635"/>
                    <a:pt x="1" y="40647"/>
                  </a:cubicBezTo>
                  <a:cubicBezTo>
                    <a:pt x="1" y="41189"/>
                    <a:pt x="52" y="41730"/>
                    <a:pt x="155" y="42246"/>
                  </a:cubicBezTo>
                  <a:cubicBezTo>
                    <a:pt x="1754" y="41653"/>
                    <a:pt x="3328" y="40982"/>
                    <a:pt x="4849" y="40209"/>
                  </a:cubicBezTo>
                  <a:cubicBezTo>
                    <a:pt x="8769" y="38249"/>
                    <a:pt x="12458" y="35824"/>
                    <a:pt x="15810" y="33013"/>
                  </a:cubicBezTo>
                  <a:cubicBezTo>
                    <a:pt x="20865" y="28758"/>
                    <a:pt x="24889" y="22980"/>
                    <a:pt x="27726" y="17074"/>
                  </a:cubicBezTo>
                  <a:cubicBezTo>
                    <a:pt x="30253" y="11813"/>
                    <a:pt x="32342" y="4437"/>
                    <a:pt x="274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4"/>
            <p:cNvSpPr/>
            <p:nvPr/>
          </p:nvSpPr>
          <p:spPr>
            <a:xfrm rot="-487177">
              <a:off x="6444858" y="2400511"/>
              <a:ext cx="756859" cy="765892"/>
            </a:xfrm>
            <a:custGeom>
              <a:rect b="b" l="l" r="r" t="t"/>
              <a:pathLst>
                <a:path extrusionOk="0" h="28318" w="27984">
                  <a:moveTo>
                    <a:pt x="17667" y="0"/>
                  </a:moveTo>
                  <a:cubicBezTo>
                    <a:pt x="17667" y="0"/>
                    <a:pt x="9182" y="10007"/>
                    <a:pt x="6474" y="12561"/>
                  </a:cubicBezTo>
                  <a:cubicBezTo>
                    <a:pt x="3740" y="15114"/>
                    <a:pt x="1316" y="19756"/>
                    <a:pt x="671" y="20530"/>
                  </a:cubicBezTo>
                  <a:cubicBezTo>
                    <a:pt x="1" y="21329"/>
                    <a:pt x="1600" y="25611"/>
                    <a:pt x="3018" y="27983"/>
                  </a:cubicBezTo>
                  <a:cubicBezTo>
                    <a:pt x="3154" y="28213"/>
                    <a:pt x="3407" y="28318"/>
                    <a:pt x="3756" y="28318"/>
                  </a:cubicBezTo>
                  <a:cubicBezTo>
                    <a:pt x="7055" y="28318"/>
                    <a:pt x="18930" y="18953"/>
                    <a:pt x="21355" y="16971"/>
                  </a:cubicBezTo>
                  <a:cubicBezTo>
                    <a:pt x="24037" y="14779"/>
                    <a:pt x="27983" y="8511"/>
                    <a:pt x="27983" y="8511"/>
                  </a:cubicBezTo>
                  <a:lnTo>
                    <a:pt x="19653" y="6319"/>
                  </a:lnTo>
                  <a:lnTo>
                    <a:pt x="176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4"/>
            <p:cNvSpPr/>
            <p:nvPr/>
          </p:nvSpPr>
          <p:spPr>
            <a:xfrm rot="-487177">
              <a:off x="6489800" y="2619029"/>
              <a:ext cx="719184" cy="684997"/>
            </a:xfrm>
            <a:custGeom>
              <a:rect b="b" l="l" r="r" t="t"/>
              <a:pathLst>
                <a:path extrusionOk="0" fill="none" h="25327" w="26591">
                  <a:moveTo>
                    <a:pt x="26591" y="0"/>
                  </a:moveTo>
                  <a:lnTo>
                    <a:pt x="1" y="25327"/>
                  </a:lnTo>
                </a:path>
              </a:pathLst>
            </a:custGeom>
            <a:noFill/>
            <a:ln cap="flat" cmpd="sng" w="8375">
              <a:solidFill>
                <a:srgbClr val="6554BF"/>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4"/>
            <p:cNvSpPr/>
            <p:nvPr/>
          </p:nvSpPr>
          <p:spPr>
            <a:xfrm rot="-487177">
              <a:off x="6541427" y="2675017"/>
              <a:ext cx="719887" cy="684321"/>
            </a:xfrm>
            <a:custGeom>
              <a:rect b="b" l="l" r="r" t="t"/>
              <a:pathLst>
                <a:path extrusionOk="0" fill="none" h="25302" w="26617">
                  <a:moveTo>
                    <a:pt x="26617" y="1"/>
                  </a:moveTo>
                  <a:lnTo>
                    <a:pt x="1" y="25301"/>
                  </a:lnTo>
                </a:path>
              </a:pathLst>
            </a:custGeom>
            <a:noFill/>
            <a:ln cap="flat" cmpd="sng" w="8375">
              <a:solidFill>
                <a:srgbClr val="6554BF"/>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4"/>
            <p:cNvSpPr/>
            <p:nvPr/>
          </p:nvSpPr>
          <p:spPr>
            <a:xfrm rot="-487177">
              <a:off x="6572753" y="2760783"/>
              <a:ext cx="719184" cy="685024"/>
            </a:xfrm>
            <a:custGeom>
              <a:rect b="b" l="l" r="r" t="t"/>
              <a:pathLst>
                <a:path extrusionOk="0" fill="none" h="25328" w="26591">
                  <a:moveTo>
                    <a:pt x="26590" y="1"/>
                  </a:moveTo>
                  <a:lnTo>
                    <a:pt x="0" y="25327"/>
                  </a:lnTo>
                </a:path>
              </a:pathLst>
            </a:custGeom>
            <a:noFill/>
            <a:ln cap="flat" cmpd="sng" w="8375">
              <a:solidFill>
                <a:srgbClr val="6554BF"/>
              </a:solidFill>
              <a:prstDash val="solid"/>
              <a:miter lim="257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4"/>
            <p:cNvSpPr/>
            <p:nvPr/>
          </p:nvSpPr>
          <p:spPr>
            <a:xfrm rot="-487177">
              <a:off x="6392054" y="1261633"/>
              <a:ext cx="1662255" cy="2377571"/>
            </a:xfrm>
            <a:custGeom>
              <a:rect b="b" l="l" r="r" t="t"/>
              <a:pathLst>
                <a:path extrusionOk="0" h="87908" w="61460">
                  <a:moveTo>
                    <a:pt x="61279" y="0"/>
                  </a:moveTo>
                  <a:cubicBezTo>
                    <a:pt x="59809" y="568"/>
                    <a:pt x="58391" y="3250"/>
                    <a:pt x="57669" y="4694"/>
                  </a:cubicBezTo>
                  <a:cubicBezTo>
                    <a:pt x="53980" y="12096"/>
                    <a:pt x="48693" y="18415"/>
                    <a:pt x="43896" y="25043"/>
                  </a:cubicBezTo>
                  <a:cubicBezTo>
                    <a:pt x="41781" y="27957"/>
                    <a:pt x="40518" y="31259"/>
                    <a:pt x="39228" y="34560"/>
                  </a:cubicBezTo>
                  <a:cubicBezTo>
                    <a:pt x="38016" y="37655"/>
                    <a:pt x="36082" y="41007"/>
                    <a:pt x="34147" y="43844"/>
                  </a:cubicBezTo>
                  <a:cubicBezTo>
                    <a:pt x="29660" y="50447"/>
                    <a:pt x="23728" y="55244"/>
                    <a:pt x="17564" y="60247"/>
                  </a:cubicBezTo>
                  <a:cubicBezTo>
                    <a:pt x="12896" y="64064"/>
                    <a:pt x="7686" y="66927"/>
                    <a:pt x="3766" y="71492"/>
                  </a:cubicBezTo>
                  <a:cubicBezTo>
                    <a:pt x="1703" y="73891"/>
                    <a:pt x="0" y="76805"/>
                    <a:pt x="1806" y="79823"/>
                  </a:cubicBezTo>
                  <a:cubicBezTo>
                    <a:pt x="2554" y="81086"/>
                    <a:pt x="3946" y="81783"/>
                    <a:pt x="4978" y="82789"/>
                  </a:cubicBezTo>
                  <a:cubicBezTo>
                    <a:pt x="6035" y="83794"/>
                    <a:pt x="6887" y="84929"/>
                    <a:pt x="8047" y="85832"/>
                  </a:cubicBezTo>
                  <a:cubicBezTo>
                    <a:pt x="9896" y="87292"/>
                    <a:pt x="11834" y="87908"/>
                    <a:pt x="13781" y="87908"/>
                  </a:cubicBezTo>
                  <a:cubicBezTo>
                    <a:pt x="20738" y="87908"/>
                    <a:pt x="27804" y="80036"/>
                    <a:pt x="31310" y="74716"/>
                  </a:cubicBezTo>
                  <a:cubicBezTo>
                    <a:pt x="32961" y="72189"/>
                    <a:pt x="34637" y="69532"/>
                    <a:pt x="36288" y="67056"/>
                  </a:cubicBezTo>
                  <a:cubicBezTo>
                    <a:pt x="37939" y="64606"/>
                    <a:pt x="44335" y="54264"/>
                    <a:pt x="46088" y="51659"/>
                  </a:cubicBezTo>
                  <a:cubicBezTo>
                    <a:pt x="49828" y="46166"/>
                    <a:pt x="51891" y="40672"/>
                    <a:pt x="52175" y="34044"/>
                  </a:cubicBezTo>
                  <a:cubicBezTo>
                    <a:pt x="52433" y="28344"/>
                    <a:pt x="53000" y="22541"/>
                    <a:pt x="55218" y="17409"/>
                  </a:cubicBezTo>
                  <a:cubicBezTo>
                    <a:pt x="56456" y="14520"/>
                    <a:pt x="57333" y="11606"/>
                    <a:pt x="58520" y="8795"/>
                  </a:cubicBezTo>
                  <a:cubicBezTo>
                    <a:pt x="59706" y="6009"/>
                    <a:pt x="60996" y="3121"/>
                    <a:pt x="61460" y="181"/>
                  </a:cubicBezTo>
                  <a:lnTo>
                    <a:pt x="612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4"/>
            <p:cNvSpPr/>
            <p:nvPr/>
          </p:nvSpPr>
          <p:spPr>
            <a:xfrm rot="-487177">
              <a:off x="6457993" y="2190565"/>
              <a:ext cx="1411835" cy="1461708"/>
            </a:xfrm>
            <a:custGeom>
              <a:rect b="b" l="l" r="r" t="t"/>
              <a:pathLst>
                <a:path extrusionOk="0" h="54045" w="52201">
                  <a:moveTo>
                    <a:pt x="52201" y="0"/>
                  </a:moveTo>
                  <a:cubicBezTo>
                    <a:pt x="44696" y="2837"/>
                    <a:pt x="42736" y="11916"/>
                    <a:pt x="38867" y="18002"/>
                  </a:cubicBezTo>
                  <a:cubicBezTo>
                    <a:pt x="36417" y="21897"/>
                    <a:pt x="33915" y="25791"/>
                    <a:pt x="30743" y="29144"/>
                  </a:cubicBezTo>
                  <a:cubicBezTo>
                    <a:pt x="27803" y="32265"/>
                    <a:pt x="24270" y="35024"/>
                    <a:pt x="19859" y="35411"/>
                  </a:cubicBezTo>
                  <a:cubicBezTo>
                    <a:pt x="19496" y="35442"/>
                    <a:pt x="19133" y="35457"/>
                    <a:pt x="18771" y="35457"/>
                  </a:cubicBezTo>
                  <a:cubicBezTo>
                    <a:pt x="15482" y="35457"/>
                    <a:pt x="12266" y="34221"/>
                    <a:pt x="9595" y="32316"/>
                  </a:cubicBezTo>
                  <a:cubicBezTo>
                    <a:pt x="7480" y="33864"/>
                    <a:pt x="5520" y="35643"/>
                    <a:pt x="3766" y="37629"/>
                  </a:cubicBezTo>
                  <a:cubicBezTo>
                    <a:pt x="1703" y="40028"/>
                    <a:pt x="0" y="42916"/>
                    <a:pt x="1806" y="45960"/>
                  </a:cubicBezTo>
                  <a:cubicBezTo>
                    <a:pt x="2554" y="47223"/>
                    <a:pt x="3946" y="47920"/>
                    <a:pt x="5004" y="48926"/>
                  </a:cubicBezTo>
                  <a:cubicBezTo>
                    <a:pt x="6035" y="49931"/>
                    <a:pt x="6887" y="51066"/>
                    <a:pt x="8047" y="51969"/>
                  </a:cubicBezTo>
                  <a:cubicBezTo>
                    <a:pt x="9896" y="53429"/>
                    <a:pt x="11834" y="54045"/>
                    <a:pt x="13781" y="54045"/>
                  </a:cubicBezTo>
                  <a:cubicBezTo>
                    <a:pt x="20738" y="54045"/>
                    <a:pt x="27804" y="46173"/>
                    <a:pt x="31310" y="40853"/>
                  </a:cubicBezTo>
                  <a:cubicBezTo>
                    <a:pt x="32987" y="38326"/>
                    <a:pt x="34637" y="35643"/>
                    <a:pt x="36288" y="33193"/>
                  </a:cubicBezTo>
                  <a:cubicBezTo>
                    <a:pt x="37939" y="30743"/>
                    <a:pt x="44360" y="20401"/>
                    <a:pt x="46114" y="17796"/>
                  </a:cubicBezTo>
                  <a:cubicBezTo>
                    <a:pt x="49828" y="12303"/>
                    <a:pt x="51891" y="6809"/>
                    <a:pt x="52201" y="181"/>
                  </a:cubicBezTo>
                  <a:lnTo>
                    <a:pt x="522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4"/>
            <p:cNvSpPr/>
            <p:nvPr/>
          </p:nvSpPr>
          <p:spPr>
            <a:xfrm rot="-487177">
              <a:off x="6350155" y="749841"/>
              <a:ext cx="1759919" cy="2520483"/>
            </a:xfrm>
            <a:custGeom>
              <a:rect b="b" l="l" r="r" t="t"/>
              <a:pathLst>
                <a:path extrusionOk="0" h="93192" w="65071">
                  <a:moveTo>
                    <a:pt x="60402" y="0"/>
                  </a:moveTo>
                  <a:lnTo>
                    <a:pt x="60402" y="0"/>
                  </a:lnTo>
                  <a:cubicBezTo>
                    <a:pt x="61279" y="1109"/>
                    <a:pt x="57539" y="17203"/>
                    <a:pt x="52098" y="26668"/>
                  </a:cubicBezTo>
                  <a:cubicBezTo>
                    <a:pt x="47739" y="34250"/>
                    <a:pt x="42142" y="42168"/>
                    <a:pt x="39460" y="46269"/>
                  </a:cubicBezTo>
                  <a:cubicBezTo>
                    <a:pt x="36778" y="50395"/>
                    <a:pt x="36958" y="53748"/>
                    <a:pt x="31542" y="60583"/>
                  </a:cubicBezTo>
                  <a:cubicBezTo>
                    <a:pt x="26126" y="67417"/>
                    <a:pt x="19240" y="75283"/>
                    <a:pt x="10987" y="80132"/>
                  </a:cubicBezTo>
                  <a:cubicBezTo>
                    <a:pt x="6139" y="82943"/>
                    <a:pt x="1445" y="87637"/>
                    <a:pt x="0" y="88901"/>
                  </a:cubicBezTo>
                  <a:cubicBezTo>
                    <a:pt x="516" y="90448"/>
                    <a:pt x="980" y="92589"/>
                    <a:pt x="1548" y="93053"/>
                  </a:cubicBezTo>
                  <a:cubicBezTo>
                    <a:pt x="1664" y="93147"/>
                    <a:pt x="1794" y="93192"/>
                    <a:pt x="1939" y="93192"/>
                  </a:cubicBezTo>
                  <a:cubicBezTo>
                    <a:pt x="3616" y="93192"/>
                    <a:pt x="7259" y="87177"/>
                    <a:pt x="14882" y="82737"/>
                  </a:cubicBezTo>
                  <a:cubicBezTo>
                    <a:pt x="23135" y="77914"/>
                    <a:pt x="30021" y="70022"/>
                    <a:pt x="35437" y="63187"/>
                  </a:cubicBezTo>
                  <a:cubicBezTo>
                    <a:pt x="40879" y="56353"/>
                    <a:pt x="40672" y="53000"/>
                    <a:pt x="43355" y="48899"/>
                  </a:cubicBezTo>
                  <a:cubicBezTo>
                    <a:pt x="46037" y="44773"/>
                    <a:pt x="50808" y="36339"/>
                    <a:pt x="56018" y="29273"/>
                  </a:cubicBezTo>
                  <a:cubicBezTo>
                    <a:pt x="61202" y="22180"/>
                    <a:pt x="65070" y="6912"/>
                    <a:pt x="64503" y="3714"/>
                  </a:cubicBezTo>
                  <a:cubicBezTo>
                    <a:pt x="64219" y="2141"/>
                    <a:pt x="62646" y="929"/>
                    <a:pt x="60402" y="0"/>
                  </a:cubicBezTo>
                  <a:close/>
                </a:path>
              </a:pathLst>
            </a:custGeom>
            <a:solidFill>
              <a:srgbClr val="2120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4"/>
            <p:cNvSpPr/>
            <p:nvPr/>
          </p:nvSpPr>
          <p:spPr>
            <a:xfrm rot="-487177">
              <a:off x="6391794" y="810558"/>
              <a:ext cx="1719458" cy="2452137"/>
            </a:xfrm>
            <a:custGeom>
              <a:rect b="b" l="l" r="r" t="t"/>
              <a:pathLst>
                <a:path extrusionOk="0" h="90665" w="63575">
                  <a:moveTo>
                    <a:pt x="62465" y="0"/>
                  </a:moveTo>
                  <a:lnTo>
                    <a:pt x="62465" y="0"/>
                  </a:lnTo>
                  <a:cubicBezTo>
                    <a:pt x="63110" y="2914"/>
                    <a:pt x="59319" y="18492"/>
                    <a:pt x="54419" y="25094"/>
                  </a:cubicBezTo>
                  <a:cubicBezTo>
                    <a:pt x="49080" y="32290"/>
                    <a:pt x="44205" y="40853"/>
                    <a:pt x="41446" y="45031"/>
                  </a:cubicBezTo>
                  <a:cubicBezTo>
                    <a:pt x="38712" y="49209"/>
                    <a:pt x="38918" y="52613"/>
                    <a:pt x="33373" y="59551"/>
                  </a:cubicBezTo>
                  <a:cubicBezTo>
                    <a:pt x="27802" y="66514"/>
                    <a:pt x="20762" y="74510"/>
                    <a:pt x="12302" y="79410"/>
                  </a:cubicBezTo>
                  <a:cubicBezTo>
                    <a:pt x="5726" y="83201"/>
                    <a:pt x="2012" y="88179"/>
                    <a:pt x="0" y="89597"/>
                  </a:cubicBezTo>
                  <a:cubicBezTo>
                    <a:pt x="103" y="89958"/>
                    <a:pt x="284" y="90268"/>
                    <a:pt x="516" y="90526"/>
                  </a:cubicBezTo>
                  <a:cubicBezTo>
                    <a:pt x="632" y="90620"/>
                    <a:pt x="762" y="90664"/>
                    <a:pt x="907" y="90664"/>
                  </a:cubicBezTo>
                  <a:cubicBezTo>
                    <a:pt x="2588" y="90664"/>
                    <a:pt x="6251" y="84650"/>
                    <a:pt x="13850" y="80209"/>
                  </a:cubicBezTo>
                  <a:cubicBezTo>
                    <a:pt x="22103" y="75386"/>
                    <a:pt x="29015" y="67494"/>
                    <a:pt x="34431" y="60660"/>
                  </a:cubicBezTo>
                  <a:cubicBezTo>
                    <a:pt x="39847" y="53825"/>
                    <a:pt x="39640" y="50473"/>
                    <a:pt x="42348" y="46372"/>
                  </a:cubicBezTo>
                  <a:cubicBezTo>
                    <a:pt x="45056" y="42245"/>
                    <a:pt x="49802" y="33812"/>
                    <a:pt x="54986" y="26745"/>
                  </a:cubicBezTo>
                  <a:cubicBezTo>
                    <a:pt x="60170" y="19653"/>
                    <a:pt x="63574" y="4075"/>
                    <a:pt x="63394" y="1805"/>
                  </a:cubicBezTo>
                  <a:cubicBezTo>
                    <a:pt x="63342" y="774"/>
                    <a:pt x="62646" y="335"/>
                    <a:pt x="624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4"/>
            <p:cNvSpPr/>
            <p:nvPr/>
          </p:nvSpPr>
          <p:spPr>
            <a:xfrm rot="-487177">
              <a:off x="5186478" y="3257947"/>
              <a:ext cx="1602970" cy="571512"/>
            </a:xfrm>
            <a:custGeom>
              <a:rect b="b" l="l" r="r" t="t"/>
              <a:pathLst>
                <a:path extrusionOk="0" h="21131" w="59268">
                  <a:moveTo>
                    <a:pt x="12500" y="0"/>
                  </a:moveTo>
                  <a:cubicBezTo>
                    <a:pt x="9285" y="0"/>
                    <a:pt x="6373" y="677"/>
                    <a:pt x="4617" y="2704"/>
                  </a:cubicBezTo>
                  <a:cubicBezTo>
                    <a:pt x="1600" y="6160"/>
                    <a:pt x="1" y="12608"/>
                    <a:pt x="5520" y="14929"/>
                  </a:cubicBezTo>
                  <a:cubicBezTo>
                    <a:pt x="15424" y="19081"/>
                    <a:pt x="30898" y="19855"/>
                    <a:pt x="41782" y="20887"/>
                  </a:cubicBezTo>
                  <a:cubicBezTo>
                    <a:pt x="43284" y="21038"/>
                    <a:pt x="45116" y="21131"/>
                    <a:pt x="47058" y="21131"/>
                  </a:cubicBezTo>
                  <a:cubicBezTo>
                    <a:pt x="51384" y="21131"/>
                    <a:pt x="56260" y="20672"/>
                    <a:pt x="59268" y="19391"/>
                  </a:cubicBezTo>
                  <a:lnTo>
                    <a:pt x="55812" y="10493"/>
                  </a:lnTo>
                  <a:cubicBezTo>
                    <a:pt x="53155" y="9539"/>
                    <a:pt x="50422" y="9074"/>
                    <a:pt x="47585" y="8378"/>
                  </a:cubicBezTo>
                  <a:cubicBezTo>
                    <a:pt x="40389" y="6598"/>
                    <a:pt x="33193" y="3968"/>
                    <a:pt x="25920" y="2240"/>
                  </a:cubicBezTo>
                  <a:cubicBezTo>
                    <a:pt x="22592" y="1457"/>
                    <a:pt x="17219" y="0"/>
                    <a:pt x="12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4"/>
            <p:cNvSpPr/>
            <p:nvPr/>
          </p:nvSpPr>
          <p:spPr>
            <a:xfrm rot="-487177">
              <a:off x="5247462" y="3308876"/>
              <a:ext cx="1443912" cy="357712"/>
            </a:xfrm>
            <a:custGeom>
              <a:rect b="b" l="l" r="r" t="t"/>
              <a:pathLst>
                <a:path extrusionOk="0" h="13226" w="53387">
                  <a:moveTo>
                    <a:pt x="9024" y="0"/>
                  </a:moveTo>
                  <a:cubicBezTo>
                    <a:pt x="5812" y="0"/>
                    <a:pt x="2899" y="677"/>
                    <a:pt x="1135" y="2702"/>
                  </a:cubicBezTo>
                  <a:cubicBezTo>
                    <a:pt x="722" y="3192"/>
                    <a:pt x="335" y="3734"/>
                    <a:pt x="0" y="4276"/>
                  </a:cubicBezTo>
                  <a:cubicBezTo>
                    <a:pt x="1842" y="3039"/>
                    <a:pt x="4379" y="2595"/>
                    <a:pt x="7138" y="2595"/>
                  </a:cubicBezTo>
                  <a:cubicBezTo>
                    <a:pt x="12263" y="2595"/>
                    <a:pt x="18156" y="4125"/>
                    <a:pt x="21793" y="4946"/>
                  </a:cubicBezTo>
                  <a:cubicBezTo>
                    <a:pt x="29608" y="6726"/>
                    <a:pt x="37371" y="9382"/>
                    <a:pt x="45134" y="11213"/>
                  </a:cubicBezTo>
                  <a:cubicBezTo>
                    <a:pt x="47971" y="11884"/>
                    <a:pt x="50705" y="12374"/>
                    <a:pt x="53387" y="13225"/>
                  </a:cubicBezTo>
                  <a:lnTo>
                    <a:pt x="52329" y="10517"/>
                  </a:lnTo>
                  <a:cubicBezTo>
                    <a:pt x="49673" y="9537"/>
                    <a:pt x="46939" y="9073"/>
                    <a:pt x="44102" y="8376"/>
                  </a:cubicBezTo>
                  <a:cubicBezTo>
                    <a:pt x="36907" y="6597"/>
                    <a:pt x="29711" y="3992"/>
                    <a:pt x="22438" y="2264"/>
                  </a:cubicBezTo>
                  <a:cubicBezTo>
                    <a:pt x="19122" y="1466"/>
                    <a:pt x="13749" y="0"/>
                    <a:pt x="90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4"/>
            <p:cNvSpPr/>
            <p:nvPr/>
          </p:nvSpPr>
          <p:spPr>
            <a:xfrm rot="-487177">
              <a:off x="5771690" y="2983000"/>
              <a:ext cx="916593" cy="365934"/>
            </a:xfrm>
            <a:custGeom>
              <a:rect b="b" l="l" r="r" t="t"/>
              <a:pathLst>
                <a:path extrusionOk="0" h="13530" w="33890">
                  <a:moveTo>
                    <a:pt x="4419" y="1"/>
                  </a:moveTo>
                  <a:cubicBezTo>
                    <a:pt x="3484" y="1"/>
                    <a:pt x="2686" y="113"/>
                    <a:pt x="2167" y="402"/>
                  </a:cubicBezTo>
                  <a:cubicBezTo>
                    <a:pt x="1136" y="995"/>
                    <a:pt x="310" y="2233"/>
                    <a:pt x="1" y="3522"/>
                  </a:cubicBezTo>
                  <a:cubicBezTo>
                    <a:pt x="366" y="3504"/>
                    <a:pt x="743" y="3486"/>
                    <a:pt x="1125" y="3486"/>
                  </a:cubicBezTo>
                  <a:cubicBezTo>
                    <a:pt x="1283" y="3486"/>
                    <a:pt x="1441" y="3489"/>
                    <a:pt x="1600" y="3497"/>
                  </a:cubicBezTo>
                  <a:cubicBezTo>
                    <a:pt x="2812" y="3600"/>
                    <a:pt x="3998" y="3780"/>
                    <a:pt x="5185" y="4064"/>
                  </a:cubicBezTo>
                  <a:cubicBezTo>
                    <a:pt x="6578" y="4348"/>
                    <a:pt x="7944" y="4657"/>
                    <a:pt x="9311" y="4993"/>
                  </a:cubicBezTo>
                  <a:cubicBezTo>
                    <a:pt x="11658" y="5534"/>
                    <a:pt x="14031" y="5921"/>
                    <a:pt x="16378" y="6437"/>
                  </a:cubicBezTo>
                  <a:cubicBezTo>
                    <a:pt x="19060" y="7004"/>
                    <a:pt x="21717" y="7701"/>
                    <a:pt x="24296" y="8500"/>
                  </a:cubicBezTo>
                  <a:cubicBezTo>
                    <a:pt x="26669" y="9274"/>
                    <a:pt x="29093" y="10151"/>
                    <a:pt x="31130" y="11389"/>
                  </a:cubicBezTo>
                  <a:cubicBezTo>
                    <a:pt x="32162" y="12033"/>
                    <a:pt x="32961" y="12756"/>
                    <a:pt x="33374" y="13529"/>
                  </a:cubicBezTo>
                  <a:cubicBezTo>
                    <a:pt x="33890" y="11466"/>
                    <a:pt x="33194" y="8113"/>
                    <a:pt x="31001" y="6695"/>
                  </a:cubicBezTo>
                  <a:cubicBezTo>
                    <a:pt x="30305" y="6256"/>
                    <a:pt x="25276" y="4889"/>
                    <a:pt x="23445" y="4374"/>
                  </a:cubicBezTo>
                  <a:cubicBezTo>
                    <a:pt x="19550" y="3239"/>
                    <a:pt x="15630" y="2001"/>
                    <a:pt x="11658" y="1098"/>
                  </a:cubicBezTo>
                  <a:cubicBezTo>
                    <a:pt x="9893" y="694"/>
                    <a:pt x="6738" y="1"/>
                    <a:pt x="44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4"/>
            <p:cNvSpPr/>
            <p:nvPr/>
          </p:nvSpPr>
          <p:spPr>
            <a:xfrm rot="-487177">
              <a:off x="5776709" y="3074694"/>
              <a:ext cx="909615" cy="351816"/>
            </a:xfrm>
            <a:custGeom>
              <a:rect b="b" l="l" r="r" t="t"/>
              <a:pathLst>
                <a:path extrusionOk="0" h="13008" w="33632">
                  <a:moveTo>
                    <a:pt x="1651" y="1"/>
                  </a:moveTo>
                  <a:cubicBezTo>
                    <a:pt x="1186" y="1"/>
                    <a:pt x="696" y="1"/>
                    <a:pt x="232" y="27"/>
                  </a:cubicBezTo>
                  <a:cubicBezTo>
                    <a:pt x="0" y="981"/>
                    <a:pt x="181" y="2012"/>
                    <a:pt x="748" y="2812"/>
                  </a:cubicBezTo>
                  <a:cubicBezTo>
                    <a:pt x="2631" y="5185"/>
                    <a:pt x="8717" y="6706"/>
                    <a:pt x="11941" y="7815"/>
                  </a:cubicBezTo>
                  <a:cubicBezTo>
                    <a:pt x="16351" y="9285"/>
                    <a:pt x="20942" y="11013"/>
                    <a:pt x="25430" y="12355"/>
                  </a:cubicBezTo>
                  <a:cubicBezTo>
                    <a:pt x="26857" y="12780"/>
                    <a:pt x="28132" y="13008"/>
                    <a:pt x="29238" y="13008"/>
                  </a:cubicBezTo>
                  <a:cubicBezTo>
                    <a:pt x="31349" y="13008"/>
                    <a:pt x="32844" y="12179"/>
                    <a:pt x="33605" y="10317"/>
                  </a:cubicBezTo>
                  <a:lnTo>
                    <a:pt x="33631" y="10240"/>
                  </a:lnTo>
                  <a:cubicBezTo>
                    <a:pt x="32935" y="7815"/>
                    <a:pt x="27416" y="5933"/>
                    <a:pt x="24604" y="5030"/>
                  </a:cubicBezTo>
                  <a:cubicBezTo>
                    <a:pt x="22025" y="4205"/>
                    <a:pt x="19343" y="3534"/>
                    <a:pt x="16661" y="2941"/>
                  </a:cubicBezTo>
                  <a:cubicBezTo>
                    <a:pt x="14288" y="2425"/>
                    <a:pt x="11941" y="2038"/>
                    <a:pt x="9568" y="1497"/>
                  </a:cubicBezTo>
                  <a:cubicBezTo>
                    <a:pt x="7041" y="903"/>
                    <a:pt x="4230" y="104"/>
                    <a:pt x="1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64"/>
            <p:cNvSpPr/>
            <p:nvPr/>
          </p:nvSpPr>
          <p:spPr>
            <a:xfrm rot="-487177">
              <a:off x="5986114" y="3258631"/>
              <a:ext cx="448533" cy="877971"/>
            </a:xfrm>
            <a:custGeom>
              <a:rect b="b" l="l" r="r" t="t"/>
              <a:pathLst>
                <a:path extrusionOk="0" h="32462" w="16584">
                  <a:moveTo>
                    <a:pt x="10187" y="1"/>
                  </a:moveTo>
                  <a:cubicBezTo>
                    <a:pt x="10187" y="1"/>
                    <a:pt x="800" y="27726"/>
                    <a:pt x="0" y="29712"/>
                  </a:cubicBezTo>
                  <a:cubicBezTo>
                    <a:pt x="1915" y="31390"/>
                    <a:pt x="4528" y="32462"/>
                    <a:pt x="6988" y="32462"/>
                  </a:cubicBezTo>
                  <a:cubicBezTo>
                    <a:pt x="8006" y="32462"/>
                    <a:pt x="8998" y="32278"/>
                    <a:pt x="9904" y="31878"/>
                  </a:cubicBezTo>
                  <a:cubicBezTo>
                    <a:pt x="13205" y="21252"/>
                    <a:pt x="16583" y="1471"/>
                    <a:pt x="16583" y="1471"/>
                  </a:cubicBezTo>
                  <a:lnTo>
                    <a:pt x="101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99" name="Google Shape;1899;p64"/>
          <p:cNvCxnSpPr/>
          <p:nvPr/>
        </p:nvCxnSpPr>
        <p:spPr>
          <a:xfrm rot="10800000">
            <a:off x="-11762" y="3562700"/>
            <a:ext cx="4814100" cy="0"/>
          </a:xfrm>
          <a:prstGeom prst="straightConnector1">
            <a:avLst/>
          </a:prstGeom>
          <a:noFill/>
          <a:ln cap="flat" cmpd="sng" w="19050">
            <a:solidFill>
              <a:schemeClr val="accent1"/>
            </a:solidFill>
            <a:prstDash val="solid"/>
            <a:round/>
            <a:headEnd len="med" w="med" type="none"/>
            <a:tailEnd len="med" w="med" type="none"/>
          </a:ln>
        </p:spPr>
      </p:cxnSp>
      <p:sp>
        <p:nvSpPr>
          <p:cNvPr id="1900" name="Google Shape;1900;p64"/>
          <p:cNvSpPr/>
          <p:nvPr/>
        </p:nvSpPr>
        <p:spPr>
          <a:xfrm flipH="1" rot="10800000">
            <a:off x="4802350" y="34886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1" name="Google Shape;1901;p64"/>
          <p:cNvGrpSpPr/>
          <p:nvPr/>
        </p:nvGrpSpPr>
        <p:grpSpPr>
          <a:xfrm>
            <a:off x="523625" y="492340"/>
            <a:ext cx="7778525" cy="4252412"/>
            <a:chOff x="523625" y="492340"/>
            <a:chExt cx="7778525" cy="4252412"/>
          </a:xfrm>
        </p:grpSpPr>
        <p:sp>
          <p:nvSpPr>
            <p:cNvPr id="1902" name="Google Shape;1902;p64"/>
            <p:cNvSpPr/>
            <p:nvPr/>
          </p:nvSpPr>
          <p:spPr>
            <a:xfrm flipH="1" rot="10800000">
              <a:off x="8160850" y="27691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64"/>
            <p:cNvSpPr/>
            <p:nvPr/>
          </p:nvSpPr>
          <p:spPr>
            <a:xfrm>
              <a:off x="6053138" y="13160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64"/>
            <p:cNvSpPr/>
            <p:nvPr/>
          </p:nvSpPr>
          <p:spPr>
            <a:xfrm>
              <a:off x="2995225" y="4404838"/>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64"/>
            <p:cNvSpPr/>
            <p:nvPr/>
          </p:nvSpPr>
          <p:spPr>
            <a:xfrm>
              <a:off x="2001450" y="28667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4"/>
            <p:cNvSpPr/>
            <p:nvPr/>
          </p:nvSpPr>
          <p:spPr>
            <a:xfrm>
              <a:off x="523625" y="12918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7" name="Google Shape;1907;p64"/>
            <p:cNvGrpSpPr/>
            <p:nvPr/>
          </p:nvGrpSpPr>
          <p:grpSpPr>
            <a:xfrm rot="-7546048">
              <a:off x="5334034" y="424568"/>
              <a:ext cx="161701" cy="641985"/>
              <a:chOff x="7004550" y="3676293"/>
              <a:chExt cx="161700" cy="641982"/>
            </a:xfrm>
          </p:grpSpPr>
          <p:sp>
            <p:nvSpPr>
              <p:cNvPr id="1908" name="Google Shape;1908;p64"/>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64"/>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64"/>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64"/>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2" name="Google Shape;1912;p64"/>
            <p:cNvGrpSpPr/>
            <p:nvPr/>
          </p:nvGrpSpPr>
          <p:grpSpPr>
            <a:xfrm>
              <a:off x="694195" y="4237851"/>
              <a:ext cx="545147" cy="506901"/>
              <a:chOff x="4818730" y="3307263"/>
              <a:chExt cx="1827512" cy="1699300"/>
            </a:xfrm>
          </p:grpSpPr>
          <p:sp>
            <p:nvSpPr>
              <p:cNvPr id="1913" name="Google Shape;1913;p64"/>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64"/>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64"/>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64"/>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4"/>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4"/>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4"/>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64"/>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4"/>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4"/>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4"/>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4"/>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4"/>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4"/>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4"/>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4"/>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4"/>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4"/>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4"/>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4"/>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4"/>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64"/>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64"/>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64"/>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64"/>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1" name="Shape 1941"/>
        <p:cNvGrpSpPr/>
        <p:nvPr/>
      </p:nvGrpSpPr>
      <p:grpSpPr>
        <a:xfrm>
          <a:off x="0" y="0"/>
          <a:ext cx="0" cy="0"/>
          <a:chOff x="0" y="0"/>
          <a:chExt cx="0" cy="0"/>
        </a:xfrm>
      </p:grpSpPr>
      <p:sp>
        <p:nvSpPr>
          <p:cNvPr id="1942" name="Google Shape;1942;p65"/>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 </a:t>
            </a:r>
            <a:r>
              <a:rPr lang="en"/>
              <a:t>our team</a:t>
            </a:r>
            <a:endParaRPr/>
          </a:p>
        </p:txBody>
      </p:sp>
      <p:sp>
        <p:nvSpPr>
          <p:cNvPr id="1943" name="Google Shape;1943;p65"/>
          <p:cNvSpPr txBox="1"/>
          <p:nvPr>
            <p:ph idx="2" type="title"/>
          </p:nvPr>
        </p:nvSpPr>
        <p:spPr>
          <a:xfrm>
            <a:off x="979450" y="2354550"/>
            <a:ext cx="20919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Bhavy Bansal</a:t>
            </a:r>
            <a:endParaRPr/>
          </a:p>
        </p:txBody>
      </p:sp>
      <p:sp>
        <p:nvSpPr>
          <p:cNvPr id="1944" name="Google Shape;1944;p65"/>
          <p:cNvSpPr txBox="1"/>
          <p:nvPr>
            <p:ph type="title"/>
          </p:nvPr>
        </p:nvSpPr>
        <p:spPr>
          <a:xfrm>
            <a:off x="979450" y="1920150"/>
            <a:ext cx="2091900" cy="43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Vansh Sharma</a:t>
            </a:r>
            <a:endParaRPr/>
          </a:p>
        </p:txBody>
      </p:sp>
      <p:sp>
        <p:nvSpPr>
          <p:cNvPr id="1945" name="Google Shape;1945;p65"/>
          <p:cNvSpPr txBox="1"/>
          <p:nvPr>
            <p:ph idx="4" type="title"/>
          </p:nvPr>
        </p:nvSpPr>
        <p:spPr>
          <a:xfrm>
            <a:off x="979450" y="2788950"/>
            <a:ext cx="2091900" cy="43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Divyansh Rohil</a:t>
            </a:r>
            <a:endParaRPr/>
          </a:p>
        </p:txBody>
      </p:sp>
      <p:grpSp>
        <p:nvGrpSpPr>
          <p:cNvPr id="1946" name="Google Shape;1946;p65"/>
          <p:cNvGrpSpPr/>
          <p:nvPr/>
        </p:nvGrpSpPr>
        <p:grpSpPr>
          <a:xfrm>
            <a:off x="434875" y="995313"/>
            <a:ext cx="8129193" cy="3699169"/>
            <a:chOff x="434875" y="995313"/>
            <a:chExt cx="8129193" cy="3699169"/>
          </a:xfrm>
        </p:grpSpPr>
        <p:grpSp>
          <p:nvGrpSpPr>
            <p:cNvPr id="1947" name="Google Shape;1947;p65"/>
            <p:cNvGrpSpPr/>
            <p:nvPr/>
          </p:nvGrpSpPr>
          <p:grpSpPr>
            <a:xfrm rot="-7546048">
              <a:off x="8175509" y="4120268"/>
              <a:ext cx="161701" cy="641985"/>
              <a:chOff x="7004550" y="3676293"/>
              <a:chExt cx="161700" cy="641982"/>
            </a:xfrm>
          </p:grpSpPr>
          <p:sp>
            <p:nvSpPr>
              <p:cNvPr id="1948" name="Google Shape;1948;p65"/>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65"/>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65"/>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65"/>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2" name="Google Shape;1952;p65"/>
            <p:cNvGrpSpPr/>
            <p:nvPr/>
          </p:nvGrpSpPr>
          <p:grpSpPr>
            <a:xfrm>
              <a:off x="434875" y="995313"/>
              <a:ext cx="8086500" cy="3575440"/>
              <a:chOff x="434875" y="995313"/>
              <a:chExt cx="8086500" cy="3575440"/>
            </a:xfrm>
          </p:grpSpPr>
          <p:sp>
            <p:nvSpPr>
              <p:cNvPr id="1953" name="Google Shape;1953;p65"/>
              <p:cNvSpPr/>
              <p:nvPr/>
            </p:nvSpPr>
            <p:spPr>
              <a:xfrm>
                <a:off x="2399525" y="437060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65"/>
              <p:cNvSpPr/>
              <p:nvPr/>
            </p:nvSpPr>
            <p:spPr>
              <a:xfrm>
                <a:off x="8331775" y="19545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65"/>
              <p:cNvSpPr/>
              <p:nvPr/>
            </p:nvSpPr>
            <p:spPr>
              <a:xfrm>
                <a:off x="434875" y="23536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65"/>
              <p:cNvSpPr/>
              <p:nvPr/>
            </p:nvSpPr>
            <p:spPr>
              <a:xfrm>
                <a:off x="5545650" y="4188038"/>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65"/>
              <p:cNvSpPr/>
              <p:nvPr/>
            </p:nvSpPr>
            <p:spPr>
              <a:xfrm>
                <a:off x="6676688" y="99531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8" name="Google Shape;1958;p65"/>
              <p:cNvGrpSpPr/>
              <p:nvPr/>
            </p:nvGrpSpPr>
            <p:grpSpPr>
              <a:xfrm>
                <a:off x="3014420" y="4063851"/>
                <a:ext cx="545147" cy="506901"/>
                <a:chOff x="4818730" y="3307263"/>
                <a:chExt cx="1827512" cy="1699300"/>
              </a:xfrm>
            </p:grpSpPr>
            <p:sp>
              <p:nvSpPr>
                <p:cNvPr id="1959" name="Google Shape;1959;p65"/>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65"/>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65"/>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65"/>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65"/>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65"/>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65"/>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65"/>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65"/>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65"/>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65"/>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65"/>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65"/>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65"/>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65"/>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65"/>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65"/>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65"/>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65"/>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65"/>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65"/>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65"/>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65"/>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65"/>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65"/>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984" name="Google Shape;1984;p65"/>
          <p:cNvSpPr txBox="1"/>
          <p:nvPr/>
        </p:nvSpPr>
        <p:spPr>
          <a:xfrm>
            <a:off x="5692925" y="2240850"/>
            <a:ext cx="30000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solidFill>
                  <a:schemeClr val="accent4"/>
                </a:solidFill>
                <a:latin typeface="Saira SemiCondensed ExtraBold"/>
                <a:ea typeface="Saira SemiCondensed ExtraBold"/>
                <a:cs typeface="Saira SemiCondensed ExtraBold"/>
                <a:sym typeface="Saira SemiCondensed ExtraBold"/>
              </a:rPr>
              <a:t>HA-226520</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F4ED3"/>
            </a:gs>
            <a:gs pos="100000">
              <a:srgbClr val="3A257A"/>
            </a:gs>
          </a:gsLst>
          <a:lin ang="5400012" scaled="0"/>
        </a:gradFill>
      </p:bgPr>
    </p:bg>
    <p:spTree>
      <p:nvGrpSpPr>
        <p:cNvPr id="1988" name="Shape 1988"/>
        <p:cNvGrpSpPr/>
        <p:nvPr/>
      </p:nvGrpSpPr>
      <p:grpSpPr>
        <a:xfrm>
          <a:off x="0" y="0"/>
          <a:ext cx="0" cy="0"/>
          <a:chOff x="0" y="0"/>
          <a:chExt cx="0" cy="0"/>
        </a:xfrm>
      </p:grpSpPr>
      <p:sp>
        <p:nvSpPr>
          <p:cNvPr id="1989" name="Google Shape;1989;p66"/>
          <p:cNvSpPr txBox="1"/>
          <p:nvPr>
            <p:ph idx="6" type="title"/>
          </p:nvPr>
        </p:nvSpPr>
        <p:spPr>
          <a:xfrm>
            <a:off x="3477450" y="2186850"/>
            <a:ext cx="2189100" cy="7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47"/>
          <p:cNvSpPr txBox="1"/>
          <p:nvPr>
            <p:ph type="title"/>
          </p:nvPr>
        </p:nvSpPr>
        <p:spPr>
          <a:xfrm>
            <a:off x="720800" y="2460300"/>
            <a:ext cx="4250400" cy="68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About the project</a:t>
            </a:r>
            <a:endParaRPr/>
          </a:p>
        </p:txBody>
      </p:sp>
      <p:sp>
        <p:nvSpPr>
          <p:cNvPr id="738" name="Google Shape;738;p47"/>
          <p:cNvSpPr txBox="1"/>
          <p:nvPr>
            <p:ph idx="1" type="subTitle"/>
          </p:nvPr>
        </p:nvSpPr>
        <p:spPr>
          <a:xfrm>
            <a:off x="720800" y="3145200"/>
            <a:ext cx="4075800" cy="6849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Measure the latency between pressing the button on the mouse and the computer registering the event in a video.</a:t>
            </a:r>
            <a:endParaRPr/>
          </a:p>
        </p:txBody>
      </p:sp>
      <p:sp>
        <p:nvSpPr>
          <p:cNvPr id="739" name="Google Shape;739;p47"/>
          <p:cNvSpPr txBox="1"/>
          <p:nvPr>
            <p:ph idx="2" type="title"/>
          </p:nvPr>
        </p:nvSpPr>
        <p:spPr>
          <a:xfrm>
            <a:off x="720800" y="1041075"/>
            <a:ext cx="2218200" cy="119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740" name="Google Shape;740;p47"/>
          <p:cNvGrpSpPr/>
          <p:nvPr/>
        </p:nvGrpSpPr>
        <p:grpSpPr>
          <a:xfrm>
            <a:off x="5032847" y="888966"/>
            <a:ext cx="3537900" cy="3681776"/>
            <a:chOff x="5032847" y="888966"/>
            <a:chExt cx="3537900" cy="3681776"/>
          </a:xfrm>
        </p:grpSpPr>
        <p:sp>
          <p:nvSpPr>
            <p:cNvPr id="741" name="Google Shape;741;p47"/>
            <p:cNvSpPr/>
            <p:nvPr/>
          </p:nvSpPr>
          <p:spPr>
            <a:xfrm>
              <a:off x="5032847" y="4047000"/>
              <a:ext cx="3537900" cy="523742"/>
            </a:xfrm>
            <a:custGeom>
              <a:rect b="b" l="l" r="r" t="t"/>
              <a:pathLst>
                <a:path extrusionOk="0" h="8847" w="99547">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2" name="Google Shape;742;p47"/>
            <p:cNvGrpSpPr/>
            <p:nvPr/>
          </p:nvGrpSpPr>
          <p:grpSpPr>
            <a:xfrm>
              <a:off x="5117540" y="888966"/>
              <a:ext cx="3368830" cy="3591052"/>
              <a:chOff x="5126869" y="785625"/>
              <a:chExt cx="3583481" cy="3819862"/>
            </a:xfrm>
          </p:grpSpPr>
          <p:sp>
            <p:nvSpPr>
              <p:cNvPr id="743" name="Google Shape;743;p47"/>
              <p:cNvSpPr/>
              <p:nvPr/>
            </p:nvSpPr>
            <p:spPr>
              <a:xfrm>
                <a:off x="6132477" y="3262844"/>
                <a:ext cx="824631" cy="198568"/>
              </a:xfrm>
              <a:custGeom>
                <a:rect b="b" l="l" r="r" t="t"/>
                <a:pathLst>
                  <a:path extrusionOk="0" h="10870" w="45142">
                    <a:moveTo>
                      <a:pt x="18375" y="1"/>
                    </a:moveTo>
                    <a:lnTo>
                      <a:pt x="0" y="2330"/>
                    </a:lnTo>
                    <a:lnTo>
                      <a:pt x="22552" y="10870"/>
                    </a:lnTo>
                    <a:lnTo>
                      <a:pt x="45141" y="7690"/>
                    </a:lnTo>
                    <a:lnTo>
                      <a:pt x="183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7"/>
              <p:cNvSpPr/>
              <p:nvPr/>
            </p:nvSpPr>
            <p:spPr>
              <a:xfrm>
                <a:off x="6544446" y="3403321"/>
                <a:ext cx="414015" cy="882722"/>
              </a:xfrm>
              <a:custGeom>
                <a:rect b="b" l="l" r="r" t="t"/>
                <a:pathLst>
                  <a:path extrusionOk="0" h="48322" w="22664">
                    <a:moveTo>
                      <a:pt x="22589" y="0"/>
                    </a:moveTo>
                    <a:lnTo>
                      <a:pt x="0" y="3180"/>
                    </a:lnTo>
                    <a:lnTo>
                      <a:pt x="74" y="48321"/>
                    </a:lnTo>
                    <a:lnTo>
                      <a:pt x="22663" y="43404"/>
                    </a:lnTo>
                    <a:lnTo>
                      <a:pt x="225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7"/>
              <p:cNvSpPr/>
              <p:nvPr/>
            </p:nvSpPr>
            <p:spPr>
              <a:xfrm>
                <a:off x="6132477" y="3305389"/>
                <a:ext cx="413339" cy="980654"/>
              </a:xfrm>
              <a:custGeom>
                <a:rect b="b" l="l" r="r" t="t"/>
                <a:pathLst>
                  <a:path extrusionOk="0" h="53683" w="22627">
                    <a:moveTo>
                      <a:pt x="0" y="1"/>
                    </a:moveTo>
                    <a:lnTo>
                      <a:pt x="74" y="42036"/>
                    </a:lnTo>
                    <a:lnTo>
                      <a:pt x="22626" y="53682"/>
                    </a:lnTo>
                    <a:lnTo>
                      <a:pt x="22552" y="8541"/>
                    </a:lnTo>
                    <a:lnTo>
                      <a:pt x="0" y="1"/>
                    </a:lnTo>
                    <a:close/>
                  </a:path>
                </a:pathLst>
              </a:custGeom>
              <a:solidFill>
                <a:srgbClr val="2C0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7"/>
              <p:cNvSpPr/>
              <p:nvPr/>
            </p:nvSpPr>
            <p:spPr>
              <a:xfrm>
                <a:off x="6132477" y="3305389"/>
                <a:ext cx="413339" cy="980654"/>
              </a:xfrm>
              <a:custGeom>
                <a:rect b="b" l="l" r="r" t="t"/>
                <a:pathLst>
                  <a:path extrusionOk="0" h="53683" w="22627">
                    <a:moveTo>
                      <a:pt x="0" y="1"/>
                    </a:moveTo>
                    <a:lnTo>
                      <a:pt x="74" y="42036"/>
                    </a:lnTo>
                    <a:lnTo>
                      <a:pt x="22626" y="53682"/>
                    </a:lnTo>
                    <a:lnTo>
                      <a:pt x="22552" y="8541"/>
                    </a:lnTo>
                    <a:lnTo>
                      <a:pt x="0"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7"/>
              <p:cNvSpPr/>
              <p:nvPr/>
            </p:nvSpPr>
            <p:spPr>
              <a:xfrm>
                <a:off x="6552556" y="3464773"/>
                <a:ext cx="391710" cy="191827"/>
              </a:xfrm>
              <a:custGeom>
                <a:rect b="b" l="l" r="r" t="t"/>
                <a:pathLst>
                  <a:path extrusionOk="0" h="10501" w="21443">
                    <a:moveTo>
                      <a:pt x="21443" y="1"/>
                    </a:moveTo>
                    <a:lnTo>
                      <a:pt x="11720" y="4179"/>
                    </a:lnTo>
                    <a:lnTo>
                      <a:pt x="0" y="1591"/>
                    </a:lnTo>
                    <a:lnTo>
                      <a:pt x="0" y="7580"/>
                    </a:lnTo>
                    <a:lnTo>
                      <a:pt x="12385" y="10501"/>
                    </a:lnTo>
                    <a:lnTo>
                      <a:pt x="21443" y="6027"/>
                    </a:lnTo>
                    <a:lnTo>
                      <a:pt x="214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7"/>
              <p:cNvSpPr/>
              <p:nvPr/>
            </p:nvSpPr>
            <p:spPr>
              <a:xfrm>
                <a:off x="6552556" y="3622147"/>
                <a:ext cx="392386" cy="191133"/>
              </a:xfrm>
              <a:custGeom>
                <a:rect b="b" l="l" r="r" t="t"/>
                <a:pathLst>
                  <a:path extrusionOk="0" h="10463" w="21480">
                    <a:moveTo>
                      <a:pt x="21480" y="0"/>
                    </a:moveTo>
                    <a:lnTo>
                      <a:pt x="11757" y="4141"/>
                    </a:lnTo>
                    <a:lnTo>
                      <a:pt x="0" y="1590"/>
                    </a:lnTo>
                    <a:lnTo>
                      <a:pt x="0" y="7542"/>
                    </a:lnTo>
                    <a:lnTo>
                      <a:pt x="12385" y="10463"/>
                    </a:lnTo>
                    <a:lnTo>
                      <a:pt x="21480" y="5989"/>
                    </a:lnTo>
                    <a:lnTo>
                      <a:pt x="214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7"/>
              <p:cNvSpPr/>
              <p:nvPr/>
            </p:nvSpPr>
            <p:spPr>
              <a:xfrm>
                <a:off x="6552556" y="3793679"/>
                <a:ext cx="392386" cy="191827"/>
              </a:xfrm>
              <a:custGeom>
                <a:rect b="b" l="l" r="r" t="t"/>
                <a:pathLst>
                  <a:path extrusionOk="0" h="10501" w="21480">
                    <a:moveTo>
                      <a:pt x="21480" y="1"/>
                    </a:moveTo>
                    <a:lnTo>
                      <a:pt x="11757" y="4141"/>
                    </a:lnTo>
                    <a:lnTo>
                      <a:pt x="0" y="1590"/>
                    </a:lnTo>
                    <a:lnTo>
                      <a:pt x="0" y="1590"/>
                    </a:lnTo>
                    <a:lnTo>
                      <a:pt x="37" y="7580"/>
                    </a:lnTo>
                    <a:lnTo>
                      <a:pt x="12422" y="10500"/>
                    </a:lnTo>
                    <a:lnTo>
                      <a:pt x="21480" y="5990"/>
                    </a:lnTo>
                    <a:lnTo>
                      <a:pt x="21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7"/>
              <p:cNvSpPr/>
              <p:nvPr/>
            </p:nvSpPr>
            <p:spPr>
              <a:xfrm>
                <a:off x="6553232" y="3969266"/>
                <a:ext cx="392386" cy="191827"/>
              </a:xfrm>
              <a:custGeom>
                <a:rect b="b" l="l" r="r" t="t"/>
                <a:pathLst>
                  <a:path extrusionOk="0" h="10501" w="21480">
                    <a:moveTo>
                      <a:pt x="21480" y="1"/>
                    </a:moveTo>
                    <a:lnTo>
                      <a:pt x="11720" y="4142"/>
                    </a:lnTo>
                    <a:lnTo>
                      <a:pt x="0" y="1591"/>
                    </a:lnTo>
                    <a:lnTo>
                      <a:pt x="0" y="7580"/>
                    </a:lnTo>
                    <a:lnTo>
                      <a:pt x="12385" y="10501"/>
                    </a:lnTo>
                    <a:lnTo>
                      <a:pt x="21480" y="6027"/>
                    </a:lnTo>
                    <a:lnTo>
                      <a:pt x="21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7"/>
              <p:cNvSpPr/>
              <p:nvPr/>
            </p:nvSpPr>
            <p:spPr>
              <a:xfrm>
                <a:off x="6577528" y="3603222"/>
                <a:ext cx="359322" cy="78368"/>
              </a:xfrm>
              <a:custGeom>
                <a:rect b="b" l="l" r="r" t="t"/>
                <a:pathLst>
                  <a:path extrusionOk="0" fill="none" h="4290" w="19670">
                    <a:moveTo>
                      <a:pt x="1" y="1849"/>
                    </a:moveTo>
                    <a:lnTo>
                      <a:pt x="10612" y="4289"/>
                    </a:lnTo>
                    <a:lnTo>
                      <a:pt x="19669" y="1"/>
                    </a:lnTo>
                  </a:path>
                </a:pathLst>
              </a:custGeom>
              <a:noFill/>
              <a:ln cap="flat" cmpd="sng" w="277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7"/>
              <p:cNvSpPr/>
              <p:nvPr/>
            </p:nvSpPr>
            <p:spPr>
              <a:xfrm>
                <a:off x="6584287" y="3768013"/>
                <a:ext cx="358646" cy="78368"/>
              </a:xfrm>
              <a:custGeom>
                <a:rect b="b" l="l" r="r" t="t"/>
                <a:pathLst>
                  <a:path extrusionOk="0" fill="none" h="4290" w="19633">
                    <a:moveTo>
                      <a:pt x="1" y="1849"/>
                    </a:moveTo>
                    <a:lnTo>
                      <a:pt x="10574" y="4289"/>
                    </a:lnTo>
                    <a:lnTo>
                      <a:pt x="19632" y="1"/>
                    </a:lnTo>
                  </a:path>
                </a:pathLst>
              </a:custGeom>
              <a:noFill/>
              <a:ln cap="flat" cmpd="sng" w="277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7"/>
              <p:cNvSpPr/>
              <p:nvPr/>
            </p:nvSpPr>
            <p:spPr>
              <a:xfrm>
                <a:off x="6578204" y="3939563"/>
                <a:ext cx="359322" cy="78349"/>
              </a:xfrm>
              <a:custGeom>
                <a:rect b="b" l="l" r="r" t="t"/>
                <a:pathLst>
                  <a:path extrusionOk="0" fill="none" h="4289" w="19670">
                    <a:moveTo>
                      <a:pt x="1" y="1886"/>
                    </a:moveTo>
                    <a:lnTo>
                      <a:pt x="10575" y="4289"/>
                    </a:lnTo>
                    <a:lnTo>
                      <a:pt x="19669" y="0"/>
                    </a:lnTo>
                  </a:path>
                </a:pathLst>
              </a:custGeom>
              <a:noFill/>
              <a:ln cap="flat" cmpd="sng" w="277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7"/>
              <p:cNvSpPr/>
              <p:nvPr/>
            </p:nvSpPr>
            <p:spPr>
              <a:xfrm>
                <a:off x="6740967" y="3464097"/>
                <a:ext cx="56757" cy="48117"/>
              </a:xfrm>
              <a:custGeom>
                <a:rect b="b" l="l" r="r" t="t"/>
                <a:pathLst>
                  <a:path extrusionOk="0" h="2634" w="3107">
                    <a:moveTo>
                      <a:pt x="1775" y="1"/>
                    </a:moveTo>
                    <a:cubicBezTo>
                      <a:pt x="592" y="1"/>
                      <a:pt x="1" y="1406"/>
                      <a:pt x="851" y="2256"/>
                    </a:cubicBezTo>
                    <a:cubicBezTo>
                      <a:pt x="1112" y="2517"/>
                      <a:pt x="1437" y="2633"/>
                      <a:pt x="1759" y="2633"/>
                    </a:cubicBezTo>
                    <a:cubicBezTo>
                      <a:pt x="2441" y="2633"/>
                      <a:pt x="3106" y="2110"/>
                      <a:pt x="3106" y="1332"/>
                    </a:cubicBezTo>
                    <a:cubicBezTo>
                      <a:pt x="3106" y="592"/>
                      <a:pt x="2515" y="1"/>
                      <a:pt x="17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7"/>
              <p:cNvSpPr/>
              <p:nvPr/>
            </p:nvSpPr>
            <p:spPr>
              <a:xfrm>
                <a:off x="6696395" y="3472208"/>
                <a:ext cx="24332" cy="20752"/>
              </a:xfrm>
              <a:custGeom>
                <a:rect b="b" l="l" r="r" t="t"/>
                <a:pathLst>
                  <a:path extrusionOk="0" h="1136" w="1332">
                    <a:moveTo>
                      <a:pt x="740" y="1"/>
                    </a:moveTo>
                    <a:cubicBezTo>
                      <a:pt x="223" y="1"/>
                      <a:pt x="1" y="592"/>
                      <a:pt x="334" y="962"/>
                    </a:cubicBezTo>
                    <a:cubicBezTo>
                      <a:pt x="454" y="1082"/>
                      <a:pt x="601" y="1136"/>
                      <a:pt x="746" y="1136"/>
                    </a:cubicBezTo>
                    <a:cubicBezTo>
                      <a:pt x="1046" y="1136"/>
                      <a:pt x="1332" y="904"/>
                      <a:pt x="1332" y="555"/>
                    </a:cubicBezTo>
                    <a:cubicBezTo>
                      <a:pt x="1295" y="259"/>
                      <a:pt x="1073" y="1"/>
                      <a:pt x="7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7"/>
              <p:cNvSpPr/>
              <p:nvPr/>
            </p:nvSpPr>
            <p:spPr>
              <a:xfrm>
                <a:off x="6813234" y="3462745"/>
                <a:ext cx="22305" cy="19163"/>
              </a:xfrm>
              <a:custGeom>
                <a:rect b="b" l="l" r="r" t="t"/>
                <a:pathLst>
                  <a:path extrusionOk="0" h="1049" w="1221">
                    <a:moveTo>
                      <a:pt x="703" y="1"/>
                    </a:moveTo>
                    <a:cubicBezTo>
                      <a:pt x="223" y="1"/>
                      <a:pt x="1" y="592"/>
                      <a:pt x="333" y="888"/>
                    </a:cubicBezTo>
                    <a:cubicBezTo>
                      <a:pt x="444" y="999"/>
                      <a:pt x="580" y="1048"/>
                      <a:pt x="711" y="1048"/>
                    </a:cubicBezTo>
                    <a:cubicBezTo>
                      <a:pt x="974" y="1048"/>
                      <a:pt x="1221" y="851"/>
                      <a:pt x="1221" y="555"/>
                    </a:cubicBezTo>
                    <a:cubicBezTo>
                      <a:pt x="1221" y="260"/>
                      <a:pt x="999" y="1"/>
                      <a:pt x="7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7"/>
              <p:cNvSpPr/>
              <p:nvPr/>
            </p:nvSpPr>
            <p:spPr>
              <a:xfrm>
                <a:off x="6046035" y="3027138"/>
                <a:ext cx="91191" cy="1172445"/>
              </a:xfrm>
              <a:custGeom>
                <a:rect b="b" l="l" r="r" t="t"/>
                <a:pathLst>
                  <a:path extrusionOk="0" h="64182" w="4992">
                    <a:moveTo>
                      <a:pt x="370" y="1"/>
                    </a:moveTo>
                    <a:lnTo>
                      <a:pt x="0" y="61631"/>
                    </a:lnTo>
                    <a:cubicBezTo>
                      <a:pt x="0" y="61631"/>
                      <a:pt x="0" y="64182"/>
                      <a:pt x="2329" y="64182"/>
                    </a:cubicBezTo>
                    <a:cubicBezTo>
                      <a:pt x="3845" y="64182"/>
                      <a:pt x="4621" y="62296"/>
                      <a:pt x="4621" y="62296"/>
                    </a:cubicBezTo>
                    <a:lnTo>
                      <a:pt x="4991" y="1701"/>
                    </a:lnTo>
                    <a:lnTo>
                      <a:pt x="370"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7"/>
              <p:cNvSpPr/>
              <p:nvPr/>
            </p:nvSpPr>
            <p:spPr>
              <a:xfrm>
                <a:off x="6591722" y="3228409"/>
                <a:ext cx="91191" cy="1172445"/>
              </a:xfrm>
              <a:custGeom>
                <a:rect b="b" l="l" r="r" t="t"/>
                <a:pathLst>
                  <a:path extrusionOk="0" h="64182" w="4992">
                    <a:moveTo>
                      <a:pt x="370" y="0"/>
                    </a:moveTo>
                    <a:lnTo>
                      <a:pt x="0" y="61630"/>
                    </a:lnTo>
                    <a:cubicBezTo>
                      <a:pt x="0" y="61630"/>
                      <a:pt x="0" y="64181"/>
                      <a:pt x="2329" y="64181"/>
                    </a:cubicBezTo>
                    <a:cubicBezTo>
                      <a:pt x="3845" y="64181"/>
                      <a:pt x="4622" y="62296"/>
                      <a:pt x="4622" y="62296"/>
                    </a:cubicBezTo>
                    <a:lnTo>
                      <a:pt x="4991" y="1701"/>
                    </a:lnTo>
                    <a:lnTo>
                      <a:pt x="3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7"/>
              <p:cNvSpPr/>
              <p:nvPr/>
            </p:nvSpPr>
            <p:spPr>
              <a:xfrm>
                <a:off x="7842479" y="2709722"/>
                <a:ext cx="85802" cy="1131270"/>
              </a:xfrm>
              <a:custGeom>
                <a:rect b="b" l="l" r="r" t="t"/>
                <a:pathLst>
                  <a:path extrusionOk="0" h="61928" w="4697">
                    <a:moveTo>
                      <a:pt x="371" y="1"/>
                    </a:moveTo>
                    <a:lnTo>
                      <a:pt x="38" y="59486"/>
                    </a:lnTo>
                    <a:cubicBezTo>
                      <a:pt x="38" y="59486"/>
                      <a:pt x="1" y="61927"/>
                      <a:pt x="2182" y="61927"/>
                    </a:cubicBezTo>
                    <a:cubicBezTo>
                      <a:pt x="2196" y="61927"/>
                      <a:pt x="2211" y="61927"/>
                      <a:pt x="2225" y="61927"/>
                    </a:cubicBezTo>
                    <a:cubicBezTo>
                      <a:pt x="3639" y="61927"/>
                      <a:pt x="4363" y="60115"/>
                      <a:pt x="4363" y="60115"/>
                    </a:cubicBezTo>
                    <a:lnTo>
                      <a:pt x="4696" y="1627"/>
                    </a:lnTo>
                    <a:lnTo>
                      <a:pt x="371"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7"/>
              <p:cNvSpPr/>
              <p:nvPr/>
            </p:nvSpPr>
            <p:spPr>
              <a:xfrm>
                <a:off x="6007527" y="2709722"/>
                <a:ext cx="2563022" cy="506540"/>
              </a:xfrm>
              <a:custGeom>
                <a:rect b="b" l="l" r="r" t="t"/>
                <a:pathLst>
                  <a:path extrusionOk="0" h="27729" w="140305">
                    <a:moveTo>
                      <a:pt x="102335" y="1"/>
                    </a:moveTo>
                    <a:lnTo>
                      <a:pt x="1" y="14937"/>
                    </a:lnTo>
                    <a:lnTo>
                      <a:pt x="34679" y="27729"/>
                    </a:lnTo>
                    <a:lnTo>
                      <a:pt x="140304" y="6101"/>
                    </a:lnTo>
                    <a:lnTo>
                      <a:pt x="102335" y="1"/>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7"/>
              <p:cNvSpPr/>
              <p:nvPr/>
            </p:nvSpPr>
            <p:spPr>
              <a:xfrm>
                <a:off x="6006176" y="2982565"/>
                <a:ext cx="634869" cy="330276"/>
              </a:xfrm>
              <a:custGeom>
                <a:rect b="b" l="l" r="r" t="t"/>
                <a:pathLst>
                  <a:path extrusionOk="0" h="18080" w="34754">
                    <a:moveTo>
                      <a:pt x="75" y="1"/>
                    </a:moveTo>
                    <a:lnTo>
                      <a:pt x="1" y="3328"/>
                    </a:lnTo>
                    <a:lnTo>
                      <a:pt x="34642" y="18079"/>
                    </a:lnTo>
                    <a:lnTo>
                      <a:pt x="34753" y="12793"/>
                    </a:lnTo>
                    <a:lnTo>
                      <a:pt x="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7"/>
              <p:cNvSpPr/>
              <p:nvPr/>
            </p:nvSpPr>
            <p:spPr>
              <a:xfrm>
                <a:off x="6638998" y="2821154"/>
                <a:ext cx="1931551" cy="491688"/>
              </a:xfrm>
              <a:custGeom>
                <a:rect b="b" l="l" r="r" t="t"/>
                <a:pathLst>
                  <a:path extrusionOk="0" h="26916" w="105737">
                    <a:moveTo>
                      <a:pt x="105736" y="1"/>
                    </a:moveTo>
                    <a:lnTo>
                      <a:pt x="111" y="21629"/>
                    </a:lnTo>
                    <a:lnTo>
                      <a:pt x="0" y="26915"/>
                    </a:lnTo>
                    <a:lnTo>
                      <a:pt x="105699" y="3883"/>
                    </a:lnTo>
                    <a:lnTo>
                      <a:pt x="1057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7"/>
              <p:cNvSpPr/>
              <p:nvPr/>
            </p:nvSpPr>
            <p:spPr>
              <a:xfrm>
                <a:off x="6007527" y="2982565"/>
                <a:ext cx="633517" cy="269500"/>
              </a:xfrm>
              <a:custGeom>
                <a:rect b="b" l="l" r="r" t="t"/>
                <a:pathLst>
                  <a:path extrusionOk="0" h="14753" w="34680">
                    <a:moveTo>
                      <a:pt x="1" y="1"/>
                    </a:moveTo>
                    <a:lnTo>
                      <a:pt x="1" y="851"/>
                    </a:lnTo>
                    <a:lnTo>
                      <a:pt x="34642" y="14752"/>
                    </a:lnTo>
                    <a:lnTo>
                      <a:pt x="34679" y="12793"/>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7"/>
              <p:cNvSpPr/>
              <p:nvPr/>
            </p:nvSpPr>
            <p:spPr>
              <a:xfrm>
                <a:off x="6640350" y="2821154"/>
                <a:ext cx="1930199" cy="430912"/>
              </a:xfrm>
              <a:custGeom>
                <a:rect b="b" l="l" r="r" t="t"/>
                <a:pathLst>
                  <a:path extrusionOk="0" h="23589" w="105663">
                    <a:moveTo>
                      <a:pt x="105662" y="1"/>
                    </a:moveTo>
                    <a:lnTo>
                      <a:pt x="37" y="21629"/>
                    </a:lnTo>
                    <a:lnTo>
                      <a:pt x="0" y="23588"/>
                    </a:lnTo>
                    <a:lnTo>
                      <a:pt x="105662" y="925"/>
                    </a:lnTo>
                    <a:lnTo>
                      <a:pt x="1056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7"/>
              <p:cNvSpPr/>
              <p:nvPr/>
            </p:nvSpPr>
            <p:spPr>
              <a:xfrm>
                <a:off x="6007527" y="2709722"/>
                <a:ext cx="2563697" cy="428190"/>
              </a:xfrm>
              <a:custGeom>
                <a:rect b="b" l="l" r="r" t="t"/>
                <a:pathLst>
                  <a:path extrusionOk="0" h="23440" w="140342">
                    <a:moveTo>
                      <a:pt x="102335" y="1"/>
                    </a:moveTo>
                    <a:lnTo>
                      <a:pt x="1" y="14937"/>
                    </a:lnTo>
                    <a:lnTo>
                      <a:pt x="23107" y="23440"/>
                    </a:lnTo>
                    <a:cubicBezTo>
                      <a:pt x="22959" y="23329"/>
                      <a:pt x="22812" y="23144"/>
                      <a:pt x="22701" y="22996"/>
                    </a:cubicBezTo>
                    <a:cubicBezTo>
                      <a:pt x="20224" y="19743"/>
                      <a:pt x="24143" y="17303"/>
                      <a:pt x="26878" y="16416"/>
                    </a:cubicBezTo>
                    <a:cubicBezTo>
                      <a:pt x="28764" y="15824"/>
                      <a:pt x="30686" y="15491"/>
                      <a:pt x="32609" y="15085"/>
                    </a:cubicBezTo>
                    <a:cubicBezTo>
                      <a:pt x="35862" y="14382"/>
                      <a:pt x="39153" y="13791"/>
                      <a:pt x="42443" y="13310"/>
                    </a:cubicBezTo>
                    <a:cubicBezTo>
                      <a:pt x="49726" y="12238"/>
                      <a:pt x="57083" y="11572"/>
                      <a:pt x="64367" y="10463"/>
                    </a:cubicBezTo>
                    <a:cubicBezTo>
                      <a:pt x="78933" y="8319"/>
                      <a:pt x="93056" y="3328"/>
                      <a:pt x="107918" y="3291"/>
                    </a:cubicBezTo>
                    <a:cubicBezTo>
                      <a:pt x="113981" y="3291"/>
                      <a:pt x="120007" y="4585"/>
                      <a:pt x="125516" y="7099"/>
                    </a:cubicBezTo>
                    <a:cubicBezTo>
                      <a:pt x="126514" y="7543"/>
                      <a:pt x="127512" y="8023"/>
                      <a:pt x="128511" y="8541"/>
                    </a:cubicBezTo>
                    <a:lnTo>
                      <a:pt x="140341" y="6101"/>
                    </a:lnTo>
                    <a:lnTo>
                      <a:pt x="102335"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7"/>
              <p:cNvSpPr/>
              <p:nvPr/>
            </p:nvSpPr>
            <p:spPr>
              <a:xfrm>
                <a:off x="6582259" y="2738091"/>
                <a:ext cx="736838" cy="237076"/>
              </a:xfrm>
              <a:custGeom>
                <a:rect b="b" l="l" r="r" t="t"/>
                <a:pathLst>
                  <a:path extrusionOk="0" h="12978" w="40336">
                    <a:moveTo>
                      <a:pt x="31315" y="0"/>
                    </a:moveTo>
                    <a:lnTo>
                      <a:pt x="38" y="4363"/>
                    </a:lnTo>
                    <a:lnTo>
                      <a:pt x="1" y="12977"/>
                    </a:lnTo>
                    <a:lnTo>
                      <a:pt x="40336" y="6396"/>
                    </a:lnTo>
                    <a:lnTo>
                      <a:pt x="31315" y="0"/>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7"/>
              <p:cNvSpPr/>
              <p:nvPr/>
            </p:nvSpPr>
            <p:spPr>
              <a:xfrm>
                <a:off x="6582259" y="2940020"/>
                <a:ext cx="532881" cy="210734"/>
              </a:xfrm>
              <a:custGeom>
                <a:rect b="b" l="l" r="r" t="t"/>
                <a:pathLst>
                  <a:path extrusionOk="0" h="11536" w="29171">
                    <a:moveTo>
                      <a:pt x="11757" y="1"/>
                    </a:moveTo>
                    <a:lnTo>
                      <a:pt x="1" y="1664"/>
                    </a:lnTo>
                    <a:lnTo>
                      <a:pt x="14308" y="11535"/>
                    </a:lnTo>
                    <a:lnTo>
                      <a:pt x="29171" y="8430"/>
                    </a:lnTo>
                    <a:lnTo>
                      <a:pt x="11757"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7"/>
              <p:cNvSpPr/>
              <p:nvPr/>
            </p:nvSpPr>
            <p:spPr>
              <a:xfrm>
                <a:off x="6575519" y="2667853"/>
                <a:ext cx="1391253" cy="482901"/>
              </a:xfrm>
              <a:custGeom>
                <a:rect b="b" l="l" r="r" t="t"/>
                <a:pathLst>
                  <a:path extrusionOk="0" h="26435" w="76160">
                    <a:moveTo>
                      <a:pt x="59560" y="0"/>
                    </a:moveTo>
                    <a:lnTo>
                      <a:pt x="407" y="7727"/>
                    </a:lnTo>
                    <a:lnTo>
                      <a:pt x="0" y="9391"/>
                    </a:lnTo>
                    <a:lnTo>
                      <a:pt x="14677" y="26434"/>
                    </a:lnTo>
                    <a:lnTo>
                      <a:pt x="76123" y="13680"/>
                    </a:lnTo>
                    <a:lnTo>
                      <a:pt x="76160" y="12275"/>
                    </a:lnTo>
                    <a:lnTo>
                      <a:pt x="59560" y="0"/>
                    </a:lnTo>
                    <a:close/>
                  </a:path>
                </a:pathLst>
              </a:custGeom>
              <a:solidFill>
                <a:srgbClr val="3FC1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7"/>
              <p:cNvSpPr/>
              <p:nvPr/>
            </p:nvSpPr>
            <p:spPr>
              <a:xfrm>
                <a:off x="6582935" y="2652326"/>
                <a:ext cx="1383836" cy="467356"/>
              </a:xfrm>
              <a:custGeom>
                <a:rect b="b" l="l" r="r" t="t"/>
                <a:pathLst>
                  <a:path extrusionOk="0" h="25584" w="75754">
                    <a:moveTo>
                      <a:pt x="59708" y="0"/>
                    </a:moveTo>
                    <a:lnTo>
                      <a:pt x="1" y="8577"/>
                    </a:lnTo>
                    <a:lnTo>
                      <a:pt x="14715" y="25584"/>
                    </a:lnTo>
                    <a:lnTo>
                      <a:pt x="75754" y="13125"/>
                    </a:lnTo>
                    <a:lnTo>
                      <a:pt x="5970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7"/>
              <p:cNvSpPr/>
              <p:nvPr/>
            </p:nvSpPr>
            <p:spPr>
              <a:xfrm>
                <a:off x="6646415" y="2816423"/>
                <a:ext cx="415366" cy="264093"/>
              </a:xfrm>
              <a:custGeom>
                <a:rect b="b" l="l" r="r" t="t"/>
                <a:pathLst>
                  <a:path extrusionOk="0" fill="none" h="14457" w="22738">
                    <a:moveTo>
                      <a:pt x="1" y="1"/>
                    </a:moveTo>
                    <a:lnTo>
                      <a:pt x="11758" y="13865"/>
                    </a:lnTo>
                    <a:lnTo>
                      <a:pt x="15455" y="14456"/>
                    </a:lnTo>
                    <a:lnTo>
                      <a:pt x="22738" y="13126"/>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7"/>
              <p:cNvSpPr/>
              <p:nvPr/>
            </p:nvSpPr>
            <p:spPr>
              <a:xfrm>
                <a:off x="6705181" y="2802247"/>
                <a:ext cx="15546" cy="49322"/>
              </a:xfrm>
              <a:custGeom>
                <a:rect b="b" l="l" r="r" t="t"/>
                <a:pathLst>
                  <a:path extrusionOk="0" fill="none" h="2700" w="851">
                    <a:moveTo>
                      <a:pt x="851" y="1"/>
                    </a:moveTo>
                    <a:lnTo>
                      <a:pt x="0" y="2699"/>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7"/>
              <p:cNvSpPr/>
              <p:nvPr/>
            </p:nvSpPr>
            <p:spPr>
              <a:xfrm>
                <a:off x="6722736" y="2807654"/>
                <a:ext cx="15546" cy="49322"/>
              </a:xfrm>
              <a:custGeom>
                <a:rect b="b" l="l" r="r" t="t"/>
                <a:pathLst>
                  <a:path extrusionOk="0" fill="none" h="2700" w="851">
                    <a:moveTo>
                      <a:pt x="851" y="0"/>
                    </a:moveTo>
                    <a:lnTo>
                      <a:pt x="1" y="2699"/>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7"/>
              <p:cNvSpPr/>
              <p:nvPr/>
            </p:nvSpPr>
            <p:spPr>
              <a:xfrm>
                <a:off x="7825600" y="2836024"/>
                <a:ext cx="16222" cy="49304"/>
              </a:xfrm>
              <a:custGeom>
                <a:rect b="b" l="l" r="r" t="t"/>
                <a:pathLst>
                  <a:path extrusionOk="0" fill="none" h="2699" w="888">
                    <a:moveTo>
                      <a:pt x="888" y="0"/>
                    </a:moveTo>
                    <a:lnTo>
                      <a:pt x="1" y="2699"/>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7"/>
              <p:cNvSpPr/>
              <p:nvPr/>
            </p:nvSpPr>
            <p:spPr>
              <a:xfrm>
                <a:off x="7843155" y="2840737"/>
                <a:ext cx="16240" cy="49322"/>
              </a:xfrm>
              <a:custGeom>
                <a:rect b="b" l="l" r="r" t="t"/>
                <a:pathLst>
                  <a:path extrusionOk="0" fill="none" h="2700" w="889">
                    <a:moveTo>
                      <a:pt x="888" y="1"/>
                    </a:moveTo>
                    <a:lnTo>
                      <a:pt x="1" y="270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7"/>
              <p:cNvSpPr/>
              <p:nvPr/>
            </p:nvSpPr>
            <p:spPr>
              <a:xfrm>
                <a:off x="7598681" y="2673260"/>
                <a:ext cx="295824" cy="184392"/>
              </a:xfrm>
              <a:custGeom>
                <a:rect b="b" l="l" r="r" t="t"/>
                <a:pathLst>
                  <a:path extrusionOk="0" fill="none" h="10094" w="16194">
                    <a:moveTo>
                      <a:pt x="1" y="444"/>
                    </a:moveTo>
                    <a:lnTo>
                      <a:pt x="2404" y="0"/>
                    </a:lnTo>
                    <a:lnTo>
                      <a:pt x="4511" y="592"/>
                    </a:lnTo>
                    <a:lnTo>
                      <a:pt x="16194" y="10093"/>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7"/>
              <p:cNvSpPr/>
              <p:nvPr/>
            </p:nvSpPr>
            <p:spPr>
              <a:xfrm>
                <a:off x="7480491" y="2675288"/>
                <a:ext cx="148606" cy="76998"/>
              </a:xfrm>
              <a:custGeom>
                <a:rect b="b" l="l" r="r" t="t"/>
                <a:pathLst>
                  <a:path extrusionOk="0" fill="none" h="4215" w="8135">
                    <a:moveTo>
                      <a:pt x="925" y="0"/>
                    </a:moveTo>
                    <a:cubicBezTo>
                      <a:pt x="629" y="629"/>
                      <a:pt x="1" y="1220"/>
                      <a:pt x="1295" y="1553"/>
                    </a:cubicBezTo>
                    <a:cubicBezTo>
                      <a:pt x="2219" y="1775"/>
                      <a:pt x="3402" y="1553"/>
                      <a:pt x="4400" y="1553"/>
                    </a:cubicBezTo>
                    <a:cubicBezTo>
                      <a:pt x="5472" y="1516"/>
                      <a:pt x="5953" y="1812"/>
                      <a:pt x="6249" y="2477"/>
                    </a:cubicBezTo>
                    <a:cubicBezTo>
                      <a:pt x="6508" y="3032"/>
                      <a:pt x="6803" y="4215"/>
                      <a:pt x="8134" y="4030"/>
                    </a:cubicBez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7"/>
              <p:cNvSpPr/>
              <p:nvPr/>
            </p:nvSpPr>
            <p:spPr>
              <a:xfrm>
                <a:off x="7576395" y="2734237"/>
                <a:ext cx="197892" cy="131983"/>
              </a:xfrm>
              <a:custGeom>
                <a:rect b="b" l="l" r="r" t="t"/>
                <a:pathLst>
                  <a:path extrusionOk="0" h="7225" w="10833">
                    <a:moveTo>
                      <a:pt x="4689" y="1"/>
                    </a:moveTo>
                    <a:cubicBezTo>
                      <a:pt x="3957" y="1"/>
                      <a:pt x="3291" y="272"/>
                      <a:pt x="2108" y="803"/>
                    </a:cubicBezTo>
                    <a:cubicBezTo>
                      <a:pt x="1" y="1764"/>
                      <a:pt x="814" y="3724"/>
                      <a:pt x="1442" y="4352"/>
                    </a:cubicBezTo>
                    <a:cubicBezTo>
                      <a:pt x="1602" y="4497"/>
                      <a:pt x="1636" y="4528"/>
                      <a:pt x="1686" y="4528"/>
                    </a:cubicBezTo>
                    <a:cubicBezTo>
                      <a:pt x="1724" y="4528"/>
                      <a:pt x="1770" y="4511"/>
                      <a:pt x="1886" y="4511"/>
                    </a:cubicBezTo>
                    <a:cubicBezTo>
                      <a:pt x="2008" y="4511"/>
                      <a:pt x="2206" y="4530"/>
                      <a:pt x="2551" y="4611"/>
                    </a:cubicBezTo>
                    <a:cubicBezTo>
                      <a:pt x="3661" y="4833"/>
                      <a:pt x="3845" y="5239"/>
                      <a:pt x="4622" y="6275"/>
                    </a:cubicBezTo>
                    <a:cubicBezTo>
                      <a:pt x="5091" y="6878"/>
                      <a:pt x="6047" y="7225"/>
                      <a:pt x="7114" y="7225"/>
                    </a:cubicBezTo>
                    <a:cubicBezTo>
                      <a:pt x="7812" y="7225"/>
                      <a:pt x="8556" y="7077"/>
                      <a:pt x="9243" y="6755"/>
                    </a:cubicBezTo>
                    <a:cubicBezTo>
                      <a:pt x="10500" y="6164"/>
                      <a:pt x="10833" y="4944"/>
                      <a:pt x="10833" y="3945"/>
                    </a:cubicBezTo>
                    <a:cubicBezTo>
                      <a:pt x="10796" y="2910"/>
                      <a:pt x="9428" y="1505"/>
                      <a:pt x="6914" y="544"/>
                    </a:cubicBezTo>
                    <a:cubicBezTo>
                      <a:pt x="5920" y="180"/>
                      <a:pt x="5283" y="1"/>
                      <a:pt x="46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7"/>
              <p:cNvSpPr/>
              <p:nvPr/>
            </p:nvSpPr>
            <p:spPr>
              <a:xfrm>
                <a:off x="7614209" y="2736941"/>
                <a:ext cx="107413" cy="62694"/>
              </a:xfrm>
              <a:custGeom>
                <a:rect b="b" l="l" r="r" t="t"/>
                <a:pathLst>
                  <a:path extrusionOk="0" h="3432" w="5880">
                    <a:moveTo>
                      <a:pt x="1496" y="1"/>
                    </a:moveTo>
                    <a:cubicBezTo>
                      <a:pt x="1254" y="1"/>
                      <a:pt x="1008" y="59"/>
                      <a:pt x="777" y="174"/>
                    </a:cubicBezTo>
                    <a:cubicBezTo>
                      <a:pt x="629" y="211"/>
                      <a:pt x="1" y="544"/>
                      <a:pt x="38" y="618"/>
                    </a:cubicBezTo>
                    <a:cubicBezTo>
                      <a:pt x="518" y="1394"/>
                      <a:pt x="3254" y="3021"/>
                      <a:pt x="3254" y="3021"/>
                    </a:cubicBezTo>
                    <a:cubicBezTo>
                      <a:pt x="3654" y="3305"/>
                      <a:pt x="4095" y="3431"/>
                      <a:pt x="4499" y="3431"/>
                    </a:cubicBezTo>
                    <a:cubicBezTo>
                      <a:pt x="5253" y="3431"/>
                      <a:pt x="5879" y="2992"/>
                      <a:pt x="5879" y="2319"/>
                    </a:cubicBezTo>
                    <a:cubicBezTo>
                      <a:pt x="5879" y="1334"/>
                      <a:pt x="2429" y="63"/>
                      <a:pt x="1942" y="63"/>
                    </a:cubicBezTo>
                    <a:cubicBezTo>
                      <a:pt x="1935" y="63"/>
                      <a:pt x="1929" y="63"/>
                      <a:pt x="1923" y="63"/>
                    </a:cubicBezTo>
                    <a:cubicBezTo>
                      <a:pt x="1785" y="22"/>
                      <a:pt x="1641" y="1"/>
                      <a:pt x="14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7"/>
              <p:cNvSpPr/>
              <p:nvPr/>
            </p:nvSpPr>
            <p:spPr>
              <a:xfrm>
                <a:off x="7591922" y="2772197"/>
                <a:ext cx="181013" cy="97603"/>
              </a:xfrm>
              <a:custGeom>
                <a:rect b="b" l="l" r="r" t="t"/>
                <a:pathLst>
                  <a:path extrusionOk="0" h="5343" w="9909">
                    <a:moveTo>
                      <a:pt x="812" y="1"/>
                    </a:moveTo>
                    <a:cubicBezTo>
                      <a:pt x="641" y="1"/>
                      <a:pt x="488" y="69"/>
                      <a:pt x="371" y="241"/>
                    </a:cubicBezTo>
                    <a:cubicBezTo>
                      <a:pt x="1" y="943"/>
                      <a:pt x="112" y="1793"/>
                      <a:pt x="666" y="2385"/>
                    </a:cubicBezTo>
                    <a:cubicBezTo>
                      <a:pt x="999" y="2718"/>
                      <a:pt x="1997" y="3013"/>
                      <a:pt x="2441" y="3272"/>
                    </a:cubicBezTo>
                    <a:cubicBezTo>
                      <a:pt x="3069" y="3605"/>
                      <a:pt x="3402" y="4307"/>
                      <a:pt x="4031" y="4714"/>
                    </a:cubicBezTo>
                    <a:cubicBezTo>
                      <a:pt x="4696" y="5121"/>
                      <a:pt x="5436" y="5306"/>
                      <a:pt x="6212" y="5343"/>
                    </a:cubicBezTo>
                    <a:cubicBezTo>
                      <a:pt x="7136" y="5343"/>
                      <a:pt x="9613" y="4751"/>
                      <a:pt x="9909" y="2755"/>
                    </a:cubicBezTo>
                    <a:lnTo>
                      <a:pt x="9909" y="2755"/>
                    </a:lnTo>
                    <a:cubicBezTo>
                      <a:pt x="9027" y="3931"/>
                      <a:pt x="8116" y="4327"/>
                      <a:pt x="7253" y="4327"/>
                    </a:cubicBezTo>
                    <a:cubicBezTo>
                      <a:pt x="7139" y="4327"/>
                      <a:pt x="7026" y="4320"/>
                      <a:pt x="6914" y="4307"/>
                    </a:cubicBezTo>
                    <a:cubicBezTo>
                      <a:pt x="4881" y="4123"/>
                      <a:pt x="3772" y="1978"/>
                      <a:pt x="2330" y="869"/>
                    </a:cubicBezTo>
                    <a:cubicBezTo>
                      <a:pt x="2023" y="646"/>
                      <a:pt x="1336" y="1"/>
                      <a:pt x="8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7"/>
              <p:cNvSpPr/>
              <p:nvPr/>
            </p:nvSpPr>
            <p:spPr>
              <a:xfrm>
                <a:off x="7635143" y="2741380"/>
                <a:ext cx="39878" cy="20624"/>
              </a:xfrm>
              <a:custGeom>
                <a:rect b="b" l="l" r="r" t="t"/>
                <a:pathLst>
                  <a:path extrusionOk="0" h="1129" w="2183">
                    <a:moveTo>
                      <a:pt x="453" y="0"/>
                    </a:moveTo>
                    <a:cubicBezTo>
                      <a:pt x="229" y="0"/>
                      <a:pt x="68" y="172"/>
                      <a:pt x="1" y="375"/>
                    </a:cubicBezTo>
                    <a:cubicBezTo>
                      <a:pt x="519" y="671"/>
                      <a:pt x="999" y="929"/>
                      <a:pt x="1554" y="1114"/>
                    </a:cubicBezTo>
                    <a:cubicBezTo>
                      <a:pt x="1652" y="1114"/>
                      <a:pt x="1729" y="1129"/>
                      <a:pt x="1797" y="1129"/>
                    </a:cubicBezTo>
                    <a:cubicBezTo>
                      <a:pt x="1881" y="1129"/>
                      <a:pt x="1952" y="1106"/>
                      <a:pt x="2034" y="1003"/>
                    </a:cubicBezTo>
                    <a:cubicBezTo>
                      <a:pt x="2182" y="856"/>
                      <a:pt x="2034" y="671"/>
                      <a:pt x="1739" y="449"/>
                    </a:cubicBezTo>
                    <a:cubicBezTo>
                      <a:pt x="1406" y="190"/>
                      <a:pt x="962" y="5"/>
                      <a:pt x="519" y="5"/>
                    </a:cubicBezTo>
                    <a:cubicBezTo>
                      <a:pt x="496" y="2"/>
                      <a:pt x="474" y="0"/>
                      <a:pt x="4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7"/>
              <p:cNvSpPr/>
              <p:nvPr/>
            </p:nvSpPr>
            <p:spPr>
              <a:xfrm>
                <a:off x="7385262" y="2794136"/>
                <a:ext cx="54729" cy="29739"/>
              </a:xfrm>
              <a:custGeom>
                <a:rect b="b" l="l" r="r" t="t"/>
                <a:pathLst>
                  <a:path extrusionOk="0" h="1628" w="2996">
                    <a:moveTo>
                      <a:pt x="1812" y="1"/>
                    </a:moveTo>
                    <a:lnTo>
                      <a:pt x="1" y="297"/>
                    </a:lnTo>
                    <a:lnTo>
                      <a:pt x="1221" y="1628"/>
                    </a:lnTo>
                    <a:lnTo>
                      <a:pt x="2995" y="1295"/>
                    </a:lnTo>
                    <a:lnTo>
                      <a:pt x="181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7"/>
              <p:cNvSpPr/>
              <p:nvPr/>
            </p:nvSpPr>
            <p:spPr>
              <a:xfrm>
                <a:off x="7364328" y="2770498"/>
                <a:ext cx="48646" cy="22981"/>
              </a:xfrm>
              <a:custGeom>
                <a:rect b="b" l="l" r="r" t="t"/>
                <a:pathLst>
                  <a:path extrusionOk="0" h="1258" w="2663">
                    <a:moveTo>
                      <a:pt x="1812" y="1"/>
                    </a:moveTo>
                    <a:lnTo>
                      <a:pt x="1" y="297"/>
                    </a:lnTo>
                    <a:lnTo>
                      <a:pt x="851" y="1258"/>
                    </a:lnTo>
                    <a:lnTo>
                      <a:pt x="2663" y="962"/>
                    </a:lnTo>
                    <a:lnTo>
                      <a:pt x="18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7"/>
              <p:cNvSpPr/>
              <p:nvPr/>
            </p:nvSpPr>
            <p:spPr>
              <a:xfrm>
                <a:off x="7118502" y="2811034"/>
                <a:ext cx="46619" cy="24332"/>
              </a:xfrm>
              <a:custGeom>
                <a:rect b="b" l="l" r="r" t="t"/>
                <a:pathLst>
                  <a:path extrusionOk="0" h="1332" w="2552">
                    <a:moveTo>
                      <a:pt x="1590" y="0"/>
                    </a:moveTo>
                    <a:lnTo>
                      <a:pt x="0" y="222"/>
                    </a:lnTo>
                    <a:lnTo>
                      <a:pt x="999" y="1331"/>
                    </a:lnTo>
                    <a:lnTo>
                      <a:pt x="2551" y="1072"/>
                    </a:lnTo>
                    <a:lnTo>
                      <a:pt x="15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7"/>
              <p:cNvSpPr/>
              <p:nvPr/>
            </p:nvSpPr>
            <p:spPr>
              <a:xfrm>
                <a:off x="7425122" y="2787395"/>
                <a:ext cx="52683" cy="29045"/>
              </a:xfrm>
              <a:custGeom>
                <a:rect b="b" l="l" r="r" t="t"/>
                <a:pathLst>
                  <a:path extrusionOk="0" h="1590" w="2884">
                    <a:moveTo>
                      <a:pt x="1738" y="0"/>
                    </a:moveTo>
                    <a:lnTo>
                      <a:pt x="0" y="296"/>
                    </a:lnTo>
                    <a:lnTo>
                      <a:pt x="1183" y="1590"/>
                    </a:lnTo>
                    <a:lnTo>
                      <a:pt x="2884" y="1257"/>
                    </a:lnTo>
                    <a:lnTo>
                      <a:pt x="17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7"/>
              <p:cNvSpPr/>
              <p:nvPr/>
            </p:nvSpPr>
            <p:spPr>
              <a:xfrm>
                <a:off x="7404169" y="2764433"/>
                <a:ext cx="47295" cy="22305"/>
              </a:xfrm>
              <a:custGeom>
                <a:rect b="b" l="l" r="r" t="t"/>
                <a:pathLst>
                  <a:path extrusionOk="0" h="1221" w="2589">
                    <a:moveTo>
                      <a:pt x="1739" y="0"/>
                    </a:moveTo>
                    <a:lnTo>
                      <a:pt x="1" y="296"/>
                    </a:lnTo>
                    <a:lnTo>
                      <a:pt x="851" y="1220"/>
                    </a:lnTo>
                    <a:lnTo>
                      <a:pt x="2589" y="924"/>
                    </a:lnTo>
                    <a:lnTo>
                      <a:pt x="17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7"/>
              <p:cNvSpPr/>
              <p:nvPr/>
            </p:nvSpPr>
            <p:spPr>
              <a:xfrm>
                <a:off x="7290710" y="2783340"/>
                <a:ext cx="45267" cy="22981"/>
              </a:xfrm>
              <a:custGeom>
                <a:rect b="b" l="l" r="r" t="t"/>
                <a:pathLst>
                  <a:path extrusionOk="0" h="1258" w="2478">
                    <a:moveTo>
                      <a:pt x="1591" y="0"/>
                    </a:moveTo>
                    <a:lnTo>
                      <a:pt x="1" y="222"/>
                    </a:lnTo>
                    <a:lnTo>
                      <a:pt x="925" y="1257"/>
                    </a:lnTo>
                    <a:lnTo>
                      <a:pt x="2478" y="962"/>
                    </a:lnTo>
                    <a:lnTo>
                      <a:pt x="159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7"/>
              <p:cNvSpPr/>
              <p:nvPr/>
            </p:nvSpPr>
            <p:spPr>
              <a:xfrm>
                <a:off x="7153612" y="2803599"/>
                <a:ext cx="54729" cy="25684"/>
              </a:xfrm>
              <a:custGeom>
                <a:rect b="b" l="l" r="r" t="t"/>
                <a:pathLst>
                  <a:path extrusionOk="0" h="1406" w="2996">
                    <a:moveTo>
                      <a:pt x="2034" y="0"/>
                    </a:moveTo>
                    <a:lnTo>
                      <a:pt x="1" y="333"/>
                    </a:lnTo>
                    <a:lnTo>
                      <a:pt x="999" y="1405"/>
                    </a:lnTo>
                    <a:lnTo>
                      <a:pt x="2996" y="1073"/>
                    </a:lnTo>
                    <a:lnTo>
                      <a:pt x="20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7"/>
              <p:cNvSpPr/>
              <p:nvPr/>
            </p:nvSpPr>
            <p:spPr>
              <a:xfrm>
                <a:off x="7197509" y="2795488"/>
                <a:ext cx="62164" cy="26360"/>
              </a:xfrm>
              <a:custGeom>
                <a:rect b="b" l="l" r="r" t="t"/>
                <a:pathLst>
                  <a:path extrusionOk="0" h="1443" w="3403">
                    <a:moveTo>
                      <a:pt x="2478" y="1"/>
                    </a:moveTo>
                    <a:lnTo>
                      <a:pt x="1" y="408"/>
                    </a:lnTo>
                    <a:lnTo>
                      <a:pt x="962" y="1443"/>
                    </a:lnTo>
                    <a:lnTo>
                      <a:pt x="3402" y="1036"/>
                    </a:lnTo>
                    <a:lnTo>
                      <a:pt x="24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7"/>
              <p:cNvSpPr/>
              <p:nvPr/>
            </p:nvSpPr>
            <p:spPr>
              <a:xfrm>
                <a:off x="7249516" y="2788747"/>
                <a:ext cx="51350" cy="24332"/>
              </a:xfrm>
              <a:custGeom>
                <a:rect b="b" l="l" r="r" t="t"/>
                <a:pathLst>
                  <a:path extrusionOk="0" h="1332" w="2811">
                    <a:moveTo>
                      <a:pt x="1886" y="0"/>
                    </a:moveTo>
                    <a:lnTo>
                      <a:pt x="1" y="296"/>
                    </a:lnTo>
                    <a:lnTo>
                      <a:pt x="925" y="1331"/>
                    </a:lnTo>
                    <a:lnTo>
                      <a:pt x="2810" y="998"/>
                    </a:lnTo>
                    <a:lnTo>
                      <a:pt x="18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7"/>
              <p:cNvSpPr/>
              <p:nvPr/>
            </p:nvSpPr>
            <p:spPr>
              <a:xfrm>
                <a:off x="7326514" y="2777257"/>
                <a:ext cx="46619" cy="22981"/>
              </a:xfrm>
              <a:custGeom>
                <a:rect b="b" l="l" r="r" t="t"/>
                <a:pathLst>
                  <a:path extrusionOk="0" h="1258" w="2552">
                    <a:moveTo>
                      <a:pt x="1701" y="1"/>
                    </a:moveTo>
                    <a:lnTo>
                      <a:pt x="0" y="259"/>
                    </a:lnTo>
                    <a:lnTo>
                      <a:pt x="888" y="1258"/>
                    </a:lnTo>
                    <a:lnTo>
                      <a:pt x="2551" y="962"/>
                    </a:lnTo>
                    <a:lnTo>
                      <a:pt x="17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7"/>
              <p:cNvSpPr/>
              <p:nvPr/>
            </p:nvSpPr>
            <p:spPr>
              <a:xfrm>
                <a:off x="7142816" y="2836699"/>
                <a:ext cx="53378" cy="33101"/>
              </a:xfrm>
              <a:custGeom>
                <a:rect b="b" l="l" r="r" t="t"/>
                <a:pathLst>
                  <a:path extrusionOk="0" h="1812" w="2922">
                    <a:moveTo>
                      <a:pt x="1553" y="0"/>
                    </a:moveTo>
                    <a:lnTo>
                      <a:pt x="0" y="296"/>
                    </a:lnTo>
                    <a:lnTo>
                      <a:pt x="1368" y="1812"/>
                    </a:lnTo>
                    <a:lnTo>
                      <a:pt x="2921" y="1516"/>
                    </a:lnTo>
                    <a:lnTo>
                      <a:pt x="155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7"/>
              <p:cNvSpPr/>
              <p:nvPr/>
            </p:nvSpPr>
            <p:spPr>
              <a:xfrm>
                <a:off x="7100271" y="2842764"/>
                <a:ext cx="61470" cy="34471"/>
              </a:xfrm>
              <a:custGeom>
                <a:rect b="b" l="l" r="r" t="t"/>
                <a:pathLst>
                  <a:path extrusionOk="0" h="1887" w="3365">
                    <a:moveTo>
                      <a:pt x="1997" y="1"/>
                    </a:moveTo>
                    <a:lnTo>
                      <a:pt x="0" y="371"/>
                    </a:lnTo>
                    <a:lnTo>
                      <a:pt x="1405" y="1886"/>
                    </a:lnTo>
                    <a:lnTo>
                      <a:pt x="3365" y="1517"/>
                    </a:lnTo>
                    <a:lnTo>
                      <a:pt x="199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7"/>
              <p:cNvSpPr/>
              <p:nvPr/>
            </p:nvSpPr>
            <p:spPr>
              <a:xfrm>
                <a:off x="7015163" y="2856958"/>
                <a:ext cx="67553" cy="36480"/>
              </a:xfrm>
              <a:custGeom>
                <a:rect b="b" l="l" r="r" t="t"/>
                <a:pathLst>
                  <a:path extrusionOk="0" h="1997" w="3698">
                    <a:moveTo>
                      <a:pt x="2256" y="0"/>
                    </a:moveTo>
                    <a:lnTo>
                      <a:pt x="1" y="407"/>
                    </a:lnTo>
                    <a:lnTo>
                      <a:pt x="1480" y="1997"/>
                    </a:lnTo>
                    <a:lnTo>
                      <a:pt x="3698" y="1590"/>
                    </a:lnTo>
                    <a:lnTo>
                      <a:pt x="22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7"/>
              <p:cNvSpPr/>
              <p:nvPr/>
            </p:nvSpPr>
            <p:spPr>
              <a:xfrm>
                <a:off x="7348124" y="2800895"/>
                <a:ext cx="52702" cy="29739"/>
              </a:xfrm>
              <a:custGeom>
                <a:rect b="b" l="l" r="r" t="t"/>
                <a:pathLst>
                  <a:path extrusionOk="0" h="1628" w="2885">
                    <a:moveTo>
                      <a:pt x="1701" y="1"/>
                    </a:moveTo>
                    <a:lnTo>
                      <a:pt x="0" y="296"/>
                    </a:lnTo>
                    <a:lnTo>
                      <a:pt x="1220" y="1627"/>
                    </a:lnTo>
                    <a:lnTo>
                      <a:pt x="2884" y="1332"/>
                    </a:lnTo>
                    <a:lnTo>
                      <a:pt x="17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7"/>
              <p:cNvSpPr/>
              <p:nvPr/>
            </p:nvSpPr>
            <p:spPr>
              <a:xfrm>
                <a:off x="7063115" y="2850199"/>
                <a:ext cx="56757" cy="34453"/>
              </a:xfrm>
              <a:custGeom>
                <a:rect b="b" l="l" r="r" t="t"/>
                <a:pathLst>
                  <a:path extrusionOk="0" h="1886" w="3107">
                    <a:moveTo>
                      <a:pt x="1665" y="0"/>
                    </a:moveTo>
                    <a:lnTo>
                      <a:pt x="1" y="296"/>
                    </a:lnTo>
                    <a:lnTo>
                      <a:pt x="1406" y="1886"/>
                    </a:lnTo>
                    <a:lnTo>
                      <a:pt x="3106" y="1553"/>
                    </a:lnTo>
                    <a:lnTo>
                      <a:pt x="166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7"/>
              <p:cNvSpPr/>
              <p:nvPr/>
            </p:nvSpPr>
            <p:spPr>
              <a:xfrm>
                <a:off x="7312996" y="2806978"/>
                <a:ext cx="51350" cy="30415"/>
              </a:xfrm>
              <a:custGeom>
                <a:rect b="b" l="l" r="r" t="t"/>
                <a:pathLst>
                  <a:path extrusionOk="0" h="1665" w="2811">
                    <a:moveTo>
                      <a:pt x="1554" y="0"/>
                    </a:moveTo>
                    <a:lnTo>
                      <a:pt x="1" y="296"/>
                    </a:lnTo>
                    <a:lnTo>
                      <a:pt x="1258" y="1664"/>
                    </a:lnTo>
                    <a:lnTo>
                      <a:pt x="2811" y="1368"/>
                    </a:lnTo>
                    <a:lnTo>
                      <a:pt x="15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7"/>
              <p:cNvSpPr/>
              <p:nvPr/>
            </p:nvSpPr>
            <p:spPr>
              <a:xfrm>
                <a:off x="7271803" y="2813737"/>
                <a:ext cx="57433" cy="31073"/>
              </a:xfrm>
              <a:custGeom>
                <a:rect b="b" l="l" r="r" t="t"/>
                <a:pathLst>
                  <a:path extrusionOk="0" h="1701" w="3144">
                    <a:moveTo>
                      <a:pt x="1886" y="0"/>
                    </a:moveTo>
                    <a:lnTo>
                      <a:pt x="1" y="296"/>
                    </a:lnTo>
                    <a:lnTo>
                      <a:pt x="1295" y="1701"/>
                    </a:lnTo>
                    <a:lnTo>
                      <a:pt x="3143" y="1368"/>
                    </a:lnTo>
                    <a:lnTo>
                      <a:pt x="188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7"/>
              <p:cNvSpPr/>
              <p:nvPr/>
            </p:nvSpPr>
            <p:spPr>
              <a:xfrm>
                <a:off x="7177250" y="2829265"/>
                <a:ext cx="61488" cy="33777"/>
              </a:xfrm>
              <a:custGeom>
                <a:rect b="b" l="l" r="r" t="t"/>
                <a:pathLst>
                  <a:path extrusionOk="0" h="1849" w="3366">
                    <a:moveTo>
                      <a:pt x="2034" y="0"/>
                    </a:moveTo>
                    <a:lnTo>
                      <a:pt x="1" y="370"/>
                    </a:lnTo>
                    <a:lnTo>
                      <a:pt x="1369" y="1849"/>
                    </a:lnTo>
                    <a:lnTo>
                      <a:pt x="3365" y="1479"/>
                    </a:lnTo>
                    <a:lnTo>
                      <a:pt x="203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7"/>
              <p:cNvSpPr/>
              <p:nvPr/>
            </p:nvSpPr>
            <p:spPr>
              <a:xfrm>
                <a:off x="7220471" y="2820478"/>
                <a:ext cx="68905" cy="34471"/>
              </a:xfrm>
              <a:custGeom>
                <a:rect b="b" l="l" r="r" t="t"/>
                <a:pathLst>
                  <a:path extrusionOk="0" h="1887" w="3772">
                    <a:moveTo>
                      <a:pt x="2478" y="1"/>
                    </a:moveTo>
                    <a:lnTo>
                      <a:pt x="1" y="444"/>
                    </a:lnTo>
                    <a:lnTo>
                      <a:pt x="1332" y="1886"/>
                    </a:lnTo>
                    <a:lnTo>
                      <a:pt x="3772" y="1406"/>
                    </a:lnTo>
                    <a:lnTo>
                      <a:pt x="24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7"/>
              <p:cNvSpPr/>
              <p:nvPr/>
            </p:nvSpPr>
            <p:spPr>
              <a:xfrm>
                <a:off x="7415659" y="2826561"/>
                <a:ext cx="52702" cy="28388"/>
              </a:xfrm>
              <a:custGeom>
                <a:rect b="b" l="l" r="r" t="t"/>
                <a:pathLst>
                  <a:path extrusionOk="0" h="1554" w="2885">
                    <a:moveTo>
                      <a:pt x="1812" y="0"/>
                    </a:moveTo>
                    <a:lnTo>
                      <a:pt x="0" y="333"/>
                    </a:lnTo>
                    <a:lnTo>
                      <a:pt x="1073" y="1553"/>
                    </a:lnTo>
                    <a:lnTo>
                      <a:pt x="2884" y="1184"/>
                    </a:lnTo>
                    <a:lnTo>
                      <a:pt x="181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7"/>
              <p:cNvSpPr/>
              <p:nvPr/>
            </p:nvSpPr>
            <p:spPr>
              <a:xfrm>
                <a:off x="7492657" y="2815071"/>
                <a:ext cx="40536" cy="24332"/>
              </a:xfrm>
              <a:custGeom>
                <a:rect b="b" l="l" r="r" t="t"/>
                <a:pathLst>
                  <a:path extrusionOk="0" h="1332" w="2219">
                    <a:moveTo>
                      <a:pt x="1109" y="1"/>
                    </a:moveTo>
                    <a:lnTo>
                      <a:pt x="0" y="186"/>
                    </a:lnTo>
                    <a:lnTo>
                      <a:pt x="1035" y="1332"/>
                    </a:lnTo>
                    <a:lnTo>
                      <a:pt x="2218" y="1073"/>
                    </a:lnTo>
                    <a:lnTo>
                      <a:pt x="11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7"/>
              <p:cNvSpPr/>
              <p:nvPr/>
            </p:nvSpPr>
            <p:spPr>
              <a:xfrm>
                <a:off x="7454825" y="2819802"/>
                <a:ext cx="50674" cy="27036"/>
              </a:xfrm>
              <a:custGeom>
                <a:rect b="b" l="l" r="r" t="t"/>
                <a:pathLst>
                  <a:path extrusionOk="0" h="1480" w="2774">
                    <a:moveTo>
                      <a:pt x="1738" y="1"/>
                    </a:moveTo>
                    <a:lnTo>
                      <a:pt x="1" y="334"/>
                    </a:lnTo>
                    <a:lnTo>
                      <a:pt x="1036" y="1480"/>
                    </a:lnTo>
                    <a:lnTo>
                      <a:pt x="2774" y="1110"/>
                    </a:lnTo>
                    <a:lnTo>
                      <a:pt x="173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7"/>
              <p:cNvSpPr/>
              <p:nvPr/>
            </p:nvSpPr>
            <p:spPr>
              <a:xfrm>
                <a:off x="7378521" y="2833996"/>
                <a:ext cx="51332" cy="28369"/>
              </a:xfrm>
              <a:custGeom>
                <a:rect b="b" l="l" r="r" t="t"/>
                <a:pathLst>
                  <a:path extrusionOk="0" h="1553" w="2810">
                    <a:moveTo>
                      <a:pt x="1701" y="0"/>
                    </a:moveTo>
                    <a:lnTo>
                      <a:pt x="0" y="333"/>
                    </a:lnTo>
                    <a:lnTo>
                      <a:pt x="1109" y="1553"/>
                    </a:lnTo>
                    <a:lnTo>
                      <a:pt x="2810" y="1220"/>
                    </a:lnTo>
                    <a:lnTo>
                      <a:pt x="17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7"/>
              <p:cNvSpPr/>
              <p:nvPr/>
            </p:nvSpPr>
            <p:spPr>
              <a:xfrm>
                <a:off x="7463611" y="2780636"/>
                <a:ext cx="54054" cy="28388"/>
              </a:xfrm>
              <a:custGeom>
                <a:rect b="b" l="l" r="r" t="t"/>
                <a:pathLst>
                  <a:path extrusionOk="0" h="1554" w="2959">
                    <a:moveTo>
                      <a:pt x="1701" y="0"/>
                    </a:moveTo>
                    <a:lnTo>
                      <a:pt x="0" y="296"/>
                    </a:lnTo>
                    <a:lnTo>
                      <a:pt x="1146" y="1553"/>
                    </a:lnTo>
                    <a:lnTo>
                      <a:pt x="2958" y="1221"/>
                    </a:lnTo>
                    <a:lnTo>
                      <a:pt x="17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7"/>
              <p:cNvSpPr/>
              <p:nvPr/>
            </p:nvSpPr>
            <p:spPr>
              <a:xfrm>
                <a:off x="6917925" y="2873837"/>
                <a:ext cx="68905" cy="37832"/>
              </a:xfrm>
              <a:custGeom>
                <a:rect b="b" l="l" r="r" t="t"/>
                <a:pathLst>
                  <a:path extrusionOk="0" h="2071" w="3772">
                    <a:moveTo>
                      <a:pt x="2292" y="0"/>
                    </a:moveTo>
                    <a:lnTo>
                      <a:pt x="0" y="407"/>
                    </a:lnTo>
                    <a:lnTo>
                      <a:pt x="1516" y="2071"/>
                    </a:lnTo>
                    <a:lnTo>
                      <a:pt x="3771" y="1664"/>
                    </a:lnTo>
                    <a:lnTo>
                      <a:pt x="22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7"/>
              <p:cNvSpPr/>
              <p:nvPr/>
            </p:nvSpPr>
            <p:spPr>
              <a:xfrm>
                <a:off x="6953711" y="2910975"/>
                <a:ext cx="66877" cy="37850"/>
              </a:xfrm>
              <a:custGeom>
                <a:rect b="b" l="l" r="r" t="t"/>
                <a:pathLst>
                  <a:path extrusionOk="0" h="2072" w="3661">
                    <a:moveTo>
                      <a:pt x="2182" y="1"/>
                    </a:moveTo>
                    <a:lnTo>
                      <a:pt x="1" y="408"/>
                    </a:lnTo>
                    <a:lnTo>
                      <a:pt x="1627" y="2071"/>
                    </a:lnTo>
                    <a:lnTo>
                      <a:pt x="3661" y="1628"/>
                    </a:lnTo>
                    <a:lnTo>
                      <a:pt x="21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7"/>
              <p:cNvSpPr/>
              <p:nvPr/>
            </p:nvSpPr>
            <p:spPr>
              <a:xfrm>
                <a:off x="7344069" y="2840737"/>
                <a:ext cx="49322" cy="29064"/>
              </a:xfrm>
              <a:custGeom>
                <a:rect b="b" l="l" r="r" t="t"/>
                <a:pathLst>
                  <a:path extrusionOk="0" h="1591" w="2700">
                    <a:moveTo>
                      <a:pt x="1553" y="1"/>
                    </a:moveTo>
                    <a:lnTo>
                      <a:pt x="1" y="297"/>
                    </a:lnTo>
                    <a:lnTo>
                      <a:pt x="1147" y="1591"/>
                    </a:lnTo>
                    <a:lnTo>
                      <a:pt x="2699" y="1258"/>
                    </a:lnTo>
                    <a:lnTo>
                      <a:pt x="1553" y="1"/>
                    </a:lnTo>
                    <a:close/>
                  </a:path>
                </a:pathLst>
              </a:custGeom>
              <a:solidFill>
                <a:srgbClr val="FFA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7"/>
              <p:cNvSpPr/>
              <p:nvPr/>
            </p:nvSpPr>
            <p:spPr>
              <a:xfrm>
                <a:off x="6892259" y="2844792"/>
                <a:ext cx="60794" cy="28388"/>
              </a:xfrm>
              <a:custGeom>
                <a:rect b="b" l="l" r="r" t="t"/>
                <a:pathLst>
                  <a:path extrusionOk="0" h="1554" w="3328">
                    <a:moveTo>
                      <a:pt x="2255" y="1"/>
                    </a:moveTo>
                    <a:lnTo>
                      <a:pt x="0" y="370"/>
                    </a:lnTo>
                    <a:lnTo>
                      <a:pt x="1220" y="1553"/>
                    </a:lnTo>
                    <a:lnTo>
                      <a:pt x="3328" y="1221"/>
                    </a:lnTo>
                    <a:lnTo>
                      <a:pt x="22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7"/>
              <p:cNvSpPr/>
              <p:nvPr/>
            </p:nvSpPr>
            <p:spPr>
              <a:xfrm>
                <a:off x="7442677" y="2759026"/>
                <a:ext cx="46619" cy="20953"/>
              </a:xfrm>
              <a:custGeom>
                <a:rect b="b" l="l" r="r" t="t"/>
                <a:pathLst>
                  <a:path extrusionOk="0" h="1147" w="2552">
                    <a:moveTo>
                      <a:pt x="1516" y="0"/>
                    </a:moveTo>
                    <a:lnTo>
                      <a:pt x="0" y="222"/>
                    </a:lnTo>
                    <a:lnTo>
                      <a:pt x="851" y="1147"/>
                    </a:lnTo>
                    <a:lnTo>
                      <a:pt x="2551" y="851"/>
                    </a:lnTo>
                    <a:lnTo>
                      <a:pt x="151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7"/>
              <p:cNvSpPr/>
              <p:nvPr/>
            </p:nvSpPr>
            <p:spPr>
              <a:xfrm>
                <a:off x="6940211" y="2837375"/>
                <a:ext cx="62146" cy="28369"/>
              </a:xfrm>
              <a:custGeom>
                <a:rect b="b" l="l" r="r" t="t"/>
                <a:pathLst>
                  <a:path extrusionOk="0" h="1553" w="3402">
                    <a:moveTo>
                      <a:pt x="2329" y="0"/>
                    </a:moveTo>
                    <a:lnTo>
                      <a:pt x="0" y="370"/>
                    </a:lnTo>
                    <a:lnTo>
                      <a:pt x="1072" y="1553"/>
                    </a:lnTo>
                    <a:lnTo>
                      <a:pt x="3401" y="1146"/>
                    </a:lnTo>
                    <a:lnTo>
                      <a:pt x="23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7"/>
              <p:cNvSpPr/>
              <p:nvPr/>
            </p:nvSpPr>
            <p:spPr>
              <a:xfrm>
                <a:off x="6990173" y="2829265"/>
                <a:ext cx="60137" cy="27712"/>
              </a:xfrm>
              <a:custGeom>
                <a:rect b="b" l="l" r="r" t="t"/>
                <a:pathLst>
                  <a:path extrusionOk="0" h="1517" w="3292">
                    <a:moveTo>
                      <a:pt x="2256" y="0"/>
                    </a:moveTo>
                    <a:lnTo>
                      <a:pt x="1" y="370"/>
                    </a:lnTo>
                    <a:lnTo>
                      <a:pt x="1036" y="1516"/>
                    </a:lnTo>
                    <a:lnTo>
                      <a:pt x="3291" y="1146"/>
                    </a:lnTo>
                    <a:lnTo>
                      <a:pt x="22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7"/>
              <p:cNvSpPr/>
              <p:nvPr/>
            </p:nvSpPr>
            <p:spPr>
              <a:xfrm>
                <a:off x="6965877" y="2865051"/>
                <a:ext cx="69581" cy="37850"/>
              </a:xfrm>
              <a:custGeom>
                <a:rect b="b" l="l" r="r" t="t"/>
                <a:pathLst>
                  <a:path extrusionOk="0" h="2072" w="3809">
                    <a:moveTo>
                      <a:pt x="2329" y="1"/>
                    </a:moveTo>
                    <a:lnTo>
                      <a:pt x="0" y="408"/>
                    </a:lnTo>
                    <a:lnTo>
                      <a:pt x="1516" y="2071"/>
                    </a:lnTo>
                    <a:lnTo>
                      <a:pt x="3808" y="1628"/>
                    </a:lnTo>
                    <a:lnTo>
                      <a:pt x="23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7"/>
              <p:cNvSpPr/>
              <p:nvPr/>
            </p:nvSpPr>
            <p:spPr>
              <a:xfrm>
                <a:off x="7075281" y="2816423"/>
                <a:ext cx="55387" cy="26360"/>
              </a:xfrm>
              <a:custGeom>
                <a:rect b="b" l="l" r="r" t="t"/>
                <a:pathLst>
                  <a:path extrusionOk="0" h="1443" w="3032">
                    <a:moveTo>
                      <a:pt x="2034" y="1"/>
                    </a:moveTo>
                    <a:lnTo>
                      <a:pt x="0" y="334"/>
                    </a:lnTo>
                    <a:lnTo>
                      <a:pt x="1035" y="1443"/>
                    </a:lnTo>
                    <a:lnTo>
                      <a:pt x="3032" y="1110"/>
                    </a:lnTo>
                    <a:lnTo>
                      <a:pt x="20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7"/>
              <p:cNvSpPr/>
              <p:nvPr/>
            </p:nvSpPr>
            <p:spPr>
              <a:xfrm>
                <a:off x="7038125" y="2823182"/>
                <a:ext cx="49322" cy="25684"/>
              </a:xfrm>
              <a:custGeom>
                <a:rect b="b" l="l" r="r" t="t"/>
                <a:pathLst>
                  <a:path extrusionOk="0" h="1406" w="2700">
                    <a:moveTo>
                      <a:pt x="1702" y="1"/>
                    </a:moveTo>
                    <a:lnTo>
                      <a:pt x="1" y="296"/>
                    </a:lnTo>
                    <a:lnTo>
                      <a:pt x="1036" y="1406"/>
                    </a:lnTo>
                    <a:lnTo>
                      <a:pt x="2700" y="1110"/>
                    </a:lnTo>
                    <a:lnTo>
                      <a:pt x="17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7"/>
              <p:cNvSpPr/>
              <p:nvPr/>
            </p:nvSpPr>
            <p:spPr>
              <a:xfrm>
                <a:off x="6999635" y="2901531"/>
                <a:ext cx="68905" cy="37832"/>
              </a:xfrm>
              <a:custGeom>
                <a:rect b="b" l="l" r="r" t="t"/>
                <a:pathLst>
                  <a:path extrusionOk="0" h="2071" w="3772">
                    <a:moveTo>
                      <a:pt x="2330" y="0"/>
                    </a:moveTo>
                    <a:lnTo>
                      <a:pt x="1" y="444"/>
                    </a:lnTo>
                    <a:lnTo>
                      <a:pt x="1479" y="2071"/>
                    </a:lnTo>
                    <a:lnTo>
                      <a:pt x="3772" y="1590"/>
                    </a:lnTo>
                    <a:lnTo>
                      <a:pt x="233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7"/>
              <p:cNvSpPr/>
              <p:nvPr/>
            </p:nvSpPr>
            <p:spPr>
              <a:xfrm>
                <a:off x="7302876" y="2847496"/>
                <a:ext cx="56063" cy="30415"/>
              </a:xfrm>
              <a:custGeom>
                <a:rect b="b" l="l" r="r" t="t"/>
                <a:pathLst>
                  <a:path extrusionOk="0" h="1665" w="3069">
                    <a:moveTo>
                      <a:pt x="1886" y="1"/>
                    </a:moveTo>
                    <a:lnTo>
                      <a:pt x="0" y="333"/>
                    </a:lnTo>
                    <a:lnTo>
                      <a:pt x="1220" y="1664"/>
                    </a:lnTo>
                    <a:lnTo>
                      <a:pt x="3069" y="1258"/>
                    </a:lnTo>
                    <a:lnTo>
                      <a:pt x="18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7"/>
              <p:cNvSpPr/>
              <p:nvPr/>
            </p:nvSpPr>
            <p:spPr>
              <a:xfrm>
                <a:off x="7095540" y="2854930"/>
                <a:ext cx="223558" cy="64850"/>
              </a:xfrm>
              <a:custGeom>
                <a:rect b="b" l="l" r="r" t="t"/>
                <a:pathLst>
                  <a:path extrusionOk="0" h="3550" w="12238">
                    <a:moveTo>
                      <a:pt x="11018" y="0"/>
                    </a:moveTo>
                    <a:lnTo>
                      <a:pt x="0" y="2034"/>
                    </a:lnTo>
                    <a:lnTo>
                      <a:pt x="1405" y="3549"/>
                    </a:lnTo>
                    <a:lnTo>
                      <a:pt x="12238" y="1331"/>
                    </a:lnTo>
                    <a:lnTo>
                      <a:pt x="110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7"/>
              <p:cNvSpPr/>
              <p:nvPr/>
            </p:nvSpPr>
            <p:spPr>
              <a:xfrm>
                <a:off x="7048263" y="2893420"/>
                <a:ext cx="66877" cy="36498"/>
              </a:xfrm>
              <a:custGeom>
                <a:rect b="b" l="l" r="r" t="t"/>
                <a:pathLst>
                  <a:path extrusionOk="0" h="1998" w="3661">
                    <a:moveTo>
                      <a:pt x="2256" y="1"/>
                    </a:moveTo>
                    <a:lnTo>
                      <a:pt x="0" y="407"/>
                    </a:lnTo>
                    <a:lnTo>
                      <a:pt x="1442" y="1997"/>
                    </a:lnTo>
                    <a:lnTo>
                      <a:pt x="3661" y="1516"/>
                    </a:lnTo>
                    <a:lnTo>
                      <a:pt x="22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7"/>
              <p:cNvSpPr/>
              <p:nvPr/>
            </p:nvSpPr>
            <p:spPr>
              <a:xfrm>
                <a:off x="7344069" y="2840737"/>
                <a:ext cx="49322" cy="29064"/>
              </a:xfrm>
              <a:custGeom>
                <a:rect b="b" l="l" r="r" t="t"/>
                <a:pathLst>
                  <a:path extrusionOk="0" h="1591" w="2700">
                    <a:moveTo>
                      <a:pt x="1553" y="1"/>
                    </a:moveTo>
                    <a:lnTo>
                      <a:pt x="1" y="297"/>
                    </a:lnTo>
                    <a:lnTo>
                      <a:pt x="1147" y="1591"/>
                    </a:lnTo>
                    <a:lnTo>
                      <a:pt x="2699" y="1258"/>
                    </a:lnTo>
                    <a:lnTo>
                      <a:pt x="155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7"/>
              <p:cNvSpPr/>
              <p:nvPr/>
            </p:nvSpPr>
            <p:spPr>
              <a:xfrm>
                <a:off x="7912042" y="1891082"/>
                <a:ext cx="224252" cy="381024"/>
              </a:xfrm>
              <a:custGeom>
                <a:rect b="b" l="l" r="r" t="t"/>
                <a:pathLst>
                  <a:path extrusionOk="0" h="20858" w="12276">
                    <a:moveTo>
                      <a:pt x="5806" y="1829"/>
                    </a:moveTo>
                    <a:cubicBezTo>
                      <a:pt x="6297" y="1829"/>
                      <a:pt x="6877" y="1932"/>
                      <a:pt x="7580" y="2113"/>
                    </a:cubicBezTo>
                    <a:lnTo>
                      <a:pt x="7321" y="3075"/>
                    </a:lnTo>
                    <a:lnTo>
                      <a:pt x="6508" y="2853"/>
                    </a:lnTo>
                    <a:cubicBezTo>
                      <a:pt x="6338" y="2794"/>
                      <a:pt x="6163" y="2766"/>
                      <a:pt x="5991" y="2766"/>
                    </a:cubicBezTo>
                    <a:cubicBezTo>
                      <a:pt x="5301" y="2766"/>
                      <a:pt x="4644" y="3215"/>
                      <a:pt x="4437" y="3925"/>
                    </a:cubicBezTo>
                    <a:lnTo>
                      <a:pt x="3291" y="7696"/>
                    </a:lnTo>
                    <a:cubicBezTo>
                      <a:pt x="2996" y="7696"/>
                      <a:pt x="2700" y="7844"/>
                      <a:pt x="2515" y="8029"/>
                    </a:cubicBezTo>
                    <a:lnTo>
                      <a:pt x="1960" y="7881"/>
                    </a:lnTo>
                    <a:cubicBezTo>
                      <a:pt x="3313" y="3381"/>
                      <a:pt x="3894" y="1829"/>
                      <a:pt x="5806" y="1829"/>
                    </a:cubicBezTo>
                    <a:close/>
                    <a:moveTo>
                      <a:pt x="9022" y="2557"/>
                    </a:moveTo>
                    <a:cubicBezTo>
                      <a:pt x="12201" y="3666"/>
                      <a:pt x="12164" y="4775"/>
                      <a:pt x="10464" y="10395"/>
                    </a:cubicBezTo>
                    <a:lnTo>
                      <a:pt x="9946" y="10247"/>
                    </a:lnTo>
                    <a:cubicBezTo>
                      <a:pt x="9872" y="9914"/>
                      <a:pt x="9650" y="9618"/>
                      <a:pt x="9318" y="9471"/>
                    </a:cubicBezTo>
                    <a:lnTo>
                      <a:pt x="9391" y="9360"/>
                    </a:lnTo>
                    <a:lnTo>
                      <a:pt x="10464" y="5737"/>
                    </a:lnTo>
                    <a:cubicBezTo>
                      <a:pt x="10759" y="4886"/>
                      <a:pt x="10279" y="3962"/>
                      <a:pt x="9428" y="3740"/>
                    </a:cubicBezTo>
                    <a:lnTo>
                      <a:pt x="8726" y="3518"/>
                    </a:lnTo>
                    <a:lnTo>
                      <a:pt x="9022" y="2557"/>
                    </a:lnTo>
                    <a:close/>
                    <a:moveTo>
                      <a:pt x="7915" y="0"/>
                    </a:moveTo>
                    <a:cubicBezTo>
                      <a:pt x="7823" y="0"/>
                      <a:pt x="7761" y="129"/>
                      <a:pt x="7728" y="228"/>
                    </a:cubicBezTo>
                    <a:lnTo>
                      <a:pt x="7654" y="413"/>
                    </a:lnTo>
                    <a:cubicBezTo>
                      <a:pt x="7617" y="524"/>
                      <a:pt x="7654" y="561"/>
                      <a:pt x="7765" y="598"/>
                    </a:cubicBezTo>
                    <a:lnTo>
                      <a:pt x="8024" y="672"/>
                    </a:lnTo>
                    <a:lnTo>
                      <a:pt x="7728" y="1670"/>
                    </a:lnTo>
                    <a:cubicBezTo>
                      <a:pt x="7038" y="1497"/>
                      <a:pt x="6421" y="1391"/>
                      <a:pt x="5869" y="1391"/>
                    </a:cubicBezTo>
                    <a:cubicBezTo>
                      <a:pt x="5119" y="1391"/>
                      <a:pt x="4489" y="1587"/>
                      <a:pt x="3957" y="2076"/>
                    </a:cubicBezTo>
                    <a:cubicBezTo>
                      <a:pt x="3069" y="2964"/>
                      <a:pt x="2404" y="4738"/>
                      <a:pt x="1554" y="7548"/>
                    </a:cubicBezTo>
                    <a:cubicBezTo>
                      <a:pt x="1517" y="7548"/>
                      <a:pt x="1480" y="7511"/>
                      <a:pt x="1443" y="7511"/>
                    </a:cubicBezTo>
                    <a:lnTo>
                      <a:pt x="1184" y="7437"/>
                    </a:lnTo>
                    <a:cubicBezTo>
                      <a:pt x="1136" y="7418"/>
                      <a:pt x="1084" y="7409"/>
                      <a:pt x="1030" y="7409"/>
                    </a:cubicBezTo>
                    <a:cubicBezTo>
                      <a:pt x="878" y="7409"/>
                      <a:pt x="721" y="7485"/>
                      <a:pt x="666" y="7622"/>
                    </a:cubicBezTo>
                    <a:lnTo>
                      <a:pt x="371" y="8583"/>
                    </a:lnTo>
                    <a:cubicBezTo>
                      <a:pt x="334" y="8731"/>
                      <a:pt x="518" y="8990"/>
                      <a:pt x="703" y="9027"/>
                    </a:cubicBezTo>
                    <a:lnTo>
                      <a:pt x="962" y="9101"/>
                    </a:lnTo>
                    <a:cubicBezTo>
                      <a:pt x="995" y="9114"/>
                      <a:pt x="1028" y="9120"/>
                      <a:pt x="1060" y="9120"/>
                    </a:cubicBezTo>
                    <a:cubicBezTo>
                      <a:pt x="1210" y="9120"/>
                      <a:pt x="1351" y="8988"/>
                      <a:pt x="1443" y="8805"/>
                    </a:cubicBezTo>
                    <a:lnTo>
                      <a:pt x="2219" y="9027"/>
                    </a:lnTo>
                    <a:cubicBezTo>
                      <a:pt x="2108" y="9323"/>
                      <a:pt x="2219" y="9618"/>
                      <a:pt x="2441" y="9803"/>
                    </a:cubicBezTo>
                    <a:lnTo>
                      <a:pt x="2182" y="10691"/>
                    </a:lnTo>
                    <a:lnTo>
                      <a:pt x="1923" y="11578"/>
                    </a:lnTo>
                    <a:lnTo>
                      <a:pt x="1702" y="12280"/>
                    </a:lnTo>
                    <a:lnTo>
                      <a:pt x="1443" y="13168"/>
                    </a:lnTo>
                    <a:lnTo>
                      <a:pt x="1258" y="13870"/>
                    </a:lnTo>
                    <a:lnTo>
                      <a:pt x="962" y="14757"/>
                    </a:lnTo>
                    <a:lnTo>
                      <a:pt x="777" y="15423"/>
                    </a:lnTo>
                    <a:lnTo>
                      <a:pt x="518" y="16347"/>
                    </a:lnTo>
                    <a:lnTo>
                      <a:pt x="260" y="17160"/>
                    </a:lnTo>
                    <a:cubicBezTo>
                      <a:pt x="1" y="18122"/>
                      <a:pt x="334" y="19157"/>
                      <a:pt x="1110" y="19785"/>
                    </a:cubicBezTo>
                    <a:lnTo>
                      <a:pt x="1849" y="20155"/>
                    </a:lnTo>
                    <a:cubicBezTo>
                      <a:pt x="1886" y="20155"/>
                      <a:pt x="1960" y="20155"/>
                      <a:pt x="1997" y="20192"/>
                    </a:cubicBezTo>
                    <a:lnTo>
                      <a:pt x="2552" y="20340"/>
                    </a:lnTo>
                    <a:lnTo>
                      <a:pt x="3291" y="20599"/>
                    </a:lnTo>
                    <a:lnTo>
                      <a:pt x="3809" y="20747"/>
                    </a:lnTo>
                    <a:cubicBezTo>
                      <a:pt x="3846" y="20747"/>
                      <a:pt x="3883" y="20784"/>
                      <a:pt x="3957" y="20784"/>
                    </a:cubicBezTo>
                    <a:lnTo>
                      <a:pt x="4770" y="20858"/>
                    </a:lnTo>
                    <a:cubicBezTo>
                      <a:pt x="5768" y="20784"/>
                      <a:pt x="6619" y="20081"/>
                      <a:pt x="6914" y="19120"/>
                    </a:cubicBezTo>
                    <a:lnTo>
                      <a:pt x="7173" y="18307"/>
                    </a:lnTo>
                    <a:lnTo>
                      <a:pt x="7432" y="17419"/>
                    </a:lnTo>
                    <a:lnTo>
                      <a:pt x="7654" y="16754"/>
                    </a:lnTo>
                    <a:lnTo>
                      <a:pt x="7876" y="15830"/>
                    </a:lnTo>
                    <a:lnTo>
                      <a:pt x="8097" y="15164"/>
                    </a:lnTo>
                    <a:lnTo>
                      <a:pt x="8356" y="14277"/>
                    </a:lnTo>
                    <a:lnTo>
                      <a:pt x="8578" y="13574"/>
                    </a:lnTo>
                    <a:lnTo>
                      <a:pt x="8837" y="12687"/>
                    </a:lnTo>
                    <a:lnTo>
                      <a:pt x="9096" y="11763"/>
                    </a:lnTo>
                    <a:cubicBezTo>
                      <a:pt x="9354" y="11726"/>
                      <a:pt x="9465" y="11652"/>
                      <a:pt x="9613" y="11245"/>
                    </a:cubicBezTo>
                    <a:lnTo>
                      <a:pt x="10390" y="11504"/>
                    </a:lnTo>
                    <a:cubicBezTo>
                      <a:pt x="10353" y="11689"/>
                      <a:pt x="10427" y="11948"/>
                      <a:pt x="10611" y="11985"/>
                    </a:cubicBezTo>
                    <a:lnTo>
                      <a:pt x="10870" y="12059"/>
                    </a:lnTo>
                    <a:cubicBezTo>
                      <a:pt x="10904" y="12072"/>
                      <a:pt x="10937" y="12078"/>
                      <a:pt x="10969" y="12078"/>
                    </a:cubicBezTo>
                    <a:cubicBezTo>
                      <a:pt x="11117" y="12078"/>
                      <a:pt x="11247" y="11951"/>
                      <a:pt x="11277" y="11800"/>
                    </a:cubicBezTo>
                    <a:lnTo>
                      <a:pt x="11573" y="10838"/>
                    </a:lnTo>
                    <a:cubicBezTo>
                      <a:pt x="11647" y="10691"/>
                      <a:pt x="11536" y="10506"/>
                      <a:pt x="11351" y="10469"/>
                    </a:cubicBezTo>
                    <a:lnTo>
                      <a:pt x="11092" y="10358"/>
                    </a:lnTo>
                    <a:lnTo>
                      <a:pt x="10981" y="10358"/>
                    </a:lnTo>
                    <a:cubicBezTo>
                      <a:pt x="11832" y="7585"/>
                      <a:pt x="12275" y="5737"/>
                      <a:pt x="11979" y="4480"/>
                    </a:cubicBezTo>
                    <a:cubicBezTo>
                      <a:pt x="11684" y="3223"/>
                      <a:pt x="10722" y="2631"/>
                      <a:pt x="9133" y="2113"/>
                    </a:cubicBezTo>
                    <a:lnTo>
                      <a:pt x="9428" y="1115"/>
                    </a:lnTo>
                    <a:lnTo>
                      <a:pt x="9650" y="1189"/>
                    </a:lnTo>
                    <a:cubicBezTo>
                      <a:pt x="9761" y="1189"/>
                      <a:pt x="9872" y="1189"/>
                      <a:pt x="9872" y="1078"/>
                    </a:cubicBezTo>
                    <a:lnTo>
                      <a:pt x="9946" y="893"/>
                    </a:lnTo>
                    <a:cubicBezTo>
                      <a:pt x="9983" y="782"/>
                      <a:pt x="9946" y="598"/>
                      <a:pt x="9835" y="561"/>
                    </a:cubicBezTo>
                    <a:lnTo>
                      <a:pt x="7950" y="6"/>
                    </a:lnTo>
                    <a:cubicBezTo>
                      <a:pt x="7938" y="2"/>
                      <a:pt x="7926" y="0"/>
                      <a:pt x="7915" y="0"/>
                    </a:cubicBez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7"/>
              <p:cNvSpPr/>
              <p:nvPr/>
            </p:nvSpPr>
            <p:spPr>
              <a:xfrm>
                <a:off x="7951226" y="2030883"/>
                <a:ext cx="145208" cy="74257"/>
              </a:xfrm>
              <a:custGeom>
                <a:rect b="b" l="l" r="r" t="t"/>
                <a:pathLst>
                  <a:path extrusionOk="0" h="4065" w="7949">
                    <a:moveTo>
                      <a:pt x="887" y="1411"/>
                    </a:moveTo>
                    <a:lnTo>
                      <a:pt x="6803" y="3185"/>
                    </a:lnTo>
                    <a:cubicBezTo>
                      <a:pt x="6978" y="3291"/>
                      <a:pt x="6921" y="3595"/>
                      <a:pt x="6694" y="3595"/>
                    </a:cubicBezTo>
                    <a:cubicBezTo>
                      <a:pt x="6681" y="3595"/>
                      <a:pt x="6668" y="3594"/>
                      <a:pt x="6655" y="3592"/>
                    </a:cubicBezTo>
                    <a:lnTo>
                      <a:pt x="740" y="1818"/>
                    </a:lnTo>
                    <a:cubicBezTo>
                      <a:pt x="666" y="1781"/>
                      <a:pt x="592" y="1670"/>
                      <a:pt x="629" y="1559"/>
                    </a:cubicBezTo>
                    <a:cubicBezTo>
                      <a:pt x="666" y="1485"/>
                      <a:pt x="777" y="1411"/>
                      <a:pt x="887" y="1411"/>
                    </a:cubicBezTo>
                    <a:close/>
                    <a:moveTo>
                      <a:pt x="1076" y="1"/>
                    </a:moveTo>
                    <a:cubicBezTo>
                      <a:pt x="728" y="1"/>
                      <a:pt x="422" y="233"/>
                      <a:pt x="333" y="561"/>
                    </a:cubicBezTo>
                    <a:lnTo>
                      <a:pt x="111" y="1263"/>
                    </a:lnTo>
                    <a:cubicBezTo>
                      <a:pt x="0" y="1670"/>
                      <a:pt x="222" y="2113"/>
                      <a:pt x="666" y="2224"/>
                    </a:cubicBezTo>
                    <a:lnTo>
                      <a:pt x="6618" y="4036"/>
                    </a:lnTo>
                    <a:cubicBezTo>
                      <a:pt x="6688" y="4055"/>
                      <a:pt x="6760" y="4064"/>
                      <a:pt x="6831" y="4064"/>
                    </a:cubicBezTo>
                    <a:cubicBezTo>
                      <a:pt x="7168" y="4064"/>
                      <a:pt x="7487" y="3854"/>
                      <a:pt x="7579" y="3518"/>
                    </a:cubicBezTo>
                    <a:lnTo>
                      <a:pt x="7801" y="2779"/>
                    </a:lnTo>
                    <a:cubicBezTo>
                      <a:pt x="7949" y="2372"/>
                      <a:pt x="7690" y="1928"/>
                      <a:pt x="7283" y="1818"/>
                    </a:cubicBezTo>
                    <a:lnTo>
                      <a:pt x="1331" y="43"/>
                    </a:lnTo>
                    <a:cubicBezTo>
                      <a:pt x="1245" y="14"/>
                      <a:pt x="1159" y="1"/>
                      <a:pt x="10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7"/>
              <p:cNvSpPr/>
              <p:nvPr/>
            </p:nvSpPr>
            <p:spPr>
              <a:xfrm>
                <a:off x="7971484" y="1942268"/>
                <a:ext cx="137116" cy="119798"/>
              </a:xfrm>
              <a:custGeom>
                <a:rect b="b" l="l" r="r" t="t"/>
                <a:pathLst>
                  <a:path extrusionOk="0" h="6558" w="7506">
                    <a:moveTo>
                      <a:pt x="4622" y="1123"/>
                    </a:moveTo>
                    <a:lnTo>
                      <a:pt x="4843" y="1197"/>
                    </a:lnTo>
                    <a:cubicBezTo>
                      <a:pt x="5620" y="1382"/>
                      <a:pt x="6100" y="2121"/>
                      <a:pt x="5916" y="2898"/>
                    </a:cubicBezTo>
                    <a:lnTo>
                      <a:pt x="4991" y="5929"/>
                    </a:lnTo>
                    <a:lnTo>
                      <a:pt x="3956" y="5670"/>
                    </a:lnTo>
                    <a:lnTo>
                      <a:pt x="4880" y="2528"/>
                    </a:lnTo>
                    <a:cubicBezTo>
                      <a:pt x="5065" y="2047"/>
                      <a:pt x="4954" y="1493"/>
                      <a:pt x="4622" y="1123"/>
                    </a:cubicBezTo>
                    <a:close/>
                    <a:moveTo>
                      <a:pt x="2737" y="1"/>
                    </a:moveTo>
                    <a:cubicBezTo>
                      <a:pt x="2047" y="1"/>
                      <a:pt x="1390" y="450"/>
                      <a:pt x="1183" y="1160"/>
                    </a:cubicBezTo>
                    <a:lnTo>
                      <a:pt x="0" y="5079"/>
                    </a:lnTo>
                    <a:lnTo>
                      <a:pt x="6137" y="6558"/>
                    </a:lnTo>
                    <a:lnTo>
                      <a:pt x="7210" y="2971"/>
                    </a:lnTo>
                    <a:cubicBezTo>
                      <a:pt x="7505" y="2121"/>
                      <a:pt x="7025" y="1197"/>
                      <a:pt x="6174" y="938"/>
                    </a:cubicBezTo>
                    <a:lnTo>
                      <a:pt x="3254" y="88"/>
                    </a:lnTo>
                    <a:cubicBezTo>
                      <a:pt x="3084" y="29"/>
                      <a:pt x="2909" y="1"/>
                      <a:pt x="2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7"/>
              <p:cNvSpPr/>
              <p:nvPr/>
            </p:nvSpPr>
            <p:spPr>
              <a:xfrm>
                <a:off x="8045103" y="1899960"/>
                <a:ext cx="40536" cy="55405"/>
              </a:xfrm>
              <a:custGeom>
                <a:rect b="b" l="l" r="r" t="t"/>
                <a:pathLst>
                  <a:path extrusionOk="0" h="3033" w="2219">
                    <a:moveTo>
                      <a:pt x="813" y="1"/>
                    </a:moveTo>
                    <a:lnTo>
                      <a:pt x="0" y="2626"/>
                    </a:lnTo>
                    <a:lnTo>
                      <a:pt x="1442" y="3032"/>
                    </a:lnTo>
                    <a:lnTo>
                      <a:pt x="2218" y="407"/>
                    </a:lnTo>
                    <a:lnTo>
                      <a:pt x="813"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7"/>
              <p:cNvSpPr/>
              <p:nvPr/>
            </p:nvSpPr>
            <p:spPr>
              <a:xfrm>
                <a:off x="8085620" y="2077575"/>
                <a:ext cx="27712" cy="25008"/>
              </a:xfrm>
              <a:custGeom>
                <a:rect b="b" l="l" r="r" t="t"/>
                <a:pathLst>
                  <a:path extrusionOk="0" h="1369" w="1517">
                    <a:moveTo>
                      <a:pt x="296" y="1"/>
                    </a:moveTo>
                    <a:lnTo>
                      <a:pt x="0" y="999"/>
                    </a:lnTo>
                    <a:lnTo>
                      <a:pt x="1220" y="1369"/>
                    </a:lnTo>
                    <a:lnTo>
                      <a:pt x="1516" y="371"/>
                    </a:lnTo>
                    <a:lnTo>
                      <a:pt x="296"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7"/>
              <p:cNvSpPr/>
              <p:nvPr/>
            </p:nvSpPr>
            <p:spPr>
              <a:xfrm>
                <a:off x="8102499" y="2080863"/>
                <a:ext cx="22305" cy="30178"/>
              </a:xfrm>
              <a:custGeom>
                <a:rect b="b" l="l" r="r" t="t"/>
                <a:pathLst>
                  <a:path extrusionOk="0" h="1652" w="1221">
                    <a:moveTo>
                      <a:pt x="772" y="0"/>
                    </a:moveTo>
                    <a:cubicBezTo>
                      <a:pt x="542" y="0"/>
                      <a:pt x="330" y="143"/>
                      <a:pt x="296" y="376"/>
                    </a:cubicBezTo>
                    <a:lnTo>
                      <a:pt x="112" y="1041"/>
                    </a:lnTo>
                    <a:cubicBezTo>
                      <a:pt x="1" y="1300"/>
                      <a:pt x="112" y="1559"/>
                      <a:pt x="370" y="1633"/>
                    </a:cubicBezTo>
                    <a:cubicBezTo>
                      <a:pt x="409" y="1645"/>
                      <a:pt x="449" y="1652"/>
                      <a:pt x="488" y="1652"/>
                    </a:cubicBezTo>
                    <a:cubicBezTo>
                      <a:pt x="676" y="1652"/>
                      <a:pt x="857" y="1514"/>
                      <a:pt x="888" y="1300"/>
                    </a:cubicBezTo>
                    <a:lnTo>
                      <a:pt x="1110" y="597"/>
                    </a:lnTo>
                    <a:cubicBezTo>
                      <a:pt x="1221" y="376"/>
                      <a:pt x="1073" y="117"/>
                      <a:pt x="851" y="6"/>
                    </a:cubicBezTo>
                    <a:cubicBezTo>
                      <a:pt x="825" y="2"/>
                      <a:pt x="798" y="0"/>
                      <a:pt x="7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7"/>
              <p:cNvSpPr/>
              <p:nvPr/>
            </p:nvSpPr>
            <p:spPr>
              <a:xfrm>
                <a:off x="8061982" y="1924274"/>
                <a:ext cx="75664" cy="163458"/>
              </a:xfrm>
              <a:custGeom>
                <a:rect b="b" l="l" r="r" t="t"/>
                <a:pathLst>
                  <a:path extrusionOk="0" h="8948" w="4142">
                    <a:moveTo>
                      <a:pt x="148" y="1"/>
                    </a:moveTo>
                    <a:lnTo>
                      <a:pt x="0" y="481"/>
                    </a:lnTo>
                    <a:cubicBezTo>
                      <a:pt x="4030" y="1701"/>
                      <a:pt x="4104" y="2552"/>
                      <a:pt x="2219" y="8800"/>
                    </a:cubicBezTo>
                    <a:lnTo>
                      <a:pt x="2699" y="8948"/>
                    </a:lnTo>
                    <a:cubicBezTo>
                      <a:pt x="3587" y="5916"/>
                      <a:pt x="4141" y="3956"/>
                      <a:pt x="3845" y="2663"/>
                    </a:cubicBezTo>
                    <a:cubicBezTo>
                      <a:pt x="3476" y="1258"/>
                      <a:pt x="2145" y="629"/>
                      <a:pt x="1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7"/>
              <p:cNvSpPr/>
              <p:nvPr/>
            </p:nvSpPr>
            <p:spPr>
              <a:xfrm>
                <a:off x="7930291" y="2031651"/>
                <a:ext cx="31749" cy="25684"/>
              </a:xfrm>
              <a:custGeom>
                <a:rect b="b" l="l" r="r" t="t"/>
                <a:pathLst>
                  <a:path extrusionOk="0" h="1406" w="1738">
                    <a:moveTo>
                      <a:pt x="333" y="1"/>
                    </a:moveTo>
                    <a:lnTo>
                      <a:pt x="0" y="999"/>
                    </a:lnTo>
                    <a:lnTo>
                      <a:pt x="1442" y="1406"/>
                    </a:lnTo>
                    <a:lnTo>
                      <a:pt x="1738" y="408"/>
                    </a:lnTo>
                    <a:lnTo>
                      <a:pt x="333"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7"/>
              <p:cNvSpPr/>
              <p:nvPr/>
            </p:nvSpPr>
            <p:spPr>
              <a:xfrm>
                <a:off x="7918125" y="2027193"/>
                <a:ext cx="24332" cy="30141"/>
              </a:xfrm>
              <a:custGeom>
                <a:rect b="b" l="l" r="r" t="t"/>
                <a:pathLst>
                  <a:path extrusionOk="0" h="1650" w="1332">
                    <a:moveTo>
                      <a:pt x="712" y="1"/>
                    </a:moveTo>
                    <a:cubicBezTo>
                      <a:pt x="531" y="1"/>
                      <a:pt x="355" y="113"/>
                      <a:pt x="296" y="319"/>
                    </a:cubicBezTo>
                    <a:lnTo>
                      <a:pt x="75" y="1021"/>
                    </a:lnTo>
                    <a:cubicBezTo>
                      <a:pt x="1" y="1280"/>
                      <a:pt x="149" y="1539"/>
                      <a:pt x="407" y="1613"/>
                    </a:cubicBezTo>
                    <a:lnTo>
                      <a:pt x="481" y="1650"/>
                    </a:lnTo>
                    <a:lnTo>
                      <a:pt x="481" y="1613"/>
                    </a:lnTo>
                    <a:cubicBezTo>
                      <a:pt x="521" y="1626"/>
                      <a:pt x="561" y="1632"/>
                      <a:pt x="601" y="1632"/>
                    </a:cubicBezTo>
                    <a:cubicBezTo>
                      <a:pt x="789" y="1632"/>
                      <a:pt x="975" y="1500"/>
                      <a:pt x="1036" y="1317"/>
                    </a:cubicBezTo>
                    <a:lnTo>
                      <a:pt x="1258" y="615"/>
                    </a:lnTo>
                    <a:cubicBezTo>
                      <a:pt x="1332" y="356"/>
                      <a:pt x="1184" y="97"/>
                      <a:pt x="962" y="23"/>
                    </a:cubicBezTo>
                    <a:lnTo>
                      <a:pt x="851" y="23"/>
                    </a:lnTo>
                    <a:cubicBezTo>
                      <a:pt x="806" y="8"/>
                      <a:pt x="759" y="1"/>
                      <a:pt x="7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7"/>
              <p:cNvSpPr/>
              <p:nvPr/>
            </p:nvSpPr>
            <p:spPr>
              <a:xfrm>
                <a:off x="7938384" y="1916091"/>
                <a:ext cx="129699" cy="122337"/>
              </a:xfrm>
              <a:custGeom>
                <a:rect b="b" l="l" r="r" t="t"/>
                <a:pathLst>
                  <a:path extrusionOk="0" h="6697" w="7100">
                    <a:moveTo>
                      <a:pt x="4380" y="0"/>
                    </a:moveTo>
                    <a:cubicBezTo>
                      <a:pt x="3628" y="0"/>
                      <a:pt x="3038" y="203"/>
                      <a:pt x="2552" y="670"/>
                    </a:cubicBezTo>
                    <a:cubicBezTo>
                      <a:pt x="1554" y="1595"/>
                      <a:pt x="925" y="3517"/>
                      <a:pt x="1" y="6549"/>
                    </a:cubicBezTo>
                    <a:lnTo>
                      <a:pt x="444" y="6697"/>
                    </a:lnTo>
                    <a:cubicBezTo>
                      <a:pt x="1839" y="2075"/>
                      <a:pt x="2425" y="467"/>
                      <a:pt x="4341" y="467"/>
                    </a:cubicBezTo>
                    <a:cubicBezTo>
                      <a:pt x="5015" y="467"/>
                      <a:pt x="5854" y="666"/>
                      <a:pt x="6951" y="1003"/>
                    </a:cubicBezTo>
                    <a:lnTo>
                      <a:pt x="7099" y="523"/>
                    </a:lnTo>
                    <a:cubicBezTo>
                      <a:pt x="6003" y="194"/>
                      <a:pt x="5114" y="0"/>
                      <a:pt x="43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7"/>
              <p:cNvSpPr/>
              <p:nvPr/>
            </p:nvSpPr>
            <p:spPr>
              <a:xfrm>
                <a:off x="8052519" y="1891429"/>
                <a:ext cx="41887" cy="20460"/>
              </a:xfrm>
              <a:custGeom>
                <a:rect b="b" l="l" r="r" t="t"/>
                <a:pathLst>
                  <a:path extrusionOk="0" h="1120" w="2293">
                    <a:moveTo>
                      <a:pt x="307" y="0"/>
                    </a:moveTo>
                    <a:cubicBezTo>
                      <a:pt x="186" y="0"/>
                      <a:pt x="67" y="93"/>
                      <a:pt x="38" y="209"/>
                    </a:cubicBezTo>
                    <a:lnTo>
                      <a:pt x="38" y="246"/>
                    </a:lnTo>
                    <a:cubicBezTo>
                      <a:pt x="1" y="394"/>
                      <a:pt x="75" y="579"/>
                      <a:pt x="223" y="616"/>
                    </a:cubicBezTo>
                    <a:lnTo>
                      <a:pt x="1886" y="1096"/>
                    </a:lnTo>
                    <a:cubicBezTo>
                      <a:pt x="1919" y="1112"/>
                      <a:pt x="1953" y="1120"/>
                      <a:pt x="1987" y="1120"/>
                    </a:cubicBezTo>
                    <a:cubicBezTo>
                      <a:pt x="2108" y="1120"/>
                      <a:pt x="2227" y="1027"/>
                      <a:pt x="2256" y="911"/>
                    </a:cubicBezTo>
                    <a:lnTo>
                      <a:pt x="2256" y="874"/>
                    </a:lnTo>
                    <a:cubicBezTo>
                      <a:pt x="2293" y="726"/>
                      <a:pt x="2219" y="542"/>
                      <a:pt x="2034" y="505"/>
                    </a:cubicBezTo>
                    <a:lnTo>
                      <a:pt x="407" y="24"/>
                    </a:lnTo>
                    <a:cubicBezTo>
                      <a:pt x="375" y="8"/>
                      <a:pt x="341" y="0"/>
                      <a:pt x="3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7"/>
              <p:cNvSpPr/>
              <p:nvPr/>
            </p:nvSpPr>
            <p:spPr>
              <a:xfrm>
                <a:off x="7911366" y="2065427"/>
                <a:ext cx="168189" cy="206678"/>
              </a:xfrm>
              <a:custGeom>
                <a:rect b="b" l="l" r="r" t="t"/>
                <a:pathLst>
                  <a:path extrusionOk="0" h="11314" w="9207">
                    <a:moveTo>
                      <a:pt x="2552" y="1"/>
                    </a:moveTo>
                    <a:lnTo>
                      <a:pt x="2182" y="1221"/>
                    </a:lnTo>
                    <a:lnTo>
                      <a:pt x="3883" y="1775"/>
                    </a:lnTo>
                    <a:cubicBezTo>
                      <a:pt x="4409" y="1874"/>
                      <a:pt x="4262" y="2587"/>
                      <a:pt x="3833" y="2587"/>
                    </a:cubicBezTo>
                    <a:cubicBezTo>
                      <a:pt x="3780" y="2587"/>
                      <a:pt x="3722" y="2576"/>
                      <a:pt x="3661" y="2551"/>
                    </a:cubicBezTo>
                    <a:lnTo>
                      <a:pt x="1923" y="2034"/>
                    </a:lnTo>
                    <a:lnTo>
                      <a:pt x="1776" y="2662"/>
                    </a:lnTo>
                    <a:lnTo>
                      <a:pt x="3476" y="3180"/>
                    </a:lnTo>
                    <a:cubicBezTo>
                      <a:pt x="4007" y="3428"/>
                      <a:pt x="3793" y="4183"/>
                      <a:pt x="3255" y="4183"/>
                    </a:cubicBezTo>
                    <a:cubicBezTo>
                      <a:pt x="3231" y="4183"/>
                      <a:pt x="3206" y="4181"/>
                      <a:pt x="3180" y="4178"/>
                    </a:cubicBezTo>
                    <a:lnTo>
                      <a:pt x="1443" y="3661"/>
                    </a:lnTo>
                    <a:lnTo>
                      <a:pt x="1258" y="4289"/>
                    </a:lnTo>
                    <a:lnTo>
                      <a:pt x="2996" y="4770"/>
                    </a:lnTo>
                    <a:cubicBezTo>
                      <a:pt x="3527" y="5018"/>
                      <a:pt x="3311" y="5809"/>
                      <a:pt x="2739" y="5809"/>
                    </a:cubicBezTo>
                    <a:cubicBezTo>
                      <a:pt x="2714" y="5809"/>
                      <a:pt x="2689" y="5808"/>
                      <a:pt x="2663" y="5805"/>
                    </a:cubicBezTo>
                    <a:lnTo>
                      <a:pt x="999" y="5287"/>
                    </a:lnTo>
                    <a:lnTo>
                      <a:pt x="814" y="5879"/>
                    </a:lnTo>
                    <a:lnTo>
                      <a:pt x="2515" y="6396"/>
                    </a:lnTo>
                    <a:cubicBezTo>
                      <a:pt x="2774" y="6433"/>
                      <a:pt x="2922" y="6692"/>
                      <a:pt x="2848" y="6951"/>
                    </a:cubicBezTo>
                    <a:cubicBezTo>
                      <a:pt x="2789" y="7127"/>
                      <a:pt x="2615" y="7233"/>
                      <a:pt x="2435" y="7233"/>
                    </a:cubicBezTo>
                    <a:cubicBezTo>
                      <a:pt x="2387" y="7233"/>
                      <a:pt x="2339" y="7225"/>
                      <a:pt x="2293" y="7210"/>
                    </a:cubicBezTo>
                    <a:lnTo>
                      <a:pt x="555" y="6692"/>
                    </a:lnTo>
                    <a:lnTo>
                      <a:pt x="297" y="7616"/>
                    </a:lnTo>
                    <a:cubicBezTo>
                      <a:pt x="1" y="8615"/>
                      <a:pt x="371" y="9724"/>
                      <a:pt x="1258" y="10278"/>
                    </a:cubicBezTo>
                    <a:lnTo>
                      <a:pt x="1591" y="9132"/>
                    </a:lnTo>
                    <a:cubicBezTo>
                      <a:pt x="1651" y="8981"/>
                      <a:pt x="1762" y="8854"/>
                      <a:pt x="1901" y="8854"/>
                    </a:cubicBezTo>
                    <a:cubicBezTo>
                      <a:pt x="1932" y="8854"/>
                      <a:pt x="1964" y="8860"/>
                      <a:pt x="1997" y="8873"/>
                    </a:cubicBezTo>
                    <a:cubicBezTo>
                      <a:pt x="2219" y="8910"/>
                      <a:pt x="2256" y="9132"/>
                      <a:pt x="2219" y="9317"/>
                    </a:cubicBezTo>
                    <a:lnTo>
                      <a:pt x="1812" y="10648"/>
                    </a:lnTo>
                    <a:cubicBezTo>
                      <a:pt x="1886" y="10648"/>
                      <a:pt x="1960" y="10685"/>
                      <a:pt x="2034" y="10685"/>
                    </a:cubicBezTo>
                    <a:lnTo>
                      <a:pt x="2626" y="10833"/>
                    </a:lnTo>
                    <a:lnTo>
                      <a:pt x="2996" y="9576"/>
                    </a:lnTo>
                    <a:cubicBezTo>
                      <a:pt x="3056" y="9393"/>
                      <a:pt x="3167" y="9261"/>
                      <a:pt x="3308" y="9261"/>
                    </a:cubicBezTo>
                    <a:cubicBezTo>
                      <a:pt x="3338" y="9261"/>
                      <a:pt x="3369" y="9267"/>
                      <a:pt x="3402" y="9280"/>
                    </a:cubicBezTo>
                    <a:cubicBezTo>
                      <a:pt x="3624" y="9354"/>
                      <a:pt x="3661" y="9539"/>
                      <a:pt x="3624" y="9761"/>
                    </a:cubicBezTo>
                    <a:lnTo>
                      <a:pt x="3217" y="11018"/>
                    </a:lnTo>
                    <a:lnTo>
                      <a:pt x="3846" y="11203"/>
                    </a:lnTo>
                    <a:cubicBezTo>
                      <a:pt x="3883" y="11203"/>
                      <a:pt x="4031" y="11314"/>
                      <a:pt x="4031" y="11314"/>
                    </a:cubicBezTo>
                    <a:lnTo>
                      <a:pt x="4437" y="9983"/>
                    </a:lnTo>
                    <a:cubicBezTo>
                      <a:pt x="4468" y="9831"/>
                      <a:pt x="4573" y="9704"/>
                      <a:pt x="4732" y="9704"/>
                    </a:cubicBezTo>
                    <a:cubicBezTo>
                      <a:pt x="4767" y="9704"/>
                      <a:pt x="4804" y="9710"/>
                      <a:pt x="4844" y="9724"/>
                    </a:cubicBezTo>
                    <a:cubicBezTo>
                      <a:pt x="5029" y="9761"/>
                      <a:pt x="5103" y="9983"/>
                      <a:pt x="5029" y="10167"/>
                    </a:cubicBezTo>
                    <a:lnTo>
                      <a:pt x="4696" y="11314"/>
                    </a:lnTo>
                    <a:cubicBezTo>
                      <a:pt x="5731" y="11314"/>
                      <a:pt x="6656" y="10611"/>
                      <a:pt x="6951" y="9613"/>
                    </a:cubicBezTo>
                    <a:lnTo>
                      <a:pt x="7210" y="8689"/>
                    </a:lnTo>
                    <a:lnTo>
                      <a:pt x="5547" y="8208"/>
                    </a:lnTo>
                    <a:cubicBezTo>
                      <a:pt x="5288" y="8134"/>
                      <a:pt x="5140" y="7875"/>
                      <a:pt x="5214" y="7653"/>
                    </a:cubicBezTo>
                    <a:cubicBezTo>
                      <a:pt x="5268" y="7462"/>
                      <a:pt x="5424" y="7352"/>
                      <a:pt x="5591" y="7352"/>
                    </a:cubicBezTo>
                    <a:cubicBezTo>
                      <a:pt x="5650" y="7352"/>
                      <a:pt x="5710" y="7366"/>
                      <a:pt x="5768" y="7395"/>
                    </a:cubicBezTo>
                    <a:lnTo>
                      <a:pt x="7469" y="7875"/>
                    </a:lnTo>
                    <a:lnTo>
                      <a:pt x="7654" y="7284"/>
                    </a:lnTo>
                    <a:lnTo>
                      <a:pt x="5953" y="6766"/>
                    </a:lnTo>
                    <a:cubicBezTo>
                      <a:pt x="5396" y="6522"/>
                      <a:pt x="5593" y="5721"/>
                      <a:pt x="6143" y="5721"/>
                    </a:cubicBezTo>
                    <a:cubicBezTo>
                      <a:pt x="6177" y="5721"/>
                      <a:pt x="6212" y="5724"/>
                      <a:pt x="6249" y="5731"/>
                    </a:cubicBezTo>
                    <a:lnTo>
                      <a:pt x="7950" y="6249"/>
                    </a:lnTo>
                    <a:lnTo>
                      <a:pt x="8098" y="5657"/>
                    </a:lnTo>
                    <a:lnTo>
                      <a:pt x="6434" y="5139"/>
                    </a:lnTo>
                    <a:cubicBezTo>
                      <a:pt x="5913" y="4896"/>
                      <a:pt x="6110" y="4131"/>
                      <a:pt x="6626" y="4131"/>
                    </a:cubicBezTo>
                    <a:cubicBezTo>
                      <a:pt x="6659" y="4131"/>
                      <a:pt x="6694" y="4134"/>
                      <a:pt x="6730" y="4141"/>
                    </a:cubicBezTo>
                    <a:lnTo>
                      <a:pt x="8430" y="4622"/>
                    </a:lnTo>
                    <a:lnTo>
                      <a:pt x="8615" y="4030"/>
                    </a:lnTo>
                    <a:lnTo>
                      <a:pt x="6914" y="3513"/>
                    </a:lnTo>
                    <a:cubicBezTo>
                      <a:pt x="6477" y="3445"/>
                      <a:pt x="6682" y="2675"/>
                      <a:pt x="7057" y="2675"/>
                    </a:cubicBezTo>
                    <a:cubicBezTo>
                      <a:pt x="7094" y="2675"/>
                      <a:pt x="7133" y="2683"/>
                      <a:pt x="7173" y="2699"/>
                    </a:cubicBezTo>
                    <a:lnTo>
                      <a:pt x="8837" y="3217"/>
                    </a:lnTo>
                    <a:lnTo>
                      <a:pt x="9207" y="1997"/>
                    </a:lnTo>
                    <a:lnTo>
                      <a:pt x="25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7"/>
              <p:cNvSpPr/>
              <p:nvPr/>
            </p:nvSpPr>
            <p:spPr>
              <a:xfrm>
                <a:off x="8045103" y="1754734"/>
                <a:ext cx="74604" cy="62548"/>
              </a:xfrm>
              <a:custGeom>
                <a:rect b="b" l="l" r="r" t="t"/>
                <a:pathLst>
                  <a:path extrusionOk="0" h="3424" w="4084">
                    <a:moveTo>
                      <a:pt x="2210" y="1"/>
                    </a:moveTo>
                    <a:cubicBezTo>
                      <a:pt x="1872" y="1"/>
                      <a:pt x="1527" y="104"/>
                      <a:pt x="1220" y="335"/>
                    </a:cubicBezTo>
                    <a:cubicBezTo>
                      <a:pt x="0" y="1259"/>
                      <a:pt x="481" y="3181"/>
                      <a:pt x="1997" y="3403"/>
                    </a:cubicBezTo>
                    <a:cubicBezTo>
                      <a:pt x="2083" y="3417"/>
                      <a:pt x="2169" y="3424"/>
                      <a:pt x="2254" y="3424"/>
                    </a:cubicBezTo>
                    <a:cubicBezTo>
                      <a:pt x="3074" y="3424"/>
                      <a:pt x="3785" y="2799"/>
                      <a:pt x="3919" y="1961"/>
                    </a:cubicBezTo>
                    <a:cubicBezTo>
                      <a:pt x="4083" y="839"/>
                      <a:pt x="3174" y="1"/>
                      <a:pt x="22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7"/>
              <p:cNvSpPr/>
              <p:nvPr/>
            </p:nvSpPr>
            <p:spPr>
              <a:xfrm>
                <a:off x="8045778" y="1794612"/>
                <a:ext cx="55387" cy="160754"/>
              </a:xfrm>
              <a:custGeom>
                <a:rect b="b" l="l" r="r" t="t"/>
                <a:pathLst>
                  <a:path extrusionOk="0" h="8800" w="3032">
                    <a:moveTo>
                      <a:pt x="1997" y="0"/>
                    </a:moveTo>
                    <a:lnTo>
                      <a:pt x="0" y="8356"/>
                    </a:lnTo>
                    <a:lnTo>
                      <a:pt x="1405" y="8799"/>
                    </a:lnTo>
                    <a:lnTo>
                      <a:pt x="3032" y="148"/>
                    </a:lnTo>
                    <a:lnTo>
                      <a:pt x="19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7"/>
              <p:cNvSpPr/>
              <p:nvPr/>
            </p:nvSpPr>
            <p:spPr>
              <a:xfrm>
                <a:off x="7699993" y="1390169"/>
                <a:ext cx="93310" cy="77893"/>
              </a:xfrm>
              <a:custGeom>
                <a:rect b="b" l="l" r="r" t="t"/>
                <a:pathLst>
                  <a:path extrusionOk="0" h="4264" w="5108">
                    <a:moveTo>
                      <a:pt x="2793" y="1"/>
                    </a:moveTo>
                    <a:cubicBezTo>
                      <a:pt x="2361" y="1"/>
                      <a:pt x="1916" y="136"/>
                      <a:pt x="1516" y="438"/>
                    </a:cubicBezTo>
                    <a:cubicBezTo>
                      <a:pt x="0" y="1585"/>
                      <a:pt x="629" y="3988"/>
                      <a:pt x="2514" y="4246"/>
                    </a:cubicBezTo>
                    <a:cubicBezTo>
                      <a:pt x="2605" y="4258"/>
                      <a:pt x="2695" y="4264"/>
                      <a:pt x="2784" y="4264"/>
                    </a:cubicBezTo>
                    <a:cubicBezTo>
                      <a:pt x="3824" y="4264"/>
                      <a:pt x="4747" y="3490"/>
                      <a:pt x="4917" y="2435"/>
                    </a:cubicBezTo>
                    <a:cubicBezTo>
                      <a:pt x="5108" y="1048"/>
                      <a:pt x="3997" y="1"/>
                      <a:pt x="2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7"/>
              <p:cNvSpPr/>
              <p:nvPr/>
            </p:nvSpPr>
            <p:spPr>
              <a:xfrm>
                <a:off x="7765500" y="1421133"/>
                <a:ext cx="333638" cy="353239"/>
              </a:xfrm>
              <a:custGeom>
                <a:rect b="b" l="l" r="r" t="t"/>
                <a:pathLst>
                  <a:path extrusionOk="0" h="19337" w="18264">
                    <a:moveTo>
                      <a:pt x="629" y="0"/>
                    </a:moveTo>
                    <a:lnTo>
                      <a:pt x="0" y="555"/>
                    </a:lnTo>
                    <a:lnTo>
                      <a:pt x="17635" y="19336"/>
                    </a:lnTo>
                    <a:lnTo>
                      <a:pt x="18264" y="18745"/>
                    </a:lnTo>
                    <a:lnTo>
                      <a:pt x="6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7"/>
              <p:cNvSpPr/>
              <p:nvPr/>
            </p:nvSpPr>
            <p:spPr>
              <a:xfrm>
                <a:off x="7749955" y="1440039"/>
                <a:ext cx="334332" cy="353239"/>
              </a:xfrm>
              <a:custGeom>
                <a:rect b="b" l="l" r="r" t="t"/>
                <a:pathLst>
                  <a:path extrusionOk="0" h="19337" w="18302">
                    <a:moveTo>
                      <a:pt x="629" y="1"/>
                    </a:moveTo>
                    <a:lnTo>
                      <a:pt x="1" y="592"/>
                    </a:lnTo>
                    <a:lnTo>
                      <a:pt x="17673" y="19336"/>
                    </a:lnTo>
                    <a:lnTo>
                      <a:pt x="18301" y="18745"/>
                    </a:lnTo>
                    <a:lnTo>
                      <a:pt x="6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7"/>
              <p:cNvSpPr/>
              <p:nvPr/>
            </p:nvSpPr>
            <p:spPr>
              <a:xfrm>
                <a:off x="7335958" y="1433956"/>
                <a:ext cx="405246" cy="174948"/>
              </a:xfrm>
              <a:custGeom>
                <a:rect b="b" l="l" r="r" t="t"/>
                <a:pathLst>
                  <a:path extrusionOk="0" h="9577" w="22184">
                    <a:moveTo>
                      <a:pt x="21851" y="1"/>
                    </a:moveTo>
                    <a:lnTo>
                      <a:pt x="149" y="8504"/>
                    </a:lnTo>
                    <a:lnTo>
                      <a:pt x="1" y="9576"/>
                    </a:lnTo>
                    <a:lnTo>
                      <a:pt x="22183" y="777"/>
                    </a:lnTo>
                    <a:lnTo>
                      <a:pt x="218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7"/>
              <p:cNvSpPr/>
              <p:nvPr/>
            </p:nvSpPr>
            <p:spPr>
              <a:xfrm>
                <a:off x="7341365" y="1413698"/>
                <a:ext cx="390376" cy="156023"/>
              </a:xfrm>
              <a:custGeom>
                <a:rect b="b" l="l" r="r" t="t"/>
                <a:pathLst>
                  <a:path extrusionOk="0" h="8541" w="21370">
                    <a:moveTo>
                      <a:pt x="21037" y="1"/>
                    </a:moveTo>
                    <a:lnTo>
                      <a:pt x="149" y="7469"/>
                    </a:lnTo>
                    <a:lnTo>
                      <a:pt x="1" y="8541"/>
                    </a:lnTo>
                    <a:lnTo>
                      <a:pt x="21370" y="777"/>
                    </a:lnTo>
                    <a:lnTo>
                      <a:pt x="210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7"/>
              <p:cNvSpPr/>
              <p:nvPr/>
            </p:nvSpPr>
            <p:spPr>
              <a:xfrm>
                <a:off x="7723631" y="1408291"/>
                <a:ext cx="49962" cy="42052"/>
              </a:xfrm>
              <a:custGeom>
                <a:rect b="b" l="l" r="r" t="t"/>
                <a:pathLst>
                  <a:path extrusionOk="0" h="2302" w="2735">
                    <a:moveTo>
                      <a:pt x="1487" y="0"/>
                    </a:moveTo>
                    <a:cubicBezTo>
                      <a:pt x="1259" y="0"/>
                      <a:pt x="1025" y="69"/>
                      <a:pt x="813" y="223"/>
                    </a:cubicBezTo>
                    <a:cubicBezTo>
                      <a:pt x="0" y="851"/>
                      <a:pt x="333" y="2145"/>
                      <a:pt x="1331" y="2293"/>
                    </a:cubicBezTo>
                    <a:cubicBezTo>
                      <a:pt x="1377" y="2299"/>
                      <a:pt x="1423" y="2301"/>
                      <a:pt x="1468" y="2301"/>
                    </a:cubicBezTo>
                    <a:cubicBezTo>
                      <a:pt x="2043" y="2301"/>
                      <a:pt x="2556" y="1878"/>
                      <a:pt x="2625" y="1295"/>
                    </a:cubicBezTo>
                    <a:cubicBezTo>
                      <a:pt x="2734" y="556"/>
                      <a:pt x="2136" y="0"/>
                      <a:pt x="14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7"/>
              <p:cNvSpPr/>
              <p:nvPr/>
            </p:nvSpPr>
            <p:spPr>
              <a:xfrm>
                <a:off x="8063333" y="1769055"/>
                <a:ext cx="40700" cy="33850"/>
              </a:xfrm>
              <a:custGeom>
                <a:rect b="b" l="l" r="r" t="t"/>
                <a:pathLst>
                  <a:path extrusionOk="0" h="1853" w="2228">
                    <a:moveTo>
                      <a:pt x="1208" y="1"/>
                    </a:moveTo>
                    <a:cubicBezTo>
                      <a:pt x="1025" y="1"/>
                      <a:pt x="837" y="56"/>
                      <a:pt x="666" y="179"/>
                    </a:cubicBezTo>
                    <a:cubicBezTo>
                      <a:pt x="0" y="697"/>
                      <a:pt x="259" y="1732"/>
                      <a:pt x="1072" y="1843"/>
                    </a:cubicBezTo>
                    <a:cubicBezTo>
                      <a:pt x="1117" y="1849"/>
                      <a:pt x="1161" y="1852"/>
                      <a:pt x="1205" y="1852"/>
                    </a:cubicBezTo>
                    <a:cubicBezTo>
                      <a:pt x="1670" y="1852"/>
                      <a:pt x="2077" y="1506"/>
                      <a:pt x="2145" y="1067"/>
                    </a:cubicBezTo>
                    <a:cubicBezTo>
                      <a:pt x="2227" y="462"/>
                      <a:pt x="1738" y="1"/>
                      <a:pt x="12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7"/>
              <p:cNvSpPr/>
              <p:nvPr/>
            </p:nvSpPr>
            <p:spPr>
              <a:xfrm>
                <a:off x="7242776" y="1533240"/>
                <a:ext cx="117515" cy="124292"/>
              </a:xfrm>
              <a:custGeom>
                <a:rect b="b" l="l" r="r" t="t"/>
                <a:pathLst>
                  <a:path extrusionOk="0" h="6804" w="6433">
                    <a:moveTo>
                      <a:pt x="444" y="1"/>
                    </a:moveTo>
                    <a:lnTo>
                      <a:pt x="0" y="4030"/>
                    </a:lnTo>
                    <a:lnTo>
                      <a:pt x="1331" y="6803"/>
                    </a:lnTo>
                    <a:lnTo>
                      <a:pt x="6433" y="3809"/>
                    </a:lnTo>
                    <a:lnTo>
                      <a:pt x="5620" y="370"/>
                    </a:lnTo>
                    <a:lnTo>
                      <a:pt x="444"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7"/>
              <p:cNvSpPr/>
              <p:nvPr/>
            </p:nvSpPr>
            <p:spPr>
              <a:xfrm>
                <a:off x="6135856" y="785625"/>
                <a:ext cx="1416243" cy="1133937"/>
              </a:xfrm>
              <a:custGeom>
                <a:rect b="b" l="l" r="r" t="t"/>
                <a:pathLst>
                  <a:path extrusionOk="0" h="62074" w="77528">
                    <a:moveTo>
                      <a:pt x="407" y="0"/>
                    </a:moveTo>
                    <a:lnTo>
                      <a:pt x="0" y="62074"/>
                    </a:lnTo>
                    <a:lnTo>
                      <a:pt x="72684" y="61519"/>
                    </a:lnTo>
                    <a:lnTo>
                      <a:pt x="77528" y="5804"/>
                    </a:lnTo>
                    <a:lnTo>
                      <a:pt x="4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7"/>
              <p:cNvSpPr/>
              <p:nvPr/>
            </p:nvSpPr>
            <p:spPr>
              <a:xfrm>
                <a:off x="6194605" y="835586"/>
                <a:ext cx="1302107" cy="1042782"/>
              </a:xfrm>
              <a:custGeom>
                <a:rect b="b" l="l" r="r" t="t"/>
                <a:pathLst>
                  <a:path extrusionOk="0" h="57084" w="71280">
                    <a:moveTo>
                      <a:pt x="370" y="1"/>
                    </a:moveTo>
                    <a:lnTo>
                      <a:pt x="1" y="57084"/>
                    </a:lnTo>
                    <a:lnTo>
                      <a:pt x="66807" y="56566"/>
                    </a:lnTo>
                    <a:lnTo>
                      <a:pt x="71280" y="5325"/>
                    </a:lnTo>
                    <a:lnTo>
                      <a:pt x="37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7"/>
              <p:cNvSpPr/>
              <p:nvPr/>
            </p:nvSpPr>
            <p:spPr>
              <a:xfrm>
                <a:off x="6194605" y="835586"/>
                <a:ext cx="212086" cy="1043458"/>
              </a:xfrm>
              <a:custGeom>
                <a:rect b="b" l="l" r="r" t="t"/>
                <a:pathLst>
                  <a:path extrusionOk="0" h="57121" w="11610">
                    <a:moveTo>
                      <a:pt x="370" y="1"/>
                    </a:moveTo>
                    <a:lnTo>
                      <a:pt x="1" y="57084"/>
                    </a:lnTo>
                    <a:lnTo>
                      <a:pt x="10131" y="57121"/>
                    </a:lnTo>
                    <a:lnTo>
                      <a:pt x="11609" y="851"/>
                    </a:lnTo>
                    <a:lnTo>
                      <a:pt x="370" y="1"/>
                    </a:lnTo>
                    <a:close/>
                  </a:path>
                </a:pathLst>
              </a:custGeom>
              <a:solidFill>
                <a:srgbClr val="37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7"/>
              <p:cNvSpPr/>
              <p:nvPr/>
            </p:nvSpPr>
            <p:spPr>
              <a:xfrm>
                <a:off x="6223175" y="1070616"/>
                <a:ext cx="98425" cy="84323"/>
              </a:xfrm>
              <a:custGeom>
                <a:rect b="b" l="l" r="r" t="t"/>
                <a:pathLst>
                  <a:path extrusionOk="0" h="4616" w="5388">
                    <a:moveTo>
                      <a:pt x="3050" y="0"/>
                    </a:moveTo>
                    <a:cubicBezTo>
                      <a:pt x="1046" y="0"/>
                      <a:pt x="0" y="2452"/>
                      <a:pt x="1431" y="3920"/>
                    </a:cubicBezTo>
                    <a:cubicBezTo>
                      <a:pt x="1912" y="4400"/>
                      <a:pt x="2499" y="4616"/>
                      <a:pt x="3071" y="4616"/>
                    </a:cubicBezTo>
                    <a:cubicBezTo>
                      <a:pt x="4259" y="4616"/>
                      <a:pt x="5387" y="3690"/>
                      <a:pt x="5387" y="2293"/>
                    </a:cubicBezTo>
                    <a:cubicBezTo>
                      <a:pt x="5387" y="1036"/>
                      <a:pt x="4389" y="1"/>
                      <a:pt x="3095" y="1"/>
                    </a:cubicBezTo>
                    <a:cubicBezTo>
                      <a:pt x="3080" y="0"/>
                      <a:pt x="3065" y="0"/>
                      <a:pt x="30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7"/>
              <p:cNvSpPr/>
              <p:nvPr/>
            </p:nvSpPr>
            <p:spPr>
              <a:xfrm>
                <a:off x="6222499" y="1204334"/>
                <a:ext cx="98425" cy="84323"/>
              </a:xfrm>
              <a:custGeom>
                <a:rect b="b" l="l" r="r" t="t"/>
                <a:pathLst>
                  <a:path extrusionOk="0" h="4616" w="5388">
                    <a:moveTo>
                      <a:pt x="3049" y="0"/>
                    </a:moveTo>
                    <a:cubicBezTo>
                      <a:pt x="1009" y="0"/>
                      <a:pt x="0" y="2452"/>
                      <a:pt x="1431" y="3920"/>
                    </a:cubicBezTo>
                    <a:cubicBezTo>
                      <a:pt x="1900" y="4401"/>
                      <a:pt x="2483" y="4616"/>
                      <a:pt x="3055" y="4616"/>
                    </a:cubicBezTo>
                    <a:cubicBezTo>
                      <a:pt x="4242" y="4616"/>
                      <a:pt x="5387" y="3690"/>
                      <a:pt x="5387" y="2293"/>
                    </a:cubicBezTo>
                    <a:cubicBezTo>
                      <a:pt x="5387" y="1036"/>
                      <a:pt x="4352" y="1"/>
                      <a:pt x="3095" y="1"/>
                    </a:cubicBezTo>
                    <a:cubicBezTo>
                      <a:pt x="3080" y="1"/>
                      <a:pt x="3064" y="0"/>
                      <a:pt x="30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7"/>
              <p:cNvSpPr/>
              <p:nvPr/>
            </p:nvSpPr>
            <p:spPr>
              <a:xfrm>
                <a:off x="6221823" y="1338052"/>
                <a:ext cx="98425" cy="84323"/>
              </a:xfrm>
              <a:custGeom>
                <a:rect b="b" l="l" r="r" t="t"/>
                <a:pathLst>
                  <a:path extrusionOk="0" h="4616" w="5388">
                    <a:moveTo>
                      <a:pt x="3049" y="1"/>
                    </a:moveTo>
                    <a:cubicBezTo>
                      <a:pt x="1009" y="1"/>
                      <a:pt x="0" y="2452"/>
                      <a:pt x="1431" y="3920"/>
                    </a:cubicBezTo>
                    <a:cubicBezTo>
                      <a:pt x="1900" y="4401"/>
                      <a:pt x="2483" y="4616"/>
                      <a:pt x="3055" y="4616"/>
                    </a:cubicBezTo>
                    <a:cubicBezTo>
                      <a:pt x="4242" y="4616"/>
                      <a:pt x="5387" y="3690"/>
                      <a:pt x="5387" y="2293"/>
                    </a:cubicBezTo>
                    <a:cubicBezTo>
                      <a:pt x="5387" y="1036"/>
                      <a:pt x="4352" y="1"/>
                      <a:pt x="3095" y="1"/>
                    </a:cubicBezTo>
                    <a:cubicBezTo>
                      <a:pt x="3080" y="1"/>
                      <a:pt x="3064" y="1"/>
                      <a:pt x="30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7"/>
              <p:cNvSpPr/>
              <p:nvPr/>
            </p:nvSpPr>
            <p:spPr>
              <a:xfrm>
                <a:off x="6220271" y="1471112"/>
                <a:ext cx="99302" cy="84688"/>
              </a:xfrm>
              <a:custGeom>
                <a:rect b="b" l="l" r="r" t="t"/>
                <a:pathLst>
                  <a:path extrusionOk="0" h="4636" w="5436">
                    <a:moveTo>
                      <a:pt x="3143" y="0"/>
                    </a:moveTo>
                    <a:cubicBezTo>
                      <a:pt x="1073" y="0"/>
                      <a:pt x="0" y="2477"/>
                      <a:pt x="1479" y="3956"/>
                    </a:cubicBezTo>
                    <a:cubicBezTo>
                      <a:pt x="1948" y="4425"/>
                      <a:pt x="2530" y="4636"/>
                      <a:pt x="3102" y="4636"/>
                    </a:cubicBezTo>
                    <a:cubicBezTo>
                      <a:pt x="4290" y="4636"/>
                      <a:pt x="5435" y="3727"/>
                      <a:pt x="5435" y="2329"/>
                    </a:cubicBezTo>
                    <a:cubicBezTo>
                      <a:pt x="5435" y="1072"/>
                      <a:pt x="4400" y="37"/>
                      <a:pt x="3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7"/>
              <p:cNvSpPr/>
              <p:nvPr/>
            </p:nvSpPr>
            <p:spPr>
              <a:xfrm>
                <a:off x="6219595" y="1604831"/>
                <a:ext cx="99302" cy="84999"/>
              </a:xfrm>
              <a:custGeom>
                <a:rect b="b" l="l" r="r" t="t"/>
                <a:pathLst>
                  <a:path extrusionOk="0" h="4653" w="5436">
                    <a:moveTo>
                      <a:pt x="3143" y="0"/>
                    </a:moveTo>
                    <a:cubicBezTo>
                      <a:pt x="1073" y="0"/>
                      <a:pt x="1" y="2478"/>
                      <a:pt x="1479" y="3956"/>
                    </a:cubicBezTo>
                    <a:cubicBezTo>
                      <a:pt x="1948" y="4437"/>
                      <a:pt x="2527" y="4652"/>
                      <a:pt x="3094" y="4652"/>
                    </a:cubicBezTo>
                    <a:cubicBezTo>
                      <a:pt x="4270" y="4652"/>
                      <a:pt x="5398" y="3727"/>
                      <a:pt x="5398" y="2330"/>
                    </a:cubicBezTo>
                    <a:cubicBezTo>
                      <a:pt x="5435" y="1073"/>
                      <a:pt x="4400" y="37"/>
                      <a:pt x="3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7"/>
              <p:cNvSpPr/>
              <p:nvPr/>
            </p:nvSpPr>
            <p:spPr>
              <a:xfrm>
                <a:off x="6218919" y="1738549"/>
                <a:ext cx="98626" cy="84999"/>
              </a:xfrm>
              <a:custGeom>
                <a:rect b="b" l="l" r="r" t="t"/>
                <a:pathLst>
                  <a:path extrusionOk="0" h="4653" w="5399">
                    <a:moveTo>
                      <a:pt x="3143" y="1"/>
                    </a:moveTo>
                    <a:cubicBezTo>
                      <a:pt x="1073" y="1"/>
                      <a:pt x="1" y="2478"/>
                      <a:pt x="1442" y="3957"/>
                    </a:cubicBezTo>
                    <a:cubicBezTo>
                      <a:pt x="1923" y="4438"/>
                      <a:pt x="2510" y="4653"/>
                      <a:pt x="3082" y="4653"/>
                    </a:cubicBezTo>
                    <a:cubicBezTo>
                      <a:pt x="4270" y="4653"/>
                      <a:pt x="5398" y="3727"/>
                      <a:pt x="5398" y="2330"/>
                    </a:cubicBezTo>
                    <a:cubicBezTo>
                      <a:pt x="5398" y="1073"/>
                      <a:pt x="4400" y="38"/>
                      <a:pt x="31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7"/>
              <p:cNvSpPr/>
              <p:nvPr/>
            </p:nvSpPr>
            <p:spPr>
              <a:xfrm>
                <a:off x="6218919" y="893001"/>
                <a:ext cx="123616" cy="122940"/>
              </a:xfrm>
              <a:custGeom>
                <a:rect b="b" l="l" r="r" t="t"/>
                <a:pathLst>
                  <a:path extrusionOk="0" h="6730" w="6767">
                    <a:moveTo>
                      <a:pt x="1295" y="0"/>
                    </a:moveTo>
                    <a:cubicBezTo>
                      <a:pt x="592" y="0"/>
                      <a:pt x="38" y="555"/>
                      <a:pt x="38" y="1220"/>
                    </a:cubicBezTo>
                    <a:lnTo>
                      <a:pt x="38" y="5472"/>
                    </a:lnTo>
                    <a:cubicBezTo>
                      <a:pt x="1" y="6174"/>
                      <a:pt x="555" y="6692"/>
                      <a:pt x="1221" y="6729"/>
                    </a:cubicBezTo>
                    <a:lnTo>
                      <a:pt x="5509" y="6729"/>
                    </a:lnTo>
                    <a:cubicBezTo>
                      <a:pt x="6175" y="6729"/>
                      <a:pt x="6729" y="6211"/>
                      <a:pt x="6729" y="5509"/>
                    </a:cubicBezTo>
                    <a:lnTo>
                      <a:pt x="6766" y="1257"/>
                    </a:lnTo>
                    <a:cubicBezTo>
                      <a:pt x="6766" y="592"/>
                      <a:pt x="6212" y="37"/>
                      <a:pt x="5546" y="37"/>
                    </a:cubicBezTo>
                    <a:lnTo>
                      <a:pt x="12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7"/>
              <p:cNvSpPr/>
              <p:nvPr/>
            </p:nvSpPr>
            <p:spPr>
              <a:xfrm>
                <a:off x="6758541" y="1545406"/>
                <a:ext cx="401173" cy="37156"/>
              </a:xfrm>
              <a:custGeom>
                <a:rect b="b" l="l" r="r" t="t"/>
                <a:pathLst>
                  <a:path extrusionOk="0" h="2034" w="21961">
                    <a:moveTo>
                      <a:pt x="0" y="0"/>
                    </a:moveTo>
                    <a:lnTo>
                      <a:pt x="0" y="1664"/>
                    </a:lnTo>
                    <a:lnTo>
                      <a:pt x="21924" y="2033"/>
                    </a:lnTo>
                    <a:lnTo>
                      <a:pt x="21961" y="370"/>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7"/>
              <p:cNvSpPr/>
              <p:nvPr/>
            </p:nvSpPr>
            <p:spPr>
              <a:xfrm>
                <a:off x="6755161" y="1631848"/>
                <a:ext cx="401848" cy="37156"/>
              </a:xfrm>
              <a:custGeom>
                <a:rect b="b" l="l" r="r" t="t"/>
                <a:pathLst>
                  <a:path extrusionOk="0" h="2034" w="21998">
                    <a:moveTo>
                      <a:pt x="37" y="0"/>
                    </a:moveTo>
                    <a:lnTo>
                      <a:pt x="0" y="1664"/>
                    </a:lnTo>
                    <a:lnTo>
                      <a:pt x="21961" y="2034"/>
                    </a:lnTo>
                    <a:lnTo>
                      <a:pt x="21998" y="370"/>
                    </a:lnTo>
                    <a:lnTo>
                      <a:pt x="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7"/>
              <p:cNvSpPr/>
              <p:nvPr/>
            </p:nvSpPr>
            <p:spPr>
              <a:xfrm>
                <a:off x="6755161" y="1719642"/>
                <a:ext cx="401173" cy="37156"/>
              </a:xfrm>
              <a:custGeom>
                <a:rect b="b" l="l" r="r" t="t"/>
                <a:pathLst>
                  <a:path extrusionOk="0" h="2034" w="21961">
                    <a:moveTo>
                      <a:pt x="37" y="0"/>
                    </a:moveTo>
                    <a:lnTo>
                      <a:pt x="0" y="1664"/>
                    </a:lnTo>
                    <a:lnTo>
                      <a:pt x="21961" y="2034"/>
                    </a:lnTo>
                    <a:lnTo>
                      <a:pt x="21961" y="370"/>
                    </a:lnTo>
                    <a:lnTo>
                      <a:pt x="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7"/>
              <p:cNvSpPr/>
              <p:nvPr/>
            </p:nvSpPr>
            <p:spPr>
              <a:xfrm>
                <a:off x="6379655" y="851132"/>
                <a:ext cx="364035" cy="1029940"/>
              </a:xfrm>
              <a:custGeom>
                <a:rect b="b" l="l" r="r" t="t"/>
                <a:pathLst>
                  <a:path extrusionOk="0" h="56381" w="19928">
                    <a:moveTo>
                      <a:pt x="1479" y="0"/>
                    </a:moveTo>
                    <a:lnTo>
                      <a:pt x="1" y="56270"/>
                    </a:lnTo>
                    <a:lnTo>
                      <a:pt x="17229" y="56381"/>
                    </a:lnTo>
                    <a:lnTo>
                      <a:pt x="19928" y="1405"/>
                    </a:lnTo>
                    <a:lnTo>
                      <a:pt x="1479" y="0"/>
                    </a:lnTo>
                    <a:close/>
                  </a:path>
                </a:pathLst>
              </a:custGeom>
              <a:solidFill>
                <a:srgbClr val="370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7"/>
              <p:cNvSpPr/>
              <p:nvPr/>
            </p:nvSpPr>
            <p:spPr>
              <a:xfrm>
                <a:off x="6379655" y="851132"/>
                <a:ext cx="27036" cy="1027912"/>
              </a:xfrm>
              <a:custGeom>
                <a:rect b="b" l="l" r="r" t="t"/>
                <a:pathLst>
                  <a:path extrusionOk="0" fill="none" h="56270" w="1480">
                    <a:moveTo>
                      <a:pt x="1479" y="0"/>
                    </a:moveTo>
                    <a:lnTo>
                      <a:pt x="1" y="56270"/>
                    </a:lnTo>
                  </a:path>
                </a:pathLst>
              </a:custGeom>
              <a:noFill/>
              <a:ln cap="flat" cmpd="sng" w="83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7"/>
              <p:cNvSpPr/>
              <p:nvPr/>
            </p:nvSpPr>
            <p:spPr>
              <a:xfrm>
                <a:off x="7204268" y="1530537"/>
                <a:ext cx="24332" cy="322166"/>
              </a:xfrm>
              <a:custGeom>
                <a:rect b="b" l="l" r="r" t="t"/>
                <a:pathLst>
                  <a:path extrusionOk="0" fill="none" h="17636" w="1332">
                    <a:moveTo>
                      <a:pt x="1332" y="1"/>
                    </a:moveTo>
                    <a:lnTo>
                      <a:pt x="1" y="17636"/>
                    </a:lnTo>
                  </a:path>
                </a:pathLst>
              </a:custGeom>
              <a:solidFill>
                <a:schemeClr val="accent3"/>
              </a:solidFill>
              <a:ln cap="flat" cmpd="sng" w="83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7"/>
              <p:cNvSpPr/>
              <p:nvPr/>
            </p:nvSpPr>
            <p:spPr>
              <a:xfrm>
                <a:off x="6447390" y="955786"/>
                <a:ext cx="56556" cy="48098"/>
              </a:xfrm>
              <a:custGeom>
                <a:rect b="b" l="l" r="r" t="t"/>
                <a:pathLst>
                  <a:path extrusionOk="0" h="2633" w="3096">
                    <a:moveTo>
                      <a:pt x="1756" y="1"/>
                    </a:moveTo>
                    <a:cubicBezTo>
                      <a:pt x="602" y="1"/>
                      <a:pt x="0" y="1381"/>
                      <a:pt x="803" y="2220"/>
                    </a:cubicBezTo>
                    <a:cubicBezTo>
                      <a:pt x="1076" y="2505"/>
                      <a:pt x="1415" y="2632"/>
                      <a:pt x="1746" y="2632"/>
                    </a:cubicBezTo>
                    <a:cubicBezTo>
                      <a:pt x="2404" y="2632"/>
                      <a:pt x="3034" y="2132"/>
                      <a:pt x="3058" y="1370"/>
                    </a:cubicBezTo>
                    <a:cubicBezTo>
                      <a:pt x="3095" y="630"/>
                      <a:pt x="2541" y="39"/>
                      <a:pt x="1801" y="2"/>
                    </a:cubicBezTo>
                    <a:cubicBezTo>
                      <a:pt x="1786" y="1"/>
                      <a:pt x="1771" y="1"/>
                      <a:pt x="17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7"/>
              <p:cNvSpPr/>
              <p:nvPr/>
            </p:nvSpPr>
            <p:spPr>
              <a:xfrm>
                <a:off x="6444011" y="1073977"/>
                <a:ext cx="56556" cy="48062"/>
              </a:xfrm>
              <a:custGeom>
                <a:rect b="b" l="l" r="r" t="t"/>
                <a:pathLst>
                  <a:path extrusionOk="0" h="2631" w="3096">
                    <a:moveTo>
                      <a:pt x="1756" y="1"/>
                    </a:moveTo>
                    <a:cubicBezTo>
                      <a:pt x="602" y="1"/>
                      <a:pt x="0" y="1380"/>
                      <a:pt x="803" y="2220"/>
                    </a:cubicBezTo>
                    <a:cubicBezTo>
                      <a:pt x="1074" y="2503"/>
                      <a:pt x="1415" y="2631"/>
                      <a:pt x="1751" y="2631"/>
                    </a:cubicBezTo>
                    <a:cubicBezTo>
                      <a:pt x="2422" y="2631"/>
                      <a:pt x="3071" y="2121"/>
                      <a:pt x="3095" y="1332"/>
                    </a:cubicBezTo>
                    <a:cubicBezTo>
                      <a:pt x="3095" y="630"/>
                      <a:pt x="2541" y="1"/>
                      <a:pt x="1801" y="1"/>
                    </a:cubicBezTo>
                    <a:cubicBezTo>
                      <a:pt x="1786" y="1"/>
                      <a:pt x="1771" y="1"/>
                      <a:pt x="17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7"/>
              <p:cNvSpPr/>
              <p:nvPr/>
            </p:nvSpPr>
            <p:spPr>
              <a:xfrm>
                <a:off x="6440631" y="1191492"/>
                <a:ext cx="56556" cy="48244"/>
              </a:xfrm>
              <a:custGeom>
                <a:rect b="b" l="l" r="r" t="t"/>
                <a:pathLst>
                  <a:path extrusionOk="0" h="2641" w="3096">
                    <a:moveTo>
                      <a:pt x="1756" y="1"/>
                    </a:moveTo>
                    <a:cubicBezTo>
                      <a:pt x="602" y="1"/>
                      <a:pt x="0" y="1380"/>
                      <a:pt x="803" y="2220"/>
                    </a:cubicBezTo>
                    <a:cubicBezTo>
                      <a:pt x="1080" y="2509"/>
                      <a:pt x="1430" y="2640"/>
                      <a:pt x="1771" y="2640"/>
                    </a:cubicBezTo>
                    <a:cubicBezTo>
                      <a:pt x="2432" y="2640"/>
                      <a:pt x="3058" y="2149"/>
                      <a:pt x="3058" y="1369"/>
                    </a:cubicBezTo>
                    <a:cubicBezTo>
                      <a:pt x="3095" y="630"/>
                      <a:pt x="2541" y="38"/>
                      <a:pt x="1801" y="1"/>
                    </a:cubicBezTo>
                    <a:cubicBezTo>
                      <a:pt x="1786" y="1"/>
                      <a:pt x="1771" y="1"/>
                      <a:pt x="17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7"/>
              <p:cNvSpPr/>
              <p:nvPr/>
            </p:nvSpPr>
            <p:spPr>
              <a:xfrm>
                <a:off x="6437252" y="1309683"/>
                <a:ext cx="56556" cy="48080"/>
              </a:xfrm>
              <a:custGeom>
                <a:rect b="b" l="l" r="r" t="t"/>
                <a:pathLst>
                  <a:path extrusionOk="0" h="2632" w="3096">
                    <a:moveTo>
                      <a:pt x="1756" y="1"/>
                    </a:moveTo>
                    <a:cubicBezTo>
                      <a:pt x="603" y="1"/>
                      <a:pt x="1" y="1380"/>
                      <a:pt x="803" y="2220"/>
                    </a:cubicBezTo>
                    <a:cubicBezTo>
                      <a:pt x="1076" y="2505"/>
                      <a:pt x="1419" y="2632"/>
                      <a:pt x="1756" y="2632"/>
                    </a:cubicBezTo>
                    <a:cubicBezTo>
                      <a:pt x="2425" y="2632"/>
                      <a:pt x="3071" y="2131"/>
                      <a:pt x="3096" y="1369"/>
                    </a:cubicBezTo>
                    <a:cubicBezTo>
                      <a:pt x="3096" y="630"/>
                      <a:pt x="2541" y="1"/>
                      <a:pt x="1802" y="1"/>
                    </a:cubicBezTo>
                    <a:cubicBezTo>
                      <a:pt x="1786" y="1"/>
                      <a:pt x="1771" y="1"/>
                      <a:pt x="17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7"/>
              <p:cNvSpPr/>
              <p:nvPr/>
            </p:nvSpPr>
            <p:spPr>
              <a:xfrm>
                <a:off x="6433690" y="1427216"/>
                <a:ext cx="56739" cy="48719"/>
              </a:xfrm>
              <a:custGeom>
                <a:rect b="b" l="l" r="r" t="t"/>
                <a:pathLst>
                  <a:path extrusionOk="0" h="2667" w="3106">
                    <a:moveTo>
                      <a:pt x="1812" y="0"/>
                    </a:moveTo>
                    <a:cubicBezTo>
                      <a:pt x="629" y="0"/>
                      <a:pt x="0" y="1368"/>
                      <a:pt x="814" y="2255"/>
                    </a:cubicBezTo>
                    <a:cubicBezTo>
                      <a:pt x="1085" y="2539"/>
                      <a:pt x="1426" y="2666"/>
                      <a:pt x="1760" y="2666"/>
                    </a:cubicBezTo>
                    <a:cubicBezTo>
                      <a:pt x="2428" y="2666"/>
                      <a:pt x="3069" y="2157"/>
                      <a:pt x="3069" y="1368"/>
                    </a:cubicBezTo>
                    <a:cubicBezTo>
                      <a:pt x="3106" y="629"/>
                      <a:pt x="2551" y="37"/>
                      <a:pt x="18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7"/>
              <p:cNvSpPr/>
              <p:nvPr/>
            </p:nvSpPr>
            <p:spPr>
              <a:xfrm>
                <a:off x="6430493" y="1545388"/>
                <a:ext cx="56556" cy="48080"/>
              </a:xfrm>
              <a:custGeom>
                <a:rect b="b" l="l" r="r" t="t"/>
                <a:pathLst>
                  <a:path extrusionOk="0" h="2632" w="3096">
                    <a:moveTo>
                      <a:pt x="1756" y="0"/>
                    </a:moveTo>
                    <a:cubicBezTo>
                      <a:pt x="603" y="0"/>
                      <a:pt x="1" y="1380"/>
                      <a:pt x="804" y="2219"/>
                    </a:cubicBezTo>
                    <a:cubicBezTo>
                      <a:pt x="1076" y="2504"/>
                      <a:pt x="1419" y="2631"/>
                      <a:pt x="1757" y="2631"/>
                    </a:cubicBezTo>
                    <a:cubicBezTo>
                      <a:pt x="2426" y="2631"/>
                      <a:pt x="3071" y="2131"/>
                      <a:pt x="3096" y="1369"/>
                    </a:cubicBezTo>
                    <a:cubicBezTo>
                      <a:pt x="3096" y="630"/>
                      <a:pt x="2541" y="38"/>
                      <a:pt x="1802" y="1"/>
                    </a:cubicBezTo>
                    <a:cubicBezTo>
                      <a:pt x="1787" y="1"/>
                      <a:pt x="1771" y="0"/>
                      <a:pt x="17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7"/>
              <p:cNvSpPr/>
              <p:nvPr/>
            </p:nvSpPr>
            <p:spPr>
              <a:xfrm>
                <a:off x="6427132" y="1663579"/>
                <a:ext cx="56556" cy="48044"/>
              </a:xfrm>
              <a:custGeom>
                <a:rect b="b" l="l" r="r" t="t"/>
                <a:pathLst>
                  <a:path extrusionOk="0" h="2630" w="3096">
                    <a:moveTo>
                      <a:pt x="1755" y="0"/>
                    </a:moveTo>
                    <a:cubicBezTo>
                      <a:pt x="602" y="0"/>
                      <a:pt x="0" y="1380"/>
                      <a:pt x="803" y="2219"/>
                    </a:cubicBezTo>
                    <a:cubicBezTo>
                      <a:pt x="1074" y="2503"/>
                      <a:pt x="1415" y="2630"/>
                      <a:pt x="1750" y="2630"/>
                    </a:cubicBezTo>
                    <a:cubicBezTo>
                      <a:pt x="2421" y="2630"/>
                      <a:pt x="3070" y="2121"/>
                      <a:pt x="3095" y="1332"/>
                    </a:cubicBezTo>
                    <a:cubicBezTo>
                      <a:pt x="3095" y="629"/>
                      <a:pt x="2540" y="1"/>
                      <a:pt x="1801" y="1"/>
                    </a:cubicBezTo>
                    <a:cubicBezTo>
                      <a:pt x="1786" y="0"/>
                      <a:pt x="1771" y="0"/>
                      <a:pt x="17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7"/>
              <p:cNvSpPr/>
              <p:nvPr/>
            </p:nvSpPr>
            <p:spPr>
              <a:xfrm>
                <a:off x="6423752" y="1781094"/>
                <a:ext cx="56556" cy="48537"/>
              </a:xfrm>
              <a:custGeom>
                <a:rect b="b" l="l" r="r" t="t"/>
                <a:pathLst>
                  <a:path extrusionOk="0" h="2657" w="3096">
                    <a:moveTo>
                      <a:pt x="1756" y="0"/>
                    </a:moveTo>
                    <a:cubicBezTo>
                      <a:pt x="602" y="0"/>
                      <a:pt x="0" y="1380"/>
                      <a:pt x="803" y="2219"/>
                    </a:cubicBezTo>
                    <a:cubicBezTo>
                      <a:pt x="1080" y="2521"/>
                      <a:pt x="1429" y="2656"/>
                      <a:pt x="1772" y="2656"/>
                    </a:cubicBezTo>
                    <a:cubicBezTo>
                      <a:pt x="2435" y="2656"/>
                      <a:pt x="3071" y="2149"/>
                      <a:pt x="3095" y="1369"/>
                    </a:cubicBezTo>
                    <a:cubicBezTo>
                      <a:pt x="3095" y="629"/>
                      <a:pt x="2541" y="38"/>
                      <a:pt x="1801" y="1"/>
                    </a:cubicBezTo>
                    <a:cubicBezTo>
                      <a:pt x="1786" y="0"/>
                      <a:pt x="1771" y="0"/>
                      <a:pt x="17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7"/>
              <p:cNvSpPr/>
              <p:nvPr/>
            </p:nvSpPr>
            <p:spPr>
              <a:xfrm>
                <a:off x="6535659" y="987553"/>
                <a:ext cx="138468" cy="6083"/>
              </a:xfrm>
              <a:custGeom>
                <a:rect b="b" l="l" r="r" t="t"/>
                <a:pathLst>
                  <a:path extrusionOk="0" fill="none" h="333" w="7580">
                    <a:moveTo>
                      <a:pt x="1" y="0"/>
                    </a:moveTo>
                    <a:lnTo>
                      <a:pt x="7580" y="333"/>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7"/>
              <p:cNvSpPr/>
              <p:nvPr/>
            </p:nvSpPr>
            <p:spPr>
              <a:xfrm>
                <a:off x="6534983" y="1095606"/>
                <a:ext cx="138468" cy="6101"/>
              </a:xfrm>
              <a:custGeom>
                <a:rect b="b" l="l" r="r" t="t"/>
                <a:pathLst>
                  <a:path extrusionOk="0" fill="none" h="334" w="7580">
                    <a:moveTo>
                      <a:pt x="1" y="1"/>
                    </a:moveTo>
                    <a:lnTo>
                      <a:pt x="7580" y="333"/>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7"/>
              <p:cNvSpPr/>
              <p:nvPr/>
            </p:nvSpPr>
            <p:spPr>
              <a:xfrm>
                <a:off x="6534307" y="1212445"/>
                <a:ext cx="138468" cy="6101"/>
              </a:xfrm>
              <a:custGeom>
                <a:rect b="b" l="l" r="r" t="t"/>
                <a:pathLst>
                  <a:path extrusionOk="0" fill="none" h="334" w="7580">
                    <a:moveTo>
                      <a:pt x="1" y="0"/>
                    </a:moveTo>
                    <a:lnTo>
                      <a:pt x="7580" y="333"/>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7"/>
              <p:cNvSpPr/>
              <p:nvPr/>
            </p:nvSpPr>
            <p:spPr>
              <a:xfrm>
                <a:off x="6520808" y="1331311"/>
                <a:ext cx="138468" cy="6101"/>
              </a:xfrm>
              <a:custGeom>
                <a:rect b="b" l="l" r="r" t="t"/>
                <a:pathLst>
                  <a:path extrusionOk="0" fill="none" h="334" w="7580">
                    <a:moveTo>
                      <a:pt x="0" y="0"/>
                    </a:moveTo>
                    <a:lnTo>
                      <a:pt x="7579" y="333"/>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7"/>
              <p:cNvSpPr/>
              <p:nvPr/>
            </p:nvSpPr>
            <p:spPr>
              <a:xfrm>
                <a:off x="6520132" y="1449502"/>
                <a:ext cx="138468" cy="5407"/>
              </a:xfrm>
              <a:custGeom>
                <a:rect b="b" l="l" r="r" t="t"/>
                <a:pathLst>
                  <a:path extrusionOk="0" fill="none" h="296" w="7580">
                    <a:moveTo>
                      <a:pt x="0" y="0"/>
                    </a:moveTo>
                    <a:lnTo>
                      <a:pt x="7579" y="296"/>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7"/>
              <p:cNvSpPr/>
              <p:nvPr/>
            </p:nvSpPr>
            <p:spPr>
              <a:xfrm>
                <a:off x="6519456" y="1567693"/>
                <a:ext cx="138468" cy="5407"/>
              </a:xfrm>
              <a:custGeom>
                <a:rect b="b" l="l" r="r" t="t"/>
                <a:pathLst>
                  <a:path extrusionOk="0" fill="none" h="296" w="7580">
                    <a:moveTo>
                      <a:pt x="0" y="0"/>
                    </a:moveTo>
                    <a:lnTo>
                      <a:pt x="7579" y="296"/>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7"/>
              <p:cNvSpPr/>
              <p:nvPr/>
            </p:nvSpPr>
            <p:spPr>
              <a:xfrm>
                <a:off x="6518780" y="1687893"/>
                <a:ext cx="138468" cy="6101"/>
              </a:xfrm>
              <a:custGeom>
                <a:rect b="b" l="l" r="r" t="t"/>
                <a:pathLst>
                  <a:path extrusionOk="0" fill="none" h="334" w="7580">
                    <a:moveTo>
                      <a:pt x="1" y="1"/>
                    </a:moveTo>
                    <a:lnTo>
                      <a:pt x="7579" y="334"/>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7"/>
              <p:cNvSpPr/>
              <p:nvPr/>
            </p:nvSpPr>
            <p:spPr>
              <a:xfrm>
                <a:off x="6518104" y="1803380"/>
                <a:ext cx="138468" cy="6101"/>
              </a:xfrm>
              <a:custGeom>
                <a:rect b="b" l="l" r="r" t="t"/>
                <a:pathLst>
                  <a:path extrusionOk="0" fill="none" h="334" w="7580">
                    <a:moveTo>
                      <a:pt x="1" y="1"/>
                    </a:moveTo>
                    <a:lnTo>
                      <a:pt x="7580" y="334"/>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7"/>
              <p:cNvSpPr/>
              <p:nvPr/>
            </p:nvSpPr>
            <p:spPr>
              <a:xfrm>
                <a:off x="6718005" y="883538"/>
                <a:ext cx="777373" cy="578806"/>
              </a:xfrm>
              <a:custGeom>
                <a:rect b="b" l="l" r="r" t="t"/>
                <a:pathLst>
                  <a:path extrusionOk="0" h="31685" w="42555">
                    <a:moveTo>
                      <a:pt x="1369" y="1"/>
                    </a:moveTo>
                    <a:lnTo>
                      <a:pt x="1" y="30021"/>
                    </a:lnTo>
                    <a:lnTo>
                      <a:pt x="40225" y="31685"/>
                    </a:lnTo>
                    <a:lnTo>
                      <a:pt x="42554" y="3106"/>
                    </a:lnTo>
                    <a:lnTo>
                      <a:pt x="136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7"/>
              <p:cNvSpPr/>
              <p:nvPr/>
            </p:nvSpPr>
            <p:spPr>
              <a:xfrm>
                <a:off x="6803113" y="1225195"/>
                <a:ext cx="586898" cy="237752"/>
              </a:xfrm>
              <a:custGeom>
                <a:rect b="b" l="l" r="r" t="t"/>
                <a:pathLst>
                  <a:path extrusionOk="0" h="13015" w="32128">
                    <a:moveTo>
                      <a:pt x="15073" y="0"/>
                    </a:moveTo>
                    <a:cubicBezTo>
                      <a:pt x="12504" y="0"/>
                      <a:pt x="9281" y="590"/>
                      <a:pt x="7468" y="1706"/>
                    </a:cubicBezTo>
                    <a:cubicBezTo>
                      <a:pt x="5139" y="3184"/>
                      <a:pt x="1701" y="7843"/>
                      <a:pt x="1701" y="7843"/>
                    </a:cubicBezTo>
                    <a:cubicBezTo>
                      <a:pt x="1035" y="8989"/>
                      <a:pt x="481" y="10246"/>
                      <a:pt x="0" y="11540"/>
                    </a:cubicBezTo>
                    <a:cubicBezTo>
                      <a:pt x="0" y="11540"/>
                      <a:pt x="6100" y="11762"/>
                      <a:pt x="8097" y="11873"/>
                    </a:cubicBezTo>
                    <a:cubicBezTo>
                      <a:pt x="15372" y="12205"/>
                      <a:pt x="22408" y="13014"/>
                      <a:pt x="29661" y="13014"/>
                    </a:cubicBezTo>
                    <a:cubicBezTo>
                      <a:pt x="30480" y="13014"/>
                      <a:pt x="31302" y="13004"/>
                      <a:pt x="32128" y="12982"/>
                    </a:cubicBezTo>
                    <a:cubicBezTo>
                      <a:pt x="31721" y="11614"/>
                      <a:pt x="31425" y="9691"/>
                      <a:pt x="30538" y="8434"/>
                    </a:cubicBezTo>
                    <a:cubicBezTo>
                      <a:pt x="28985" y="6105"/>
                      <a:pt x="26767" y="3591"/>
                      <a:pt x="24401" y="2038"/>
                    </a:cubicBezTo>
                    <a:cubicBezTo>
                      <a:pt x="22256" y="596"/>
                      <a:pt x="19779" y="670"/>
                      <a:pt x="17302" y="190"/>
                    </a:cubicBezTo>
                    <a:cubicBezTo>
                      <a:pt x="16676" y="63"/>
                      <a:pt x="15909" y="0"/>
                      <a:pt x="150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7"/>
              <p:cNvSpPr/>
              <p:nvPr/>
            </p:nvSpPr>
            <p:spPr>
              <a:xfrm>
                <a:off x="7007746" y="998934"/>
                <a:ext cx="215940" cy="212195"/>
              </a:xfrm>
              <a:custGeom>
                <a:rect b="b" l="l" r="r" t="t"/>
                <a:pathLst>
                  <a:path extrusionOk="0" h="11616" w="11821">
                    <a:moveTo>
                      <a:pt x="4684" y="1"/>
                    </a:moveTo>
                    <a:cubicBezTo>
                      <a:pt x="3148" y="1"/>
                      <a:pt x="1886" y="460"/>
                      <a:pt x="1886" y="1632"/>
                    </a:cubicBezTo>
                    <a:lnTo>
                      <a:pt x="1886" y="1374"/>
                    </a:lnTo>
                    <a:lnTo>
                      <a:pt x="1886" y="1374"/>
                    </a:lnTo>
                    <a:cubicBezTo>
                      <a:pt x="0" y="4405"/>
                      <a:pt x="185" y="11504"/>
                      <a:pt x="4880" y="11615"/>
                    </a:cubicBezTo>
                    <a:cubicBezTo>
                      <a:pt x="4901" y="11615"/>
                      <a:pt x="4921" y="11615"/>
                      <a:pt x="4942" y="11615"/>
                    </a:cubicBezTo>
                    <a:cubicBezTo>
                      <a:pt x="8758" y="11615"/>
                      <a:pt x="11821" y="4759"/>
                      <a:pt x="9945" y="1854"/>
                    </a:cubicBezTo>
                    <a:cubicBezTo>
                      <a:pt x="9269" y="819"/>
                      <a:pt x="6733" y="1"/>
                      <a:pt x="46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7"/>
              <p:cNvSpPr/>
              <p:nvPr/>
            </p:nvSpPr>
            <p:spPr>
              <a:xfrm>
                <a:off x="7007746" y="948753"/>
                <a:ext cx="230682" cy="165193"/>
              </a:xfrm>
              <a:custGeom>
                <a:rect b="b" l="l" r="r" t="t"/>
                <a:pathLst>
                  <a:path extrusionOk="0" h="9043" w="12628">
                    <a:moveTo>
                      <a:pt x="4759" y="0"/>
                    </a:moveTo>
                    <a:cubicBezTo>
                      <a:pt x="2725" y="0"/>
                      <a:pt x="180" y="2695"/>
                      <a:pt x="74" y="4712"/>
                    </a:cubicBezTo>
                    <a:cubicBezTo>
                      <a:pt x="0" y="5895"/>
                      <a:pt x="74" y="7041"/>
                      <a:pt x="296" y="8187"/>
                    </a:cubicBezTo>
                    <a:cubicBezTo>
                      <a:pt x="478" y="8803"/>
                      <a:pt x="654" y="9043"/>
                      <a:pt x="830" y="9043"/>
                    </a:cubicBezTo>
                    <a:cubicBezTo>
                      <a:pt x="1118" y="9043"/>
                      <a:pt x="1402" y="8396"/>
                      <a:pt x="1701" y="7707"/>
                    </a:cubicBezTo>
                    <a:cubicBezTo>
                      <a:pt x="2579" y="5401"/>
                      <a:pt x="2914" y="3603"/>
                      <a:pt x="5719" y="3603"/>
                    </a:cubicBezTo>
                    <a:cubicBezTo>
                      <a:pt x="5747" y="3603"/>
                      <a:pt x="5776" y="3603"/>
                      <a:pt x="5805" y="3603"/>
                    </a:cubicBezTo>
                    <a:cubicBezTo>
                      <a:pt x="7136" y="3603"/>
                      <a:pt x="8245" y="3677"/>
                      <a:pt x="9354" y="4416"/>
                    </a:cubicBezTo>
                    <a:cubicBezTo>
                      <a:pt x="10870" y="5378"/>
                      <a:pt x="10056" y="5747"/>
                      <a:pt x="10463" y="7152"/>
                    </a:cubicBezTo>
                    <a:cubicBezTo>
                      <a:pt x="10537" y="7337"/>
                      <a:pt x="10537" y="7596"/>
                      <a:pt x="10611" y="7818"/>
                    </a:cubicBezTo>
                    <a:cubicBezTo>
                      <a:pt x="10661" y="7821"/>
                      <a:pt x="10710" y="7823"/>
                      <a:pt x="10756" y="7823"/>
                    </a:cubicBezTo>
                    <a:cubicBezTo>
                      <a:pt x="12628" y="7823"/>
                      <a:pt x="11569" y="4986"/>
                      <a:pt x="11461" y="4121"/>
                    </a:cubicBezTo>
                    <a:cubicBezTo>
                      <a:pt x="11239" y="2716"/>
                      <a:pt x="10685" y="1533"/>
                      <a:pt x="9391" y="867"/>
                    </a:cubicBezTo>
                    <a:lnTo>
                      <a:pt x="5028" y="17"/>
                    </a:lnTo>
                    <a:cubicBezTo>
                      <a:pt x="4940" y="6"/>
                      <a:pt x="4850" y="0"/>
                      <a:pt x="4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7"/>
              <p:cNvSpPr/>
              <p:nvPr/>
            </p:nvSpPr>
            <p:spPr>
              <a:xfrm>
                <a:off x="6981404" y="938103"/>
                <a:ext cx="264075" cy="156169"/>
              </a:xfrm>
              <a:custGeom>
                <a:rect b="b" l="l" r="r" t="t"/>
                <a:pathLst>
                  <a:path extrusionOk="0" h="8549" w="14456">
                    <a:moveTo>
                      <a:pt x="7162" y="0"/>
                    </a:moveTo>
                    <a:cubicBezTo>
                      <a:pt x="3394" y="0"/>
                      <a:pt x="252" y="2932"/>
                      <a:pt x="0" y="6700"/>
                    </a:cubicBezTo>
                    <a:lnTo>
                      <a:pt x="0" y="6774"/>
                    </a:lnTo>
                    <a:lnTo>
                      <a:pt x="1220" y="6848"/>
                    </a:lnTo>
                    <a:cubicBezTo>
                      <a:pt x="1220" y="6811"/>
                      <a:pt x="1220" y="6774"/>
                      <a:pt x="1220" y="6774"/>
                    </a:cubicBezTo>
                    <a:cubicBezTo>
                      <a:pt x="1400" y="3575"/>
                      <a:pt x="4027" y="1074"/>
                      <a:pt x="7196" y="1074"/>
                    </a:cubicBezTo>
                    <a:cubicBezTo>
                      <a:pt x="7287" y="1074"/>
                      <a:pt x="7377" y="1076"/>
                      <a:pt x="7468" y="1081"/>
                    </a:cubicBezTo>
                    <a:cubicBezTo>
                      <a:pt x="10759" y="1228"/>
                      <a:pt x="13310" y="4038"/>
                      <a:pt x="13125" y="7329"/>
                    </a:cubicBezTo>
                    <a:cubicBezTo>
                      <a:pt x="13125" y="7329"/>
                      <a:pt x="14123" y="8549"/>
                      <a:pt x="14123" y="8549"/>
                    </a:cubicBezTo>
                    <a:lnTo>
                      <a:pt x="14382" y="7366"/>
                    </a:lnTo>
                    <a:cubicBezTo>
                      <a:pt x="14456" y="3447"/>
                      <a:pt x="11424" y="193"/>
                      <a:pt x="7505" y="8"/>
                    </a:cubicBezTo>
                    <a:cubicBezTo>
                      <a:pt x="7390" y="3"/>
                      <a:pt x="7276" y="0"/>
                      <a:pt x="71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7"/>
              <p:cNvSpPr/>
              <p:nvPr/>
            </p:nvSpPr>
            <p:spPr>
              <a:xfrm>
                <a:off x="6928374" y="1028619"/>
                <a:ext cx="106408" cy="123744"/>
              </a:xfrm>
              <a:custGeom>
                <a:rect b="b" l="l" r="r" t="t"/>
                <a:pathLst>
                  <a:path extrusionOk="0" h="6774" w="5825">
                    <a:moveTo>
                      <a:pt x="5107" y="1"/>
                    </a:moveTo>
                    <a:cubicBezTo>
                      <a:pt x="2412" y="1"/>
                      <a:pt x="1" y="3612"/>
                      <a:pt x="2238" y="5849"/>
                    </a:cubicBezTo>
                    <a:cubicBezTo>
                      <a:pt x="2719" y="6366"/>
                      <a:pt x="3421" y="6699"/>
                      <a:pt x="4160" y="6773"/>
                    </a:cubicBezTo>
                    <a:cubicBezTo>
                      <a:pt x="5270" y="6736"/>
                      <a:pt x="5011" y="6403"/>
                      <a:pt x="5196" y="5257"/>
                    </a:cubicBezTo>
                    <a:cubicBezTo>
                      <a:pt x="5417" y="3705"/>
                      <a:pt x="5676" y="1967"/>
                      <a:pt x="5824" y="451"/>
                    </a:cubicBezTo>
                    <a:lnTo>
                      <a:pt x="5306" y="7"/>
                    </a:lnTo>
                    <a:cubicBezTo>
                      <a:pt x="5240" y="3"/>
                      <a:pt x="5174" y="1"/>
                      <a:pt x="51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7"/>
              <p:cNvSpPr/>
              <p:nvPr/>
            </p:nvSpPr>
            <p:spPr>
              <a:xfrm>
                <a:off x="7175898" y="1057573"/>
                <a:ext cx="66877" cy="115487"/>
              </a:xfrm>
              <a:custGeom>
                <a:rect b="b" l="l" r="r" t="t"/>
                <a:pathLst>
                  <a:path extrusionOk="0" h="6322" w="3661">
                    <a:moveTo>
                      <a:pt x="1790" y="0"/>
                    </a:moveTo>
                    <a:cubicBezTo>
                      <a:pt x="1544" y="0"/>
                      <a:pt x="1331" y="107"/>
                      <a:pt x="1221" y="382"/>
                    </a:cubicBezTo>
                    <a:lnTo>
                      <a:pt x="1" y="6260"/>
                    </a:lnTo>
                    <a:cubicBezTo>
                      <a:pt x="171" y="6302"/>
                      <a:pt x="335" y="6321"/>
                      <a:pt x="494" y="6321"/>
                    </a:cubicBezTo>
                    <a:cubicBezTo>
                      <a:pt x="2027" y="6321"/>
                      <a:pt x="3023" y="4502"/>
                      <a:pt x="3291" y="3229"/>
                    </a:cubicBezTo>
                    <a:cubicBezTo>
                      <a:pt x="3476" y="2341"/>
                      <a:pt x="3661" y="1380"/>
                      <a:pt x="2996" y="604"/>
                    </a:cubicBezTo>
                    <a:cubicBezTo>
                      <a:pt x="2717" y="302"/>
                      <a:pt x="2206" y="0"/>
                      <a:pt x="17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7"/>
              <p:cNvSpPr/>
              <p:nvPr/>
            </p:nvSpPr>
            <p:spPr>
              <a:xfrm>
                <a:off x="7033412" y="1140379"/>
                <a:ext cx="146560" cy="155584"/>
              </a:xfrm>
              <a:custGeom>
                <a:rect b="b" l="l" r="r" t="t"/>
                <a:pathLst>
                  <a:path extrusionOk="0" h="8517" w="8023">
                    <a:moveTo>
                      <a:pt x="740" y="729"/>
                    </a:moveTo>
                    <a:cubicBezTo>
                      <a:pt x="796" y="729"/>
                      <a:pt x="829" y="746"/>
                      <a:pt x="850" y="773"/>
                    </a:cubicBezTo>
                    <a:lnTo>
                      <a:pt x="850" y="773"/>
                    </a:lnTo>
                    <a:cubicBezTo>
                      <a:pt x="813" y="759"/>
                      <a:pt x="776" y="745"/>
                      <a:pt x="740" y="729"/>
                    </a:cubicBezTo>
                    <a:close/>
                    <a:moveTo>
                      <a:pt x="6537" y="0"/>
                    </a:moveTo>
                    <a:cubicBezTo>
                      <a:pt x="5052" y="0"/>
                      <a:pt x="3307" y="930"/>
                      <a:pt x="1807" y="930"/>
                    </a:cubicBezTo>
                    <a:cubicBezTo>
                      <a:pt x="1496" y="930"/>
                      <a:pt x="1196" y="891"/>
                      <a:pt x="911" y="794"/>
                    </a:cubicBezTo>
                    <a:lnTo>
                      <a:pt x="911" y="794"/>
                    </a:lnTo>
                    <a:lnTo>
                      <a:pt x="740" y="138"/>
                    </a:lnTo>
                    <a:cubicBezTo>
                      <a:pt x="629" y="2799"/>
                      <a:pt x="0" y="5942"/>
                      <a:pt x="518" y="7014"/>
                    </a:cubicBezTo>
                    <a:cubicBezTo>
                      <a:pt x="887" y="7861"/>
                      <a:pt x="3054" y="8516"/>
                      <a:pt x="4937" y="8516"/>
                    </a:cubicBezTo>
                    <a:cubicBezTo>
                      <a:pt x="6260" y="8516"/>
                      <a:pt x="7444" y="8193"/>
                      <a:pt x="7764" y="7384"/>
                    </a:cubicBezTo>
                    <a:cubicBezTo>
                      <a:pt x="8023" y="6718"/>
                      <a:pt x="7025" y="4722"/>
                      <a:pt x="6951" y="3872"/>
                    </a:cubicBezTo>
                    <a:cubicBezTo>
                      <a:pt x="6840" y="2615"/>
                      <a:pt x="6951" y="1321"/>
                      <a:pt x="6951" y="27"/>
                    </a:cubicBezTo>
                    <a:cubicBezTo>
                      <a:pt x="6815" y="8"/>
                      <a:pt x="6677" y="0"/>
                      <a:pt x="65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7"/>
              <p:cNvSpPr/>
              <p:nvPr/>
            </p:nvSpPr>
            <p:spPr>
              <a:xfrm>
                <a:off x="6759217" y="1327932"/>
                <a:ext cx="243816" cy="164133"/>
              </a:xfrm>
              <a:custGeom>
                <a:rect b="b" l="l" r="r" t="t"/>
                <a:pathLst>
                  <a:path extrusionOk="0" h="8985" w="13347">
                    <a:moveTo>
                      <a:pt x="629" y="0"/>
                    </a:moveTo>
                    <a:lnTo>
                      <a:pt x="0" y="8504"/>
                    </a:lnTo>
                    <a:lnTo>
                      <a:pt x="12977" y="8984"/>
                    </a:lnTo>
                    <a:lnTo>
                      <a:pt x="13346" y="1036"/>
                    </a:lnTo>
                    <a:lnTo>
                      <a:pt x="6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7"/>
              <p:cNvSpPr/>
              <p:nvPr/>
            </p:nvSpPr>
            <p:spPr>
              <a:xfrm>
                <a:off x="7034764" y="1346839"/>
                <a:ext cx="244492" cy="158050"/>
              </a:xfrm>
              <a:custGeom>
                <a:rect b="b" l="l" r="r" t="t"/>
                <a:pathLst>
                  <a:path extrusionOk="0" h="8652" w="13384">
                    <a:moveTo>
                      <a:pt x="259" y="1"/>
                    </a:moveTo>
                    <a:lnTo>
                      <a:pt x="0" y="8134"/>
                    </a:lnTo>
                    <a:lnTo>
                      <a:pt x="12977" y="8652"/>
                    </a:lnTo>
                    <a:lnTo>
                      <a:pt x="13383" y="666"/>
                    </a:lnTo>
                    <a:lnTo>
                      <a:pt x="2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7"/>
              <p:cNvSpPr/>
              <p:nvPr/>
            </p:nvSpPr>
            <p:spPr>
              <a:xfrm>
                <a:off x="7300848" y="1359681"/>
                <a:ext cx="160754" cy="154671"/>
              </a:xfrm>
              <a:custGeom>
                <a:rect b="b" l="l" r="r" t="t"/>
                <a:pathLst>
                  <a:path extrusionOk="0" h="8467" w="8800">
                    <a:moveTo>
                      <a:pt x="666" y="0"/>
                    </a:moveTo>
                    <a:lnTo>
                      <a:pt x="0" y="7912"/>
                    </a:lnTo>
                    <a:lnTo>
                      <a:pt x="7949" y="8466"/>
                    </a:lnTo>
                    <a:lnTo>
                      <a:pt x="8799" y="666"/>
                    </a:lnTo>
                    <a:lnTo>
                      <a:pt x="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7"/>
              <p:cNvSpPr/>
              <p:nvPr/>
            </p:nvSpPr>
            <p:spPr>
              <a:xfrm>
                <a:off x="5821126" y="1890516"/>
                <a:ext cx="1215666" cy="958350"/>
              </a:xfrm>
              <a:custGeom>
                <a:rect b="b" l="l" r="r" t="t"/>
                <a:pathLst>
                  <a:path extrusionOk="0" h="52462" w="66548">
                    <a:moveTo>
                      <a:pt x="64515" y="0"/>
                    </a:moveTo>
                    <a:lnTo>
                      <a:pt x="1" y="1738"/>
                    </a:lnTo>
                    <a:lnTo>
                      <a:pt x="1701" y="52462"/>
                    </a:lnTo>
                    <a:lnTo>
                      <a:pt x="66548" y="43773"/>
                    </a:lnTo>
                    <a:lnTo>
                      <a:pt x="64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7"/>
              <p:cNvSpPr/>
              <p:nvPr/>
            </p:nvSpPr>
            <p:spPr>
              <a:xfrm>
                <a:off x="5869078" y="1924274"/>
                <a:ext cx="1129900" cy="872584"/>
              </a:xfrm>
              <a:custGeom>
                <a:rect b="b" l="l" r="r" t="t"/>
                <a:pathLst>
                  <a:path extrusionOk="0" h="47767" w="61853">
                    <a:moveTo>
                      <a:pt x="59745" y="1"/>
                    </a:moveTo>
                    <a:lnTo>
                      <a:pt x="1" y="3476"/>
                    </a:lnTo>
                    <a:lnTo>
                      <a:pt x="1590" y="47767"/>
                    </a:lnTo>
                    <a:lnTo>
                      <a:pt x="61853" y="40188"/>
                    </a:lnTo>
                    <a:lnTo>
                      <a:pt x="597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7"/>
              <p:cNvSpPr/>
              <p:nvPr/>
            </p:nvSpPr>
            <p:spPr>
              <a:xfrm>
                <a:off x="5896771" y="2266680"/>
                <a:ext cx="1066420" cy="530854"/>
              </a:xfrm>
              <a:custGeom>
                <a:rect b="b" l="l" r="r" t="t"/>
                <a:pathLst>
                  <a:path extrusionOk="0" h="29060" w="58378">
                    <a:moveTo>
                      <a:pt x="26804" y="1"/>
                    </a:moveTo>
                    <a:lnTo>
                      <a:pt x="1" y="29060"/>
                    </a:lnTo>
                    <a:lnTo>
                      <a:pt x="1" y="29060"/>
                    </a:lnTo>
                    <a:lnTo>
                      <a:pt x="58377" y="21740"/>
                    </a:lnTo>
                    <a:lnTo>
                      <a:pt x="341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7"/>
              <p:cNvSpPr/>
              <p:nvPr/>
            </p:nvSpPr>
            <p:spPr>
              <a:xfrm>
                <a:off x="5749535" y="2266680"/>
                <a:ext cx="636896" cy="658507"/>
              </a:xfrm>
              <a:custGeom>
                <a:rect b="b" l="l" r="r" t="t"/>
                <a:pathLst>
                  <a:path extrusionOk="0" h="36048" w="34865">
                    <a:moveTo>
                      <a:pt x="33607" y="1"/>
                    </a:moveTo>
                    <a:lnTo>
                      <a:pt x="1" y="33459"/>
                    </a:lnTo>
                    <a:lnTo>
                      <a:pt x="3070" y="36047"/>
                    </a:lnTo>
                    <a:lnTo>
                      <a:pt x="3486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7"/>
              <p:cNvSpPr/>
              <p:nvPr/>
            </p:nvSpPr>
            <p:spPr>
              <a:xfrm>
                <a:off x="6778799" y="2134314"/>
                <a:ext cx="104015" cy="515326"/>
              </a:xfrm>
              <a:custGeom>
                <a:rect b="b" l="l" r="r" t="t"/>
                <a:pathLst>
                  <a:path extrusionOk="0" h="28210" w="5694">
                    <a:moveTo>
                      <a:pt x="4215" y="1"/>
                    </a:moveTo>
                    <a:lnTo>
                      <a:pt x="0" y="28209"/>
                    </a:lnTo>
                    <a:lnTo>
                      <a:pt x="1960" y="28172"/>
                    </a:lnTo>
                    <a:lnTo>
                      <a:pt x="5694" y="1"/>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7"/>
              <p:cNvSpPr/>
              <p:nvPr/>
            </p:nvSpPr>
            <p:spPr>
              <a:xfrm>
                <a:off x="6740292" y="2199821"/>
                <a:ext cx="81071" cy="301231"/>
              </a:xfrm>
              <a:custGeom>
                <a:rect b="b" l="l" r="r" t="t"/>
                <a:pathLst>
                  <a:path extrusionOk="0" h="16490" w="4438">
                    <a:moveTo>
                      <a:pt x="4437" y="1"/>
                    </a:moveTo>
                    <a:lnTo>
                      <a:pt x="3032" y="75"/>
                    </a:lnTo>
                    <a:lnTo>
                      <a:pt x="1" y="16490"/>
                    </a:lnTo>
                    <a:lnTo>
                      <a:pt x="1" y="16490"/>
                    </a:lnTo>
                    <a:lnTo>
                      <a:pt x="1886" y="16342"/>
                    </a:lnTo>
                    <a:lnTo>
                      <a:pt x="4437" y="1"/>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7"/>
              <p:cNvSpPr/>
              <p:nvPr/>
            </p:nvSpPr>
            <p:spPr>
              <a:xfrm>
                <a:off x="6041980" y="2232246"/>
                <a:ext cx="36480" cy="262047"/>
              </a:xfrm>
              <a:custGeom>
                <a:rect b="b" l="l" r="r" t="t"/>
                <a:pathLst>
                  <a:path extrusionOk="0" h="14345" w="1997">
                    <a:moveTo>
                      <a:pt x="0" y="0"/>
                    </a:moveTo>
                    <a:lnTo>
                      <a:pt x="703" y="14345"/>
                    </a:lnTo>
                    <a:lnTo>
                      <a:pt x="1997" y="14345"/>
                    </a:lnTo>
                    <a:lnTo>
                      <a:pt x="1405" y="0"/>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7"/>
              <p:cNvSpPr/>
              <p:nvPr/>
            </p:nvSpPr>
            <p:spPr>
              <a:xfrm>
                <a:off x="5973093" y="2232922"/>
                <a:ext cx="49998" cy="418070"/>
              </a:xfrm>
              <a:custGeom>
                <a:rect b="b" l="l" r="r" t="t"/>
                <a:pathLst>
                  <a:path extrusionOk="0" h="22886" w="2737">
                    <a:moveTo>
                      <a:pt x="0" y="0"/>
                    </a:moveTo>
                    <a:lnTo>
                      <a:pt x="1220" y="22885"/>
                    </a:lnTo>
                    <a:lnTo>
                      <a:pt x="2736" y="22885"/>
                    </a:lnTo>
                    <a:lnTo>
                      <a:pt x="1553" y="0"/>
                    </a:lnTo>
                    <a:close/>
                  </a:path>
                </a:pathLst>
              </a:custGeom>
              <a:solidFill>
                <a:srgbClr val="4000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7"/>
              <p:cNvSpPr/>
              <p:nvPr/>
            </p:nvSpPr>
            <p:spPr>
              <a:xfrm>
                <a:off x="6391821" y="2134314"/>
                <a:ext cx="545705" cy="272862"/>
              </a:xfrm>
              <a:custGeom>
                <a:rect b="b" l="l" r="r" t="t"/>
                <a:pathLst>
                  <a:path extrusionOk="0" h="14937" w="29873">
                    <a:moveTo>
                      <a:pt x="29872" y="1"/>
                    </a:moveTo>
                    <a:lnTo>
                      <a:pt x="0" y="2219"/>
                    </a:lnTo>
                    <a:lnTo>
                      <a:pt x="1331" y="14937"/>
                    </a:lnTo>
                    <a:lnTo>
                      <a:pt x="29761" y="12829"/>
                    </a:lnTo>
                    <a:lnTo>
                      <a:pt x="298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7"/>
              <p:cNvSpPr/>
              <p:nvPr/>
            </p:nvSpPr>
            <p:spPr>
              <a:xfrm>
                <a:off x="6282398" y="2320716"/>
                <a:ext cx="545723" cy="272862"/>
              </a:xfrm>
              <a:custGeom>
                <a:rect b="b" l="l" r="r" t="t"/>
                <a:pathLst>
                  <a:path extrusionOk="0" h="14937" w="29874">
                    <a:moveTo>
                      <a:pt x="29873" y="0"/>
                    </a:moveTo>
                    <a:lnTo>
                      <a:pt x="1" y="2219"/>
                    </a:lnTo>
                    <a:lnTo>
                      <a:pt x="1332" y="14937"/>
                    </a:lnTo>
                    <a:lnTo>
                      <a:pt x="29725" y="12829"/>
                    </a:lnTo>
                    <a:lnTo>
                      <a:pt x="298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7"/>
              <p:cNvSpPr/>
              <p:nvPr/>
            </p:nvSpPr>
            <p:spPr>
              <a:xfrm>
                <a:off x="5903530" y="2055289"/>
                <a:ext cx="455208" cy="234372"/>
              </a:xfrm>
              <a:custGeom>
                <a:rect b="b" l="l" r="r" t="t"/>
                <a:pathLst>
                  <a:path extrusionOk="0" h="12830" w="24919">
                    <a:moveTo>
                      <a:pt x="24327" y="1"/>
                    </a:moveTo>
                    <a:lnTo>
                      <a:pt x="0" y="1739"/>
                    </a:lnTo>
                    <a:lnTo>
                      <a:pt x="592" y="12830"/>
                    </a:lnTo>
                    <a:lnTo>
                      <a:pt x="24918" y="11203"/>
                    </a:lnTo>
                    <a:lnTo>
                      <a:pt x="243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7"/>
              <p:cNvSpPr/>
              <p:nvPr/>
            </p:nvSpPr>
            <p:spPr>
              <a:xfrm>
                <a:off x="5920410" y="2571949"/>
                <a:ext cx="345804" cy="155347"/>
              </a:xfrm>
              <a:custGeom>
                <a:rect b="b" l="l" r="r" t="t"/>
                <a:pathLst>
                  <a:path extrusionOk="0" h="8504" w="18930">
                    <a:moveTo>
                      <a:pt x="18671" y="1"/>
                    </a:moveTo>
                    <a:lnTo>
                      <a:pt x="1" y="925"/>
                    </a:lnTo>
                    <a:lnTo>
                      <a:pt x="259" y="8504"/>
                    </a:lnTo>
                    <a:lnTo>
                      <a:pt x="18929" y="7653"/>
                    </a:lnTo>
                    <a:lnTo>
                      <a:pt x="186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7"/>
              <p:cNvSpPr/>
              <p:nvPr/>
            </p:nvSpPr>
            <p:spPr>
              <a:xfrm>
                <a:off x="6993552" y="1864174"/>
                <a:ext cx="877991" cy="735486"/>
              </a:xfrm>
              <a:custGeom>
                <a:rect b="b" l="l" r="r" t="t"/>
                <a:pathLst>
                  <a:path extrusionOk="0" h="40262" w="48063">
                    <a:moveTo>
                      <a:pt x="47323" y="0"/>
                    </a:moveTo>
                    <a:lnTo>
                      <a:pt x="1" y="1442"/>
                    </a:lnTo>
                    <a:lnTo>
                      <a:pt x="1775" y="40261"/>
                    </a:lnTo>
                    <a:lnTo>
                      <a:pt x="48063" y="34716"/>
                    </a:lnTo>
                    <a:lnTo>
                      <a:pt x="473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7"/>
              <p:cNvSpPr/>
              <p:nvPr/>
            </p:nvSpPr>
            <p:spPr>
              <a:xfrm>
                <a:off x="7050291" y="1899284"/>
                <a:ext cx="792207" cy="663896"/>
              </a:xfrm>
              <a:custGeom>
                <a:rect b="b" l="l" r="r" t="t"/>
                <a:pathLst>
                  <a:path extrusionOk="0" h="36343" w="43367">
                    <a:moveTo>
                      <a:pt x="42701" y="1"/>
                    </a:moveTo>
                    <a:lnTo>
                      <a:pt x="0" y="1295"/>
                    </a:lnTo>
                    <a:lnTo>
                      <a:pt x="1590" y="36343"/>
                    </a:lnTo>
                    <a:lnTo>
                      <a:pt x="43367" y="31352"/>
                    </a:lnTo>
                    <a:lnTo>
                      <a:pt x="427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7"/>
              <p:cNvSpPr/>
              <p:nvPr/>
            </p:nvSpPr>
            <p:spPr>
              <a:xfrm>
                <a:off x="7467667" y="1959403"/>
                <a:ext cx="326221" cy="493022"/>
              </a:xfrm>
              <a:custGeom>
                <a:rect b="b" l="l" r="r" t="t"/>
                <a:pathLst>
                  <a:path extrusionOk="0" h="26989" w="17858">
                    <a:moveTo>
                      <a:pt x="16933" y="0"/>
                    </a:moveTo>
                    <a:lnTo>
                      <a:pt x="0" y="776"/>
                    </a:lnTo>
                    <a:lnTo>
                      <a:pt x="592" y="26989"/>
                    </a:lnTo>
                    <a:lnTo>
                      <a:pt x="17857" y="25584"/>
                    </a:lnTo>
                    <a:lnTo>
                      <a:pt x="169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7"/>
              <p:cNvSpPr/>
              <p:nvPr/>
            </p:nvSpPr>
            <p:spPr>
              <a:xfrm>
                <a:off x="7338662" y="2075566"/>
                <a:ext cx="107413" cy="80377"/>
              </a:xfrm>
              <a:custGeom>
                <a:rect b="b" l="l" r="r" t="t"/>
                <a:pathLst>
                  <a:path extrusionOk="0" h="4400" w="5880">
                    <a:moveTo>
                      <a:pt x="5768" y="0"/>
                    </a:moveTo>
                    <a:lnTo>
                      <a:pt x="1" y="333"/>
                    </a:lnTo>
                    <a:lnTo>
                      <a:pt x="186" y="4400"/>
                    </a:lnTo>
                    <a:lnTo>
                      <a:pt x="5879" y="4104"/>
                    </a:lnTo>
                    <a:lnTo>
                      <a:pt x="57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7"/>
              <p:cNvSpPr/>
              <p:nvPr/>
            </p:nvSpPr>
            <p:spPr>
              <a:xfrm>
                <a:off x="7209675" y="1978310"/>
                <a:ext cx="106719" cy="84432"/>
              </a:xfrm>
              <a:custGeom>
                <a:rect b="b" l="l" r="r" t="t"/>
                <a:pathLst>
                  <a:path extrusionOk="0" h="4622" w="5842">
                    <a:moveTo>
                      <a:pt x="5583" y="0"/>
                    </a:moveTo>
                    <a:lnTo>
                      <a:pt x="0" y="74"/>
                    </a:lnTo>
                    <a:lnTo>
                      <a:pt x="222" y="4622"/>
                    </a:lnTo>
                    <a:lnTo>
                      <a:pt x="5842" y="4326"/>
                    </a:lnTo>
                    <a:lnTo>
                      <a:pt x="55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7"/>
              <p:cNvSpPr/>
              <p:nvPr/>
            </p:nvSpPr>
            <p:spPr>
              <a:xfrm>
                <a:off x="7215082" y="2082982"/>
                <a:ext cx="106719" cy="78368"/>
              </a:xfrm>
              <a:custGeom>
                <a:rect b="b" l="l" r="r" t="t"/>
                <a:pathLst>
                  <a:path extrusionOk="0" h="4290" w="5842">
                    <a:moveTo>
                      <a:pt x="5620" y="1"/>
                    </a:moveTo>
                    <a:lnTo>
                      <a:pt x="0" y="333"/>
                    </a:lnTo>
                    <a:lnTo>
                      <a:pt x="222" y="4289"/>
                    </a:lnTo>
                    <a:lnTo>
                      <a:pt x="5842" y="4031"/>
                    </a:lnTo>
                    <a:lnTo>
                      <a:pt x="56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7"/>
              <p:cNvSpPr/>
              <p:nvPr/>
            </p:nvSpPr>
            <p:spPr>
              <a:xfrm>
                <a:off x="7220471" y="2182266"/>
                <a:ext cx="107413" cy="83756"/>
              </a:xfrm>
              <a:custGeom>
                <a:rect b="b" l="l" r="r" t="t"/>
                <a:pathLst>
                  <a:path extrusionOk="0" h="4585" w="5880">
                    <a:moveTo>
                      <a:pt x="5621" y="0"/>
                    </a:moveTo>
                    <a:lnTo>
                      <a:pt x="1" y="333"/>
                    </a:lnTo>
                    <a:lnTo>
                      <a:pt x="186" y="4585"/>
                    </a:lnTo>
                    <a:lnTo>
                      <a:pt x="5879" y="4326"/>
                    </a:lnTo>
                    <a:lnTo>
                      <a:pt x="562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7"/>
              <p:cNvSpPr/>
              <p:nvPr/>
            </p:nvSpPr>
            <p:spPr>
              <a:xfrm>
                <a:off x="7225202" y="2286263"/>
                <a:ext cx="113478" cy="186420"/>
              </a:xfrm>
              <a:custGeom>
                <a:rect b="b" l="l" r="r" t="t"/>
                <a:pathLst>
                  <a:path extrusionOk="0" h="10205" w="6212">
                    <a:moveTo>
                      <a:pt x="5694" y="1"/>
                    </a:moveTo>
                    <a:lnTo>
                      <a:pt x="1" y="371"/>
                    </a:lnTo>
                    <a:lnTo>
                      <a:pt x="518" y="10205"/>
                    </a:lnTo>
                    <a:lnTo>
                      <a:pt x="6212" y="9687"/>
                    </a:lnTo>
                    <a:lnTo>
                      <a:pt x="56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7"/>
              <p:cNvSpPr/>
              <p:nvPr/>
            </p:nvSpPr>
            <p:spPr>
              <a:xfrm>
                <a:off x="7114446" y="2090417"/>
                <a:ext cx="83756" cy="76340"/>
              </a:xfrm>
              <a:custGeom>
                <a:rect b="b" l="l" r="r" t="t"/>
                <a:pathLst>
                  <a:path extrusionOk="0" h="4179" w="4585">
                    <a:moveTo>
                      <a:pt x="4363" y="0"/>
                    </a:moveTo>
                    <a:lnTo>
                      <a:pt x="1" y="296"/>
                    </a:lnTo>
                    <a:lnTo>
                      <a:pt x="148" y="4178"/>
                    </a:lnTo>
                    <a:lnTo>
                      <a:pt x="4585" y="3956"/>
                    </a:lnTo>
                    <a:lnTo>
                      <a:pt x="43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7"/>
              <p:cNvSpPr/>
              <p:nvPr/>
            </p:nvSpPr>
            <p:spPr>
              <a:xfrm>
                <a:off x="7118502" y="2189701"/>
                <a:ext cx="85784" cy="81729"/>
              </a:xfrm>
              <a:custGeom>
                <a:rect b="b" l="l" r="r" t="t"/>
                <a:pathLst>
                  <a:path extrusionOk="0" h="4474" w="4696">
                    <a:moveTo>
                      <a:pt x="4474" y="0"/>
                    </a:moveTo>
                    <a:lnTo>
                      <a:pt x="0" y="259"/>
                    </a:lnTo>
                    <a:lnTo>
                      <a:pt x="185" y="4474"/>
                    </a:lnTo>
                    <a:lnTo>
                      <a:pt x="4696" y="4252"/>
                    </a:lnTo>
                    <a:lnTo>
                      <a:pt x="44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7"/>
              <p:cNvSpPr/>
              <p:nvPr/>
            </p:nvSpPr>
            <p:spPr>
              <a:xfrm>
                <a:off x="7348800" y="2279522"/>
                <a:ext cx="104691" cy="181689"/>
              </a:xfrm>
              <a:custGeom>
                <a:rect b="b" l="l" r="r" t="t"/>
                <a:pathLst>
                  <a:path extrusionOk="0" h="9946" w="5731">
                    <a:moveTo>
                      <a:pt x="5509" y="0"/>
                    </a:moveTo>
                    <a:lnTo>
                      <a:pt x="0" y="333"/>
                    </a:lnTo>
                    <a:lnTo>
                      <a:pt x="481" y="9945"/>
                    </a:lnTo>
                    <a:lnTo>
                      <a:pt x="5731" y="9465"/>
                    </a:lnTo>
                    <a:lnTo>
                      <a:pt x="550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7"/>
              <p:cNvSpPr/>
              <p:nvPr/>
            </p:nvSpPr>
            <p:spPr>
              <a:xfrm>
                <a:off x="7343393" y="2174831"/>
                <a:ext cx="105385" cy="85127"/>
              </a:xfrm>
              <a:custGeom>
                <a:rect b="b" l="l" r="r" t="t"/>
                <a:pathLst>
                  <a:path extrusionOk="0" h="4660" w="5769">
                    <a:moveTo>
                      <a:pt x="5657" y="1"/>
                    </a:moveTo>
                    <a:lnTo>
                      <a:pt x="1" y="333"/>
                    </a:lnTo>
                    <a:lnTo>
                      <a:pt x="222" y="4659"/>
                    </a:lnTo>
                    <a:lnTo>
                      <a:pt x="5768" y="4400"/>
                    </a:lnTo>
                    <a:lnTo>
                      <a:pt x="565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7"/>
              <p:cNvSpPr/>
              <p:nvPr/>
            </p:nvSpPr>
            <p:spPr>
              <a:xfrm>
                <a:off x="7123233" y="2293698"/>
                <a:ext cx="92543" cy="187772"/>
              </a:xfrm>
              <a:custGeom>
                <a:rect b="b" l="l" r="r" t="t"/>
                <a:pathLst>
                  <a:path extrusionOk="0" h="10279" w="5066">
                    <a:moveTo>
                      <a:pt x="4511" y="1"/>
                    </a:moveTo>
                    <a:lnTo>
                      <a:pt x="0" y="296"/>
                    </a:lnTo>
                    <a:lnTo>
                      <a:pt x="444" y="10278"/>
                    </a:lnTo>
                    <a:lnTo>
                      <a:pt x="5065" y="9872"/>
                    </a:lnTo>
                    <a:lnTo>
                      <a:pt x="45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7"/>
              <p:cNvSpPr/>
              <p:nvPr/>
            </p:nvSpPr>
            <p:spPr>
              <a:xfrm>
                <a:off x="7109039" y="1979661"/>
                <a:ext cx="83775" cy="87812"/>
              </a:xfrm>
              <a:custGeom>
                <a:rect b="b" l="l" r="r" t="t"/>
                <a:pathLst>
                  <a:path extrusionOk="0" h="4807" w="4586">
                    <a:moveTo>
                      <a:pt x="4326" y="0"/>
                    </a:moveTo>
                    <a:lnTo>
                      <a:pt x="1" y="37"/>
                    </a:lnTo>
                    <a:lnTo>
                      <a:pt x="223" y="4806"/>
                    </a:lnTo>
                    <a:lnTo>
                      <a:pt x="4585" y="4585"/>
                    </a:lnTo>
                    <a:lnTo>
                      <a:pt x="432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7"/>
              <p:cNvSpPr/>
              <p:nvPr/>
            </p:nvSpPr>
            <p:spPr>
              <a:xfrm>
                <a:off x="7333273" y="1976958"/>
                <a:ext cx="110098" cy="79701"/>
              </a:xfrm>
              <a:custGeom>
                <a:rect b="b" l="l" r="r" t="t"/>
                <a:pathLst>
                  <a:path extrusionOk="0" h="4363" w="6027">
                    <a:moveTo>
                      <a:pt x="5915" y="0"/>
                    </a:moveTo>
                    <a:lnTo>
                      <a:pt x="0" y="74"/>
                    </a:lnTo>
                    <a:lnTo>
                      <a:pt x="222" y="4363"/>
                    </a:lnTo>
                    <a:lnTo>
                      <a:pt x="6026" y="4067"/>
                    </a:lnTo>
                    <a:lnTo>
                      <a:pt x="591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7"/>
              <p:cNvSpPr/>
              <p:nvPr/>
            </p:nvSpPr>
            <p:spPr>
              <a:xfrm>
                <a:off x="7479139" y="2038410"/>
                <a:ext cx="299203" cy="359998"/>
              </a:xfrm>
              <a:custGeom>
                <a:rect b="b" l="l" r="r" t="t"/>
                <a:pathLst>
                  <a:path extrusionOk="0" h="19707" w="16379">
                    <a:moveTo>
                      <a:pt x="12238" y="8689"/>
                    </a:moveTo>
                    <a:lnTo>
                      <a:pt x="14197" y="11425"/>
                    </a:lnTo>
                    <a:cubicBezTo>
                      <a:pt x="13495" y="12053"/>
                      <a:pt x="12867" y="12756"/>
                      <a:pt x="12275" y="13495"/>
                    </a:cubicBezTo>
                    <a:lnTo>
                      <a:pt x="12275" y="13532"/>
                    </a:lnTo>
                    <a:cubicBezTo>
                      <a:pt x="12238" y="13606"/>
                      <a:pt x="12201" y="13680"/>
                      <a:pt x="12127" y="13754"/>
                    </a:cubicBezTo>
                    <a:lnTo>
                      <a:pt x="11942" y="13199"/>
                    </a:lnTo>
                    <a:cubicBezTo>
                      <a:pt x="11794" y="12571"/>
                      <a:pt x="11720" y="11905"/>
                      <a:pt x="11757" y="11240"/>
                    </a:cubicBezTo>
                    <a:cubicBezTo>
                      <a:pt x="11831" y="10537"/>
                      <a:pt x="12238" y="8689"/>
                      <a:pt x="12238" y="8689"/>
                    </a:cubicBezTo>
                    <a:close/>
                    <a:moveTo>
                      <a:pt x="10389" y="1"/>
                    </a:moveTo>
                    <a:cubicBezTo>
                      <a:pt x="8504" y="38"/>
                      <a:pt x="7580" y="3254"/>
                      <a:pt x="8171" y="4548"/>
                    </a:cubicBezTo>
                    <a:cubicBezTo>
                      <a:pt x="7765" y="4733"/>
                      <a:pt x="7395" y="4955"/>
                      <a:pt x="7062" y="5214"/>
                    </a:cubicBezTo>
                    <a:cubicBezTo>
                      <a:pt x="6766" y="5435"/>
                      <a:pt x="6582" y="6138"/>
                      <a:pt x="6508" y="7210"/>
                    </a:cubicBezTo>
                    <a:cubicBezTo>
                      <a:pt x="6286" y="8430"/>
                      <a:pt x="5657" y="9539"/>
                      <a:pt x="4770" y="10389"/>
                    </a:cubicBezTo>
                    <a:cubicBezTo>
                      <a:pt x="4623" y="10536"/>
                      <a:pt x="4415" y="10594"/>
                      <a:pt x="4178" y="10594"/>
                    </a:cubicBezTo>
                    <a:cubicBezTo>
                      <a:pt x="3279" y="10594"/>
                      <a:pt x="1960" y="9761"/>
                      <a:pt x="1960" y="9761"/>
                    </a:cubicBezTo>
                    <a:cubicBezTo>
                      <a:pt x="1960" y="9761"/>
                      <a:pt x="1462" y="8889"/>
                      <a:pt x="865" y="8889"/>
                    </a:cubicBezTo>
                    <a:cubicBezTo>
                      <a:pt x="812" y="8889"/>
                      <a:pt x="758" y="8895"/>
                      <a:pt x="703" y="8911"/>
                    </a:cubicBezTo>
                    <a:cubicBezTo>
                      <a:pt x="1" y="9059"/>
                      <a:pt x="555" y="10759"/>
                      <a:pt x="629" y="10907"/>
                    </a:cubicBezTo>
                    <a:cubicBezTo>
                      <a:pt x="694" y="11036"/>
                      <a:pt x="3049" y="12721"/>
                      <a:pt x="5123" y="12721"/>
                    </a:cubicBezTo>
                    <a:cubicBezTo>
                      <a:pt x="5420" y="12721"/>
                      <a:pt x="5712" y="12686"/>
                      <a:pt x="5990" y="12608"/>
                    </a:cubicBezTo>
                    <a:cubicBezTo>
                      <a:pt x="6323" y="12534"/>
                      <a:pt x="6582" y="12386"/>
                      <a:pt x="6803" y="12201"/>
                    </a:cubicBezTo>
                    <a:lnTo>
                      <a:pt x="6803" y="12201"/>
                    </a:lnTo>
                    <a:cubicBezTo>
                      <a:pt x="6877" y="12719"/>
                      <a:pt x="5879" y="19706"/>
                      <a:pt x="5879" y="19706"/>
                    </a:cubicBezTo>
                    <a:lnTo>
                      <a:pt x="13236" y="17377"/>
                    </a:lnTo>
                    <a:lnTo>
                      <a:pt x="12867" y="16194"/>
                    </a:lnTo>
                    <a:cubicBezTo>
                      <a:pt x="13347" y="15565"/>
                      <a:pt x="13902" y="15048"/>
                      <a:pt x="14493" y="14604"/>
                    </a:cubicBezTo>
                    <a:cubicBezTo>
                      <a:pt x="15417" y="14013"/>
                      <a:pt x="16046" y="12608"/>
                      <a:pt x="16194" y="12053"/>
                    </a:cubicBezTo>
                    <a:cubicBezTo>
                      <a:pt x="16379" y="11499"/>
                      <a:pt x="15713" y="9502"/>
                      <a:pt x="14308" y="7062"/>
                    </a:cubicBezTo>
                    <a:cubicBezTo>
                      <a:pt x="12903" y="4622"/>
                      <a:pt x="13199" y="5435"/>
                      <a:pt x="12349" y="4881"/>
                    </a:cubicBezTo>
                    <a:cubicBezTo>
                      <a:pt x="11979" y="4622"/>
                      <a:pt x="11573" y="4437"/>
                      <a:pt x="11129" y="4326"/>
                    </a:cubicBezTo>
                    <a:lnTo>
                      <a:pt x="11055" y="3328"/>
                    </a:lnTo>
                    <a:cubicBezTo>
                      <a:pt x="11240" y="3069"/>
                      <a:pt x="11351" y="2810"/>
                      <a:pt x="11425" y="2515"/>
                    </a:cubicBezTo>
                    <a:cubicBezTo>
                      <a:pt x="11646" y="1553"/>
                      <a:pt x="11425" y="1"/>
                      <a:pt x="103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7"/>
              <p:cNvSpPr/>
              <p:nvPr/>
            </p:nvSpPr>
            <p:spPr>
              <a:xfrm>
                <a:off x="7529119" y="2315984"/>
                <a:ext cx="241131" cy="47970"/>
              </a:xfrm>
              <a:custGeom>
                <a:rect b="b" l="l" r="r" t="t"/>
                <a:pathLst>
                  <a:path extrusionOk="0" h="2626" w="13200">
                    <a:moveTo>
                      <a:pt x="13199" y="1"/>
                    </a:moveTo>
                    <a:lnTo>
                      <a:pt x="296" y="1258"/>
                    </a:lnTo>
                    <a:lnTo>
                      <a:pt x="1" y="2626"/>
                    </a:lnTo>
                    <a:lnTo>
                      <a:pt x="12940" y="1258"/>
                    </a:ln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7"/>
              <p:cNvSpPr/>
              <p:nvPr/>
            </p:nvSpPr>
            <p:spPr>
              <a:xfrm>
                <a:off x="7539257" y="2349761"/>
                <a:ext cx="222882" cy="45943"/>
              </a:xfrm>
              <a:custGeom>
                <a:rect b="b" l="l" r="r" t="t"/>
                <a:pathLst>
                  <a:path extrusionOk="0" h="2515" w="12201">
                    <a:moveTo>
                      <a:pt x="12200" y="0"/>
                    </a:moveTo>
                    <a:lnTo>
                      <a:pt x="259" y="1368"/>
                    </a:lnTo>
                    <a:lnTo>
                      <a:pt x="0" y="2514"/>
                    </a:lnTo>
                    <a:lnTo>
                      <a:pt x="11979" y="1257"/>
                    </a:lnTo>
                    <a:lnTo>
                      <a:pt x="122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7"/>
              <p:cNvSpPr/>
              <p:nvPr/>
            </p:nvSpPr>
            <p:spPr>
              <a:xfrm>
                <a:off x="5133610" y="3063618"/>
                <a:ext cx="1381133" cy="432246"/>
              </a:xfrm>
              <a:custGeom>
                <a:rect b="b" l="l" r="r" t="t"/>
                <a:pathLst>
                  <a:path extrusionOk="0" h="23662" w="75606">
                    <a:moveTo>
                      <a:pt x="42813" y="0"/>
                    </a:moveTo>
                    <a:lnTo>
                      <a:pt x="1" y="7801"/>
                    </a:lnTo>
                    <a:lnTo>
                      <a:pt x="28579" y="23661"/>
                    </a:lnTo>
                    <a:lnTo>
                      <a:pt x="75606" y="14308"/>
                    </a:lnTo>
                    <a:lnTo>
                      <a:pt x="428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7"/>
              <p:cNvSpPr/>
              <p:nvPr/>
            </p:nvSpPr>
            <p:spPr>
              <a:xfrm>
                <a:off x="5649594" y="3324971"/>
                <a:ext cx="865149" cy="1280515"/>
              </a:xfrm>
              <a:custGeom>
                <a:rect b="b" l="l" r="r" t="t"/>
                <a:pathLst>
                  <a:path extrusionOk="0" h="70098" w="47360">
                    <a:moveTo>
                      <a:pt x="47360" y="1"/>
                    </a:moveTo>
                    <a:lnTo>
                      <a:pt x="333" y="9354"/>
                    </a:lnTo>
                    <a:lnTo>
                      <a:pt x="0" y="70097"/>
                    </a:lnTo>
                    <a:lnTo>
                      <a:pt x="47027" y="55346"/>
                    </a:lnTo>
                    <a:lnTo>
                      <a:pt x="473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7"/>
              <p:cNvSpPr/>
              <p:nvPr/>
            </p:nvSpPr>
            <p:spPr>
              <a:xfrm>
                <a:off x="5127545" y="3206123"/>
                <a:ext cx="528150" cy="1399364"/>
              </a:xfrm>
              <a:custGeom>
                <a:rect b="b" l="l" r="r" t="t"/>
                <a:pathLst>
                  <a:path extrusionOk="0" h="76604" w="28912">
                    <a:moveTo>
                      <a:pt x="333" y="0"/>
                    </a:moveTo>
                    <a:lnTo>
                      <a:pt x="0" y="56380"/>
                    </a:lnTo>
                    <a:lnTo>
                      <a:pt x="28578" y="76603"/>
                    </a:lnTo>
                    <a:lnTo>
                      <a:pt x="28911" y="15860"/>
                    </a:lnTo>
                    <a:lnTo>
                      <a:pt x="3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7"/>
              <p:cNvSpPr/>
              <p:nvPr/>
            </p:nvSpPr>
            <p:spPr>
              <a:xfrm>
                <a:off x="5653649" y="3636999"/>
                <a:ext cx="859066" cy="191151"/>
              </a:xfrm>
              <a:custGeom>
                <a:rect b="b" l="l" r="r" t="t"/>
                <a:pathLst>
                  <a:path extrusionOk="0" fill="none" h="10464" w="47027">
                    <a:moveTo>
                      <a:pt x="0" y="10463"/>
                    </a:moveTo>
                    <a:lnTo>
                      <a:pt x="47027" y="0"/>
                    </a:lnTo>
                  </a:path>
                </a:pathLst>
              </a:custGeom>
              <a:noFill/>
              <a:ln cap="flat" cmpd="sng" w="83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7"/>
              <p:cNvSpPr/>
              <p:nvPr/>
            </p:nvSpPr>
            <p:spPr>
              <a:xfrm>
                <a:off x="5664445" y="3967933"/>
                <a:ext cx="841529" cy="212067"/>
              </a:xfrm>
              <a:custGeom>
                <a:rect b="b" l="l" r="r" t="t"/>
                <a:pathLst>
                  <a:path extrusionOk="0" fill="none" h="11609" w="46067">
                    <a:moveTo>
                      <a:pt x="1" y="11609"/>
                    </a:moveTo>
                    <a:lnTo>
                      <a:pt x="46066" y="0"/>
                    </a:lnTo>
                  </a:path>
                </a:pathLst>
              </a:custGeom>
              <a:noFill/>
              <a:ln cap="flat" cmpd="sng" w="83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7"/>
              <p:cNvSpPr/>
              <p:nvPr/>
            </p:nvSpPr>
            <p:spPr>
              <a:xfrm>
                <a:off x="5649594" y="3495846"/>
                <a:ext cx="6101" cy="1100854"/>
              </a:xfrm>
              <a:custGeom>
                <a:rect b="b" l="l" r="r" t="t"/>
                <a:pathLst>
                  <a:path extrusionOk="0" fill="none" h="60263" w="334">
                    <a:moveTo>
                      <a:pt x="333" y="0"/>
                    </a:moveTo>
                    <a:lnTo>
                      <a:pt x="0" y="60263"/>
                    </a:lnTo>
                  </a:path>
                </a:pathLst>
              </a:custGeom>
              <a:noFill/>
              <a:ln cap="flat" cmpd="sng" w="83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7"/>
              <p:cNvSpPr/>
              <p:nvPr/>
            </p:nvSpPr>
            <p:spPr>
              <a:xfrm>
                <a:off x="5648918" y="3438431"/>
                <a:ext cx="859742" cy="1166380"/>
              </a:xfrm>
              <a:custGeom>
                <a:rect b="b" l="l" r="r" t="t"/>
                <a:pathLst>
                  <a:path extrusionOk="0" h="63850" w="47064">
                    <a:moveTo>
                      <a:pt x="16083" y="1"/>
                    </a:moveTo>
                    <a:lnTo>
                      <a:pt x="370" y="3107"/>
                    </a:lnTo>
                    <a:lnTo>
                      <a:pt x="0" y="63849"/>
                    </a:lnTo>
                    <a:lnTo>
                      <a:pt x="47064" y="49135"/>
                    </a:lnTo>
                    <a:lnTo>
                      <a:pt x="47064" y="47360"/>
                    </a:lnTo>
                    <a:cubicBezTo>
                      <a:pt x="45215" y="45993"/>
                      <a:pt x="42997" y="45216"/>
                      <a:pt x="40742" y="45142"/>
                    </a:cubicBezTo>
                    <a:cubicBezTo>
                      <a:pt x="40584" y="45137"/>
                      <a:pt x="40427" y="45135"/>
                      <a:pt x="40270" y="45135"/>
                    </a:cubicBezTo>
                    <a:cubicBezTo>
                      <a:pt x="34548" y="45135"/>
                      <a:pt x="29460" y="48338"/>
                      <a:pt x="23846" y="48950"/>
                    </a:cubicBezTo>
                    <a:cubicBezTo>
                      <a:pt x="23338" y="49008"/>
                      <a:pt x="22836" y="49037"/>
                      <a:pt x="22341" y="49037"/>
                    </a:cubicBezTo>
                    <a:cubicBezTo>
                      <a:pt x="18410" y="49037"/>
                      <a:pt x="14959" y="47222"/>
                      <a:pt x="12792" y="43774"/>
                    </a:cubicBezTo>
                    <a:cubicBezTo>
                      <a:pt x="10426" y="40040"/>
                      <a:pt x="9539" y="35493"/>
                      <a:pt x="9317" y="31130"/>
                    </a:cubicBezTo>
                    <a:cubicBezTo>
                      <a:pt x="9021" y="25954"/>
                      <a:pt x="9835" y="20852"/>
                      <a:pt x="11055" y="15824"/>
                    </a:cubicBezTo>
                    <a:cubicBezTo>
                      <a:pt x="12312" y="10427"/>
                      <a:pt x="14012" y="5140"/>
                      <a:pt x="160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7"/>
              <p:cNvSpPr/>
              <p:nvPr/>
            </p:nvSpPr>
            <p:spPr>
              <a:xfrm>
                <a:off x="5953510" y="3371572"/>
                <a:ext cx="326203" cy="107413"/>
              </a:xfrm>
              <a:custGeom>
                <a:rect b="b" l="l" r="r" t="t"/>
                <a:pathLst>
                  <a:path extrusionOk="0" h="5880" w="17857">
                    <a:moveTo>
                      <a:pt x="17857" y="1"/>
                    </a:moveTo>
                    <a:lnTo>
                      <a:pt x="0" y="3550"/>
                    </a:lnTo>
                    <a:lnTo>
                      <a:pt x="1627" y="5879"/>
                    </a:lnTo>
                    <a:lnTo>
                      <a:pt x="16896" y="2995"/>
                    </a:lnTo>
                    <a:lnTo>
                      <a:pt x="178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7"/>
              <p:cNvSpPr/>
              <p:nvPr/>
            </p:nvSpPr>
            <p:spPr>
              <a:xfrm>
                <a:off x="5969714" y="3689006"/>
                <a:ext cx="326221" cy="116181"/>
              </a:xfrm>
              <a:custGeom>
                <a:rect b="b" l="l" r="r" t="t"/>
                <a:pathLst>
                  <a:path extrusionOk="0" h="6360" w="17858">
                    <a:moveTo>
                      <a:pt x="17857" y="0"/>
                    </a:moveTo>
                    <a:lnTo>
                      <a:pt x="0" y="4030"/>
                    </a:lnTo>
                    <a:lnTo>
                      <a:pt x="1627" y="6359"/>
                    </a:lnTo>
                    <a:lnTo>
                      <a:pt x="17081" y="2773"/>
                    </a:lnTo>
                    <a:lnTo>
                      <a:pt x="178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7"/>
              <p:cNvSpPr/>
              <p:nvPr/>
            </p:nvSpPr>
            <p:spPr>
              <a:xfrm>
                <a:off x="6007527" y="4017218"/>
                <a:ext cx="326221" cy="124292"/>
              </a:xfrm>
              <a:custGeom>
                <a:rect b="b" l="l" r="r" t="t"/>
                <a:pathLst>
                  <a:path extrusionOk="0" h="6804" w="17858">
                    <a:moveTo>
                      <a:pt x="17858" y="1"/>
                    </a:moveTo>
                    <a:lnTo>
                      <a:pt x="1" y="4474"/>
                    </a:lnTo>
                    <a:lnTo>
                      <a:pt x="1627" y="6803"/>
                    </a:lnTo>
                    <a:lnTo>
                      <a:pt x="17007" y="3180"/>
                    </a:lnTo>
                    <a:lnTo>
                      <a:pt x="178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7"/>
              <p:cNvSpPr/>
              <p:nvPr/>
            </p:nvSpPr>
            <p:spPr>
              <a:xfrm>
                <a:off x="5133610" y="3242585"/>
                <a:ext cx="522085" cy="312703"/>
              </a:xfrm>
              <a:custGeom>
                <a:rect b="b" l="l" r="r" t="t"/>
                <a:pathLst>
                  <a:path extrusionOk="0" fill="none" h="17118" w="28580">
                    <a:moveTo>
                      <a:pt x="1" y="0"/>
                    </a:moveTo>
                    <a:lnTo>
                      <a:pt x="28579" y="17118"/>
                    </a:lnTo>
                  </a:path>
                </a:pathLst>
              </a:custGeom>
              <a:noFill/>
              <a:ln cap="flat" cmpd="sng" w="83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7"/>
              <p:cNvSpPr/>
              <p:nvPr/>
            </p:nvSpPr>
            <p:spPr>
              <a:xfrm>
                <a:off x="5126869" y="3387793"/>
                <a:ext cx="528826" cy="1217693"/>
              </a:xfrm>
              <a:custGeom>
                <a:rect b="b" l="l" r="r" t="t"/>
                <a:pathLst>
                  <a:path extrusionOk="0" h="66659" w="28949">
                    <a:moveTo>
                      <a:pt x="18300" y="0"/>
                    </a:moveTo>
                    <a:cubicBezTo>
                      <a:pt x="18227" y="2625"/>
                      <a:pt x="18005" y="5287"/>
                      <a:pt x="17635" y="7838"/>
                    </a:cubicBezTo>
                    <a:cubicBezTo>
                      <a:pt x="16711" y="14493"/>
                      <a:pt x="14936" y="21887"/>
                      <a:pt x="10204" y="26915"/>
                    </a:cubicBezTo>
                    <a:cubicBezTo>
                      <a:pt x="8134" y="29170"/>
                      <a:pt x="5398" y="30760"/>
                      <a:pt x="2403" y="31425"/>
                    </a:cubicBezTo>
                    <a:cubicBezTo>
                      <a:pt x="1664" y="31573"/>
                      <a:pt x="887" y="31647"/>
                      <a:pt x="111" y="31721"/>
                    </a:cubicBezTo>
                    <a:lnTo>
                      <a:pt x="0" y="46472"/>
                    </a:lnTo>
                    <a:lnTo>
                      <a:pt x="28578" y="66658"/>
                    </a:lnTo>
                    <a:lnTo>
                      <a:pt x="28948" y="5915"/>
                    </a:lnTo>
                    <a:lnTo>
                      <a:pt x="183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7"/>
              <p:cNvSpPr/>
              <p:nvPr/>
            </p:nvSpPr>
            <p:spPr>
              <a:xfrm>
                <a:off x="5162655" y="3387793"/>
                <a:ext cx="428190" cy="1090040"/>
              </a:xfrm>
              <a:custGeom>
                <a:rect b="b" l="l" r="r" t="t"/>
                <a:pathLst>
                  <a:path extrusionOk="0" fill="none" h="59671" w="23440">
                    <a:moveTo>
                      <a:pt x="0" y="0"/>
                    </a:moveTo>
                    <a:lnTo>
                      <a:pt x="0" y="44328"/>
                    </a:lnTo>
                    <a:lnTo>
                      <a:pt x="23440" y="59671"/>
                    </a:lnTo>
                    <a:lnTo>
                      <a:pt x="23440" y="13494"/>
                    </a:lnTo>
                    <a:lnTo>
                      <a:pt x="0" y="0"/>
                    </a:lnTo>
                    <a:close/>
                  </a:path>
                </a:pathLst>
              </a:custGeom>
              <a:noFill/>
              <a:ln cap="flat" cmpd="sng" w="83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7"/>
              <p:cNvSpPr/>
              <p:nvPr/>
            </p:nvSpPr>
            <p:spPr>
              <a:xfrm>
                <a:off x="5297725" y="2267356"/>
                <a:ext cx="928647" cy="224252"/>
              </a:xfrm>
              <a:custGeom>
                <a:rect b="b" l="l" r="r" t="t"/>
                <a:pathLst>
                  <a:path extrusionOk="0" h="12276" w="50836">
                    <a:moveTo>
                      <a:pt x="20704" y="1"/>
                    </a:moveTo>
                    <a:lnTo>
                      <a:pt x="1" y="2441"/>
                    </a:lnTo>
                    <a:lnTo>
                      <a:pt x="25362" y="12275"/>
                    </a:lnTo>
                    <a:lnTo>
                      <a:pt x="50835" y="8874"/>
                    </a:lnTo>
                    <a:lnTo>
                      <a:pt x="20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7"/>
              <p:cNvSpPr/>
              <p:nvPr/>
            </p:nvSpPr>
            <p:spPr>
              <a:xfrm>
                <a:off x="5755618" y="2429444"/>
                <a:ext cx="470753" cy="991450"/>
              </a:xfrm>
              <a:custGeom>
                <a:rect b="b" l="l" r="r" t="t"/>
                <a:pathLst>
                  <a:path extrusionOk="0" h="54274" w="25770">
                    <a:moveTo>
                      <a:pt x="25769" y="1"/>
                    </a:moveTo>
                    <a:lnTo>
                      <a:pt x="296" y="3402"/>
                    </a:lnTo>
                    <a:lnTo>
                      <a:pt x="1" y="54274"/>
                    </a:lnTo>
                    <a:lnTo>
                      <a:pt x="25473" y="48950"/>
                    </a:lnTo>
                    <a:lnTo>
                      <a:pt x="25769" y="1"/>
                    </a:lnTo>
                    <a:close/>
                  </a:path>
                </a:pathLst>
              </a:custGeom>
              <a:solidFill>
                <a:srgbClr val="2C0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7"/>
              <p:cNvSpPr/>
              <p:nvPr/>
            </p:nvSpPr>
            <p:spPr>
              <a:xfrm>
                <a:off x="5292318" y="2311929"/>
                <a:ext cx="468726" cy="1108965"/>
              </a:xfrm>
              <a:custGeom>
                <a:rect b="b" l="l" r="r" t="t"/>
                <a:pathLst>
                  <a:path extrusionOk="0" h="60707" w="25659">
                    <a:moveTo>
                      <a:pt x="297" y="1"/>
                    </a:moveTo>
                    <a:lnTo>
                      <a:pt x="1" y="47360"/>
                    </a:lnTo>
                    <a:lnTo>
                      <a:pt x="25363" y="60707"/>
                    </a:lnTo>
                    <a:lnTo>
                      <a:pt x="25658" y="9835"/>
                    </a:lnTo>
                    <a:lnTo>
                      <a:pt x="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7"/>
              <p:cNvSpPr/>
              <p:nvPr/>
            </p:nvSpPr>
            <p:spPr>
              <a:xfrm>
                <a:off x="5827885" y="2478072"/>
                <a:ext cx="352563" cy="175605"/>
              </a:xfrm>
              <a:custGeom>
                <a:rect b="b" l="l" r="r" t="t"/>
                <a:pathLst>
                  <a:path extrusionOk="0" fill="none" h="9613" w="19300">
                    <a:moveTo>
                      <a:pt x="38" y="3143"/>
                    </a:moveTo>
                    <a:lnTo>
                      <a:pt x="1" y="9613"/>
                    </a:lnTo>
                    <a:lnTo>
                      <a:pt x="19262" y="6544"/>
                    </a:lnTo>
                    <a:lnTo>
                      <a:pt x="19299" y="1"/>
                    </a:lnTo>
                    <a:close/>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7"/>
              <p:cNvSpPr/>
              <p:nvPr/>
            </p:nvSpPr>
            <p:spPr>
              <a:xfrm>
                <a:off x="5823829" y="2625308"/>
                <a:ext cx="355266" cy="713876"/>
              </a:xfrm>
              <a:custGeom>
                <a:rect b="b" l="l" r="r" t="t"/>
                <a:pathLst>
                  <a:path extrusionOk="0" h="39079" w="19448">
                    <a:moveTo>
                      <a:pt x="19447" y="0"/>
                    </a:moveTo>
                    <a:lnTo>
                      <a:pt x="223" y="3291"/>
                    </a:lnTo>
                    <a:lnTo>
                      <a:pt x="1" y="39078"/>
                    </a:lnTo>
                    <a:lnTo>
                      <a:pt x="19262" y="35455"/>
                    </a:lnTo>
                    <a:lnTo>
                      <a:pt x="1944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7"/>
              <p:cNvSpPr/>
              <p:nvPr/>
            </p:nvSpPr>
            <p:spPr>
              <a:xfrm>
                <a:off x="5869754" y="2717833"/>
                <a:ext cx="236400" cy="218826"/>
              </a:xfrm>
              <a:custGeom>
                <a:rect b="b" l="l" r="r" t="t"/>
                <a:pathLst>
                  <a:path extrusionOk="0" h="11979" w="12941">
                    <a:moveTo>
                      <a:pt x="6508" y="0"/>
                    </a:moveTo>
                    <a:cubicBezTo>
                      <a:pt x="2921" y="0"/>
                      <a:pt x="38" y="2662"/>
                      <a:pt x="38" y="5952"/>
                    </a:cubicBezTo>
                    <a:cubicBezTo>
                      <a:pt x="1" y="9243"/>
                      <a:pt x="2847" y="11942"/>
                      <a:pt x="6434" y="11979"/>
                    </a:cubicBezTo>
                    <a:cubicBezTo>
                      <a:pt x="9983" y="11979"/>
                      <a:pt x="12903" y="9317"/>
                      <a:pt x="12903" y="6026"/>
                    </a:cubicBezTo>
                    <a:cubicBezTo>
                      <a:pt x="12940" y="2736"/>
                      <a:pt x="10057" y="37"/>
                      <a:pt x="65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7"/>
              <p:cNvSpPr/>
              <p:nvPr/>
            </p:nvSpPr>
            <p:spPr>
              <a:xfrm>
                <a:off x="5907586" y="2766443"/>
                <a:ext cx="155456" cy="130996"/>
              </a:xfrm>
              <a:custGeom>
                <a:rect b="b" l="l" r="r" t="t"/>
                <a:pathLst>
                  <a:path extrusionOk="0" h="7171" w="8510">
                    <a:moveTo>
                      <a:pt x="4912" y="0"/>
                    </a:moveTo>
                    <a:cubicBezTo>
                      <a:pt x="4889" y="0"/>
                      <a:pt x="4866" y="1"/>
                      <a:pt x="4843" y="1"/>
                    </a:cubicBezTo>
                    <a:cubicBezTo>
                      <a:pt x="1590" y="1"/>
                      <a:pt x="0" y="3957"/>
                      <a:pt x="2366" y="6175"/>
                    </a:cubicBezTo>
                    <a:cubicBezTo>
                      <a:pt x="3089" y="6864"/>
                      <a:pt x="3950" y="7170"/>
                      <a:pt x="4790" y="7170"/>
                    </a:cubicBezTo>
                    <a:cubicBezTo>
                      <a:pt x="6702" y="7170"/>
                      <a:pt x="8510" y="5588"/>
                      <a:pt x="8355" y="3328"/>
                    </a:cubicBezTo>
                    <a:cubicBezTo>
                      <a:pt x="8319" y="1466"/>
                      <a:pt x="6767" y="0"/>
                      <a:pt x="49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7"/>
              <p:cNvSpPr/>
              <p:nvPr/>
            </p:nvSpPr>
            <p:spPr>
              <a:xfrm>
                <a:off x="5939517" y="2788729"/>
                <a:ext cx="98955" cy="82934"/>
              </a:xfrm>
              <a:custGeom>
                <a:rect b="b" l="l" r="r" t="t"/>
                <a:pathLst>
                  <a:path extrusionOk="0" h="4540" w="5417">
                    <a:moveTo>
                      <a:pt x="3126" y="0"/>
                    </a:moveTo>
                    <a:cubicBezTo>
                      <a:pt x="3104" y="0"/>
                      <a:pt x="3081" y="0"/>
                      <a:pt x="3058" y="1"/>
                    </a:cubicBezTo>
                    <a:cubicBezTo>
                      <a:pt x="3043" y="1"/>
                      <a:pt x="3029" y="1"/>
                      <a:pt x="3014" y="1"/>
                    </a:cubicBezTo>
                    <a:cubicBezTo>
                      <a:pt x="974" y="1"/>
                      <a:pt x="1" y="2525"/>
                      <a:pt x="1505" y="3920"/>
                    </a:cubicBezTo>
                    <a:cubicBezTo>
                      <a:pt x="1957" y="4349"/>
                      <a:pt x="2501" y="4540"/>
                      <a:pt x="3035" y="4540"/>
                    </a:cubicBezTo>
                    <a:cubicBezTo>
                      <a:pt x="4251" y="4540"/>
                      <a:pt x="5416" y="3547"/>
                      <a:pt x="5313" y="2108"/>
                    </a:cubicBezTo>
                    <a:cubicBezTo>
                      <a:pt x="5277" y="947"/>
                      <a:pt x="4315" y="0"/>
                      <a:pt x="3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7"/>
              <p:cNvSpPr/>
              <p:nvPr/>
            </p:nvSpPr>
            <p:spPr>
              <a:xfrm>
                <a:off x="5875837" y="2985945"/>
                <a:ext cx="235724" cy="218169"/>
              </a:xfrm>
              <a:custGeom>
                <a:rect b="b" l="l" r="r" t="t"/>
                <a:pathLst>
                  <a:path extrusionOk="0" h="11943" w="12904">
                    <a:moveTo>
                      <a:pt x="6397" y="0"/>
                    </a:moveTo>
                    <a:cubicBezTo>
                      <a:pt x="2882" y="0"/>
                      <a:pt x="37" y="2648"/>
                      <a:pt x="0" y="5953"/>
                    </a:cubicBezTo>
                    <a:cubicBezTo>
                      <a:pt x="0" y="9243"/>
                      <a:pt x="2847" y="11905"/>
                      <a:pt x="6396" y="11942"/>
                    </a:cubicBezTo>
                    <a:cubicBezTo>
                      <a:pt x="6421" y="11942"/>
                      <a:pt x="6446" y="11943"/>
                      <a:pt x="6470" y="11943"/>
                    </a:cubicBezTo>
                    <a:cubicBezTo>
                      <a:pt x="10022" y="11943"/>
                      <a:pt x="12866" y="9294"/>
                      <a:pt x="12866" y="5990"/>
                    </a:cubicBezTo>
                    <a:cubicBezTo>
                      <a:pt x="12903" y="2699"/>
                      <a:pt x="10056" y="1"/>
                      <a:pt x="6470" y="1"/>
                    </a:cubicBezTo>
                    <a:cubicBezTo>
                      <a:pt x="6446" y="0"/>
                      <a:pt x="6422" y="0"/>
                      <a:pt x="63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7"/>
              <p:cNvSpPr/>
              <p:nvPr/>
            </p:nvSpPr>
            <p:spPr>
              <a:xfrm>
                <a:off x="5913176" y="3034518"/>
                <a:ext cx="155950" cy="130740"/>
              </a:xfrm>
              <a:custGeom>
                <a:rect b="b" l="l" r="r" t="t"/>
                <a:pathLst>
                  <a:path extrusionOk="0" h="7157" w="8537">
                    <a:moveTo>
                      <a:pt x="4968" y="1"/>
                    </a:moveTo>
                    <a:cubicBezTo>
                      <a:pt x="4923" y="1"/>
                      <a:pt x="4878" y="2"/>
                      <a:pt x="4833" y="3"/>
                    </a:cubicBezTo>
                    <a:cubicBezTo>
                      <a:pt x="4818" y="3"/>
                      <a:pt x="4803" y="3"/>
                      <a:pt x="4788" y="3"/>
                    </a:cubicBezTo>
                    <a:cubicBezTo>
                      <a:pt x="1565" y="3"/>
                      <a:pt x="1" y="3933"/>
                      <a:pt x="2356" y="6178"/>
                    </a:cubicBezTo>
                    <a:cubicBezTo>
                      <a:pt x="3078" y="6854"/>
                      <a:pt x="3941" y="7156"/>
                      <a:pt x="4786" y="7156"/>
                    </a:cubicBezTo>
                    <a:cubicBezTo>
                      <a:pt x="6709" y="7156"/>
                      <a:pt x="8536" y="5592"/>
                      <a:pt x="8382" y="3331"/>
                    </a:cubicBezTo>
                    <a:cubicBezTo>
                      <a:pt x="8310" y="1490"/>
                      <a:pt x="6828" y="1"/>
                      <a:pt x="49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7"/>
              <p:cNvSpPr/>
              <p:nvPr/>
            </p:nvSpPr>
            <p:spPr>
              <a:xfrm>
                <a:off x="5945400" y="3056165"/>
                <a:ext cx="99138" cy="83263"/>
              </a:xfrm>
              <a:custGeom>
                <a:rect b="b" l="l" r="r" t="t"/>
                <a:pathLst>
                  <a:path extrusionOk="0" h="4558" w="5427">
                    <a:moveTo>
                      <a:pt x="3137" y="1"/>
                    </a:moveTo>
                    <a:cubicBezTo>
                      <a:pt x="3114" y="1"/>
                      <a:pt x="3092" y="1"/>
                      <a:pt x="3069" y="2"/>
                    </a:cubicBezTo>
                    <a:cubicBezTo>
                      <a:pt x="999" y="2"/>
                      <a:pt x="0" y="2516"/>
                      <a:pt x="1479" y="3920"/>
                    </a:cubicBezTo>
                    <a:cubicBezTo>
                      <a:pt x="1944" y="4362"/>
                      <a:pt x="2498" y="4558"/>
                      <a:pt x="3040" y="4558"/>
                    </a:cubicBezTo>
                    <a:cubicBezTo>
                      <a:pt x="4266" y="4558"/>
                      <a:pt x="5427" y="3556"/>
                      <a:pt x="5324" y="2146"/>
                    </a:cubicBezTo>
                    <a:cubicBezTo>
                      <a:pt x="5288" y="949"/>
                      <a:pt x="4326" y="1"/>
                      <a:pt x="31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7"/>
              <p:cNvSpPr/>
              <p:nvPr/>
            </p:nvSpPr>
            <p:spPr>
              <a:xfrm>
                <a:off x="5756294" y="2736064"/>
                <a:ext cx="174272" cy="603120"/>
              </a:xfrm>
              <a:custGeom>
                <a:rect b="b" l="l" r="r" t="t"/>
                <a:pathLst>
                  <a:path extrusionOk="0" h="33016" w="9540">
                    <a:moveTo>
                      <a:pt x="186" y="0"/>
                    </a:moveTo>
                    <a:lnTo>
                      <a:pt x="1" y="33015"/>
                    </a:lnTo>
                    <a:lnTo>
                      <a:pt x="9428" y="20334"/>
                    </a:lnTo>
                    <a:lnTo>
                      <a:pt x="9539" y="4954"/>
                    </a:lnTo>
                    <a:lnTo>
                      <a:pt x="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7"/>
              <p:cNvSpPr/>
              <p:nvPr/>
            </p:nvSpPr>
            <p:spPr>
              <a:xfrm>
                <a:off x="6079794" y="2690139"/>
                <a:ext cx="141847" cy="603120"/>
              </a:xfrm>
              <a:custGeom>
                <a:rect b="b" l="l" r="r" t="t"/>
                <a:pathLst>
                  <a:path extrusionOk="0" h="33016" w="7765">
                    <a:moveTo>
                      <a:pt x="7764" y="0"/>
                    </a:moveTo>
                    <a:lnTo>
                      <a:pt x="1" y="5398"/>
                    </a:lnTo>
                    <a:lnTo>
                      <a:pt x="407" y="21961"/>
                    </a:lnTo>
                    <a:lnTo>
                      <a:pt x="7580" y="33015"/>
                    </a:lnTo>
                    <a:lnTo>
                      <a:pt x="77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7"/>
              <p:cNvSpPr/>
              <p:nvPr/>
            </p:nvSpPr>
            <p:spPr>
              <a:xfrm>
                <a:off x="5755618" y="2491590"/>
                <a:ext cx="5425" cy="921888"/>
              </a:xfrm>
              <a:custGeom>
                <a:rect b="b" l="l" r="r" t="t"/>
                <a:pathLst>
                  <a:path extrusionOk="0" fill="none" h="50466" w="297">
                    <a:moveTo>
                      <a:pt x="296" y="0"/>
                    </a:moveTo>
                    <a:lnTo>
                      <a:pt x="1" y="50465"/>
                    </a:lnTo>
                  </a:path>
                </a:pathLst>
              </a:custGeom>
              <a:noFill/>
              <a:ln cap="flat" cmpd="sng" w="8325">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7"/>
              <p:cNvSpPr/>
              <p:nvPr/>
            </p:nvSpPr>
            <p:spPr>
              <a:xfrm>
                <a:off x="5799515" y="2790775"/>
                <a:ext cx="104709" cy="432921"/>
              </a:xfrm>
              <a:custGeom>
                <a:rect b="b" l="l" r="r" t="t"/>
                <a:pathLst>
                  <a:path extrusionOk="0" fill="none" h="23699" w="5732">
                    <a:moveTo>
                      <a:pt x="1" y="23698"/>
                    </a:moveTo>
                    <a:lnTo>
                      <a:pt x="5657" y="17339"/>
                    </a:lnTo>
                    <a:lnTo>
                      <a:pt x="5731" y="2958"/>
                    </a:lnTo>
                    <a:lnTo>
                      <a:pt x="149" y="0"/>
                    </a:lnTo>
                    <a:close/>
                  </a:path>
                </a:pathLst>
              </a:custGeom>
              <a:noFill/>
              <a:ln cap="flat" cmpd="sng" w="83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7"/>
              <p:cNvSpPr/>
              <p:nvPr/>
            </p:nvSpPr>
            <p:spPr>
              <a:xfrm>
                <a:off x="6105459" y="2738767"/>
                <a:ext cx="101330" cy="464670"/>
              </a:xfrm>
              <a:custGeom>
                <a:rect b="b" l="l" r="r" t="t"/>
                <a:pathLst>
                  <a:path extrusionOk="0" fill="none" h="25437" w="5547">
                    <a:moveTo>
                      <a:pt x="0" y="3623"/>
                    </a:moveTo>
                    <a:lnTo>
                      <a:pt x="333" y="17820"/>
                    </a:lnTo>
                    <a:lnTo>
                      <a:pt x="5361" y="25436"/>
                    </a:lnTo>
                    <a:lnTo>
                      <a:pt x="5546" y="0"/>
                    </a:lnTo>
                    <a:close/>
                  </a:path>
                </a:pathLst>
              </a:custGeom>
              <a:noFill/>
              <a:ln cap="flat" cmpd="sng" w="8325">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7"/>
              <p:cNvSpPr/>
              <p:nvPr/>
            </p:nvSpPr>
            <p:spPr>
              <a:xfrm>
                <a:off x="5844088" y="2881948"/>
                <a:ext cx="305962" cy="78349"/>
              </a:xfrm>
              <a:custGeom>
                <a:rect b="b" l="l" r="r" t="t"/>
                <a:pathLst>
                  <a:path extrusionOk="0" h="4289" w="16749">
                    <a:moveTo>
                      <a:pt x="16749" y="0"/>
                    </a:moveTo>
                    <a:lnTo>
                      <a:pt x="1" y="1886"/>
                    </a:lnTo>
                    <a:lnTo>
                      <a:pt x="1" y="4289"/>
                    </a:lnTo>
                    <a:lnTo>
                      <a:pt x="16712" y="2440"/>
                    </a:lnTo>
                    <a:lnTo>
                      <a:pt x="167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7"/>
              <p:cNvSpPr/>
              <p:nvPr/>
            </p:nvSpPr>
            <p:spPr>
              <a:xfrm>
                <a:off x="5843412" y="2951511"/>
                <a:ext cx="305962" cy="78349"/>
              </a:xfrm>
              <a:custGeom>
                <a:rect b="b" l="l" r="r" t="t"/>
                <a:pathLst>
                  <a:path extrusionOk="0" h="4289" w="16749">
                    <a:moveTo>
                      <a:pt x="16749" y="0"/>
                    </a:moveTo>
                    <a:lnTo>
                      <a:pt x="38" y="1886"/>
                    </a:lnTo>
                    <a:lnTo>
                      <a:pt x="1" y="4289"/>
                    </a:lnTo>
                    <a:lnTo>
                      <a:pt x="1" y="4289"/>
                    </a:lnTo>
                    <a:lnTo>
                      <a:pt x="16749" y="2440"/>
                    </a:lnTo>
                    <a:lnTo>
                      <a:pt x="167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7"/>
              <p:cNvSpPr/>
              <p:nvPr/>
            </p:nvSpPr>
            <p:spPr>
              <a:xfrm>
                <a:off x="5874485" y="3239206"/>
                <a:ext cx="278269" cy="156699"/>
              </a:xfrm>
              <a:custGeom>
                <a:rect b="b" l="l" r="r" t="t"/>
                <a:pathLst>
                  <a:path extrusionOk="0" h="8578" w="15233">
                    <a:moveTo>
                      <a:pt x="11092" y="1"/>
                    </a:moveTo>
                    <a:lnTo>
                      <a:pt x="3328" y="1369"/>
                    </a:lnTo>
                    <a:lnTo>
                      <a:pt x="1" y="8578"/>
                    </a:lnTo>
                    <a:lnTo>
                      <a:pt x="15232" y="5398"/>
                    </a:lnTo>
                    <a:lnTo>
                      <a:pt x="1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7"/>
              <p:cNvSpPr/>
              <p:nvPr/>
            </p:nvSpPr>
            <p:spPr>
              <a:xfrm>
                <a:off x="5316632" y="2397713"/>
                <a:ext cx="395784" cy="940795"/>
              </a:xfrm>
              <a:custGeom>
                <a:rect b="b" l="l" r="r" t="t"/>
                <a:pathLst>
                  <a:path extrusionOk="0" fill="none" h="51501" w="21666">
                    <a:moveTo>
                      <a:pt x="1591" y="0"/>
                    </a:moveTo>
                    <a:lnTo>
                      <a:pt x="19595" y="7320"/>
                    </a:lnTo>
                    <a:lnTo>
                      <a:pt x="21666" y="10759"/>
                    </a:lnTo>
                    <a:lnTo>
                      <a:pt x="21444" y="50502"/>
                    </a:lnTo>
                    <a:lnTo>
                      <a:pt x="19336" y="51500"/>
                    </a:lnTo>
                    <a:lnTo>
                      <a:pt x="1" y="41259"/>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7"/>
              <p:cNvSpPr/>
              <p:nvPr/>
            </p:nvSpPr>
            <p:spPr>
              <a:xfrm>
                <a:off x="5532079" y="3173698"/>
                <a:ext cx="20953" cy="42563"/>
              </a:xfrm>
              <a:custGeom>
                <a:rect b="b" l="l" r="r" t="t"/>
                <a:pathLst>
                  <a:path extrusionOk="0" fill="none" h="2330" w="1147">
                    <a:moveTo>
                      <a:pt x="0" y="0"/>
                    </a:moveTo>
                    <a:lnTo>
                      <a:pt x="1146" y="2330"/>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7"/>
              <p:cNvSpPr/>
              <p:nvPr/>
            </p:nvSpPr>
            <p:spPr>
              <a:xfrm>
                <a:off x="5532079" y="3136560"/>
                <a:ext cx="20277" cy="42563"/>
              </a:xfrm>
              <a:custGeom>
                <a:rect b="b" l="l" r="r" t="t"/>
                <a:pathLst>
                  <a:path extrusionOk="0" fill="none" h="2330" w="1110">
                    <a:moveTo>
                      <a:pt x="0" y="0"/>
                    </a:moveTo>
                    <a:lnTo>
                      <a:pt x="1110" y="2329"/>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7"/>
              <p:cNvSpPr/>
              <p:nvPr/>
            </p:nvSpPr>
            <p:spPr>
              <a:xfrm>
                <a:off x="5531403" y="3098728"/>
                <a:ext cx="20953" cy="42563"/>
              </a:xfrm>
              <a:custGeom>
                <a:rect b="b" l="l" r="r" t="t"/>
                <a:pathLst>
                  <a:path extrusionOk="0" fill="none" h="2330" w="1147">
                    <a:moveTo>
                      <a:pt x="0" y="1"/>
                    </a:moveTo>
                    <a:lnTo>
                      <a:pt x="1147" y="2330"/>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7"/>
              <p:cNvSpPr/>
              <p:nvPr/>
            </p:nvSpPr>
            <p:spPr>
              <a:xfrm>
                <a:off x="5530727" y="3060915"/>
                <a:ext cx="20953" cy="43239"/>
              </a:xfrm>
              <a:custGeom>
                <a:rect b="b" l="l" r="r" t="t"/>
                <a:pathLst>
                  <a:path extrusionOk="0" fill="none" h="2367" w="1147">
                    <a:moveTo>
                      <a:pt x="0" y="0"/>
                    </a:moveTo>
                    <a:lnTo>
                      <a:pt x="1147" y="2366"/>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7"/>
              <p:cNvSpPr/>
              <p:nvPr/>
            </p:nvSpPr>
            <p:spPr>
              <a:xfrm>
                <a:off x="5530727" y="3023759"/>
                <a:ext cx="20277" cy="43257"/>
              </a:xfrm>
              <a:custGeom>
                <a:rect b="b" l="l" r="r" t="t"/>
                <a:pathLst>
                  <a:path extrusionOk="0" fill="none" h="2368" w="1110">
                    <a:moveTo>
                      <a:pt x="0" y="1"/>
                    </a:moveTo>
                    <a:lnTo>
                      <a:pt x="1110" y="2367"/>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7"/>
              <p:cNvSpPr/>
              <p:nvPr/>
            </p:nvSpPr>
            <p:spPr>
              <a:xfrm>
                <a:off x="5530051" y="2986621"/>
                <a:ext cx="20277" cy="42563"/>
              </a:xfrm>
              <a:custGeom>
                <a:rect b="b" l="l" r="r" t="t"/>
                <a:pathLst>
                  <a:path extrusionOk="0" fill="none" h="2330" w="1110">
                    <a:moveTo>
                      <a:pt x="0" y="1"/>
                    </a:moveTo>
                    <a:lnTo>
                      <a:pt x="1110" y="2330"/>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7"/>
              <p:cNvSpPr/>
              <p:nvPr/>
            </p:nvSpPr>
            <p:spPr>
              <a:xfrm>
                <a:off x="5529375" y="2948807"/>
                <a:ext cx="20953" cy="43239"/>
              </a:xfrm>
              <a:custGeom>
                <a:rect b="b" l="l" r="r" t="t"/>
                <a:pathLst>
                  <a:path extrusionOk="0" fill="none" h="2367" w="1147">
                    <a:moveTo>
                      <a:pt x="1" y="0"/>
                    </a:moveTo>
                    <a:lnTo>
                      <a:pt x="1147" y="2366"/>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7"/>
              <p:cNvSpPr/>
              <p:nvPr/>
            </p:nvSpPr>
            <p:spPr>
              <a:xfrm>
                <a:off x="5570569" y="3198688"/>
                <a:ext cx="20277" cy="42563"/>
              </a:xfrm>
              <a:custGeom>
                <a:rect b="b" l="l" r="r" t="t"/>
                <a:pathLst>
                  <a:path extrusionOk="0" fill="none" h="2330" w="1110">
                    <a:moveTo>
                      <a:pt x="1" y="0"/>
                    </a:moveTo>
                    <a:lnTo>
                      <a:pt x="1110" y="2330"/>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7"/>
              <p:cNvSpPr/>
              <p:nvPr/>
            </p:nvSpPr>
            <p:spPr>
              <a:xfrm>
                <a:off x="5569893" y="3160875"/>
                <a:ext cx="20953" cy="43239"/>
              </a:xfrm>
              <a:custGeom>
                <a:rect b="b" l="l" r="r" t="t"/>
                <a:pathLst>
                  <a:path extrusionOk="0" fill="none" h="2367" w="1147">
                    <a:moveTo>
                      <a:pt x="1" y="0"/>
                    </a:moveTo>
                    <a:lnTo>
                      <a:pt x="1147" y="2366"/>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7"/>
              <p:cNvSpPr/>
              <p:nvPr/>
            </p:nvSpPr>
            <p:spPr>
              <a:xfrm>
                <a:off x="5569217" y="3123718"/>
                <a:ext cx="20953" cy="43239"/>
              </a:xfrm>
              <a:custGeom>
                <a:rect b="b" l="l" r="r" t="t"/>
                <a:pathLst>
                  <a:path extrusionOk="0" fill="none" h="2367" w="1147">
                    <a:moveTo>
                      <a:pt x="1" y="1"/>
                    </a:moveTo>
                    <a:lnTo>
                      <a:pt x="1147" y="2367"/>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7"/>
              <p:cNvSpPr/>
              <p:nvPr/>
            </p:nvSpPr>
            <p:spPr>
              <a:xfrm>
                <a:off x="5568541" y="3085905"/>
                <a:ext cx="20953" cy="43239"/>
              </a:xfrm>
              <a:custGeom>
                <a:rect b="b" l="l" r="r" t="t"/>
                <a:pathLst>
                  <a:path extrusionOk="0" fill="none" h="2367" w="1147">
                    <a:moveTo>
                      <a:pt x="1" y="0"/>
                    </a:moveTo>
                    <a:lnTo>
                      <a:pt x="1147" y="2366"/>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7"/>
              <p:cNvSpPr/>
              <p:nvPr/>
            </p:nvSpPr>
            <p:spPr>
              <a:xfrm>
                <a:off x="5568541" y="3048749"/>
                <a:ext cx="20277" cy="43239"/>
              </a:xfrm>
              <a:custGeom>
                <a:rect b="b" l="l" r="r" t="t"/>
                <a:pathLst>
                  <a:path extrusionOk="0" fill="none" h="2367" w="1110">
                    <a:moveTo>
                      <a:pt x="1" y="1"/>
                    </a:moveTo>
                    <a:lnTo>
                      <a:pt x="1110" y="2367"/>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7"/>
              <p:cNvSpPr/>
              <p:nvPr/>
            </p:nvSpPr>
            <p:spPr>
              <a:xfrm>
                <a:off x="5567865" y="3011611"/>
                <a:ext cx="20953" cy="42563"/>
              </a:xfrm>
              <a:custGeom>
                <a:rect b="b" l="l" r="r" t="t"/>
                <a:pathLst>
                  <a:path extrusionOk="0" fill="none" h="2330" w="1147">
                    <a:moveTo>
                      <a:pt x="1" y="0"/>
                    </a:moveTo>
                    <a:lnTo>
                      <a:pt x="1147" y="2330"/>
                    </a:lnTo>
                  </a:path>
                </a:pathLst>
              </a:custGeom>
              <a:noFill/>
              <a:ln cap="flat" cmpd="sng" w="5550">
                <a:solidFill>
                  <a:schemeClr val="accent3"/>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7"/>
              <p:cNvSpPr/>
              <p:nvPr/>
            </p:nvSpPr>
            <p:spPr>
              <a:xfrm>
                <a:off x="5567189" y="2973797"/>
                <a:ext cx="20953" cy="43239"/>
              </a:xfrm>
              <a:custGeom>
                <a:rect b="b" l="l" r="r" t="t"/>
                <a:pathLst>
                  <a:path extrusionOk="0" fill="none" h="2367" w="1147">
                    <a:moveTo>
                      <a:pt x="1" y="0"/>
                    </a:moveTo>
                    <a:lnTo>
                      <a:pt x="1147" y="2366"/>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7"/>
              <p:cNvSpPr/>
              <p:nvPr/>
            </p:nvSpPr>
            <p:spPr>
              <a:xfrm>
                <a:off x="5607049" y="3218271"/>
                <a:ext cx="20953" cy="42563"/>
              </a:xfrm>
              <a:custGeom>
                <a:rect b="b" l="l" r="r" t="t"/>
                <a:pathLst>
                  <a:path extrusionOk="0" fill="none" h="2330" w="1147">
                    <a:moveTo>
                      <a:pt x="0" y="1"/>
                    </a:moveTo>
                    <a:lnTo>
                      <a:pt x="1146"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7"/>
              <p:cNvSpPr/>
              <p:nvPr/>
            </p:nvSpPr>
            <p:spPr>
              <a:xfrm>
                <a:off x="5607049" y="3180457"/>
                <a:ext cx="20277" cy="43239"/>
              </a:xfrm>
              <a:custGeom>
                <a:rect b="b" l="l" r="r" t="t"/>
                <a:pathLst>
                  <a:path extrusionOk="0" fill="none" h="2367" w="1110">
                    <a:moveTo>
                      <a:pt x="0" y="0"/>
                    </a:moveTo>
                    <a:lnTo>
                      <a:pt x="1109" y="2366"/>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7"/>
              <p:cNvSpPr/>
              <p:nvPr/>
            </p:nvSpPr>
            <p:spPr>
              <a:xfrm>
                <a:off x="5606373" y="3143301"/>
                <a:ext cx="20277" cy="42563"/>
              </a:xfrm>
              <a:custGeom>
                <a:rect b="b" l="l" r="r" t="t"/>
                <a:pathLst>
                  <a:path extrusionOk="0" fill="none" h="2330" w="1110">
                    <a:moveTo>
                      <a:pt x="0" y="1"/>
                    </a:moveTo>
                    <a:lnTo>
                      <a:pt x="1109"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7"/>
              <p:cNvSpPr/>
              <p:nvPr/>
            </p:nvSpPr>
            <p:spPr>
              <a:xfrm>
                <a:off x="5605697" y="3105487"/>
                <a:ext cx="20953" cy="43239"/>
              </a:xfrm>
              <a:custGeom>
                <a:rect b="b" l="l" r="r" t="t"/>
                <a:pathLst>
                  <a:path extrusionOk="0" fill="none" h="2367" w="1147">
                    <a:moveTo>
                      <a:pt x="0" y="0"/>
                    </a:moveTo>
                    <a:lnTo>
                      <a:pt x="1146" y="2367"/>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7"/>
              <p:cNvSpPr/>
              <p:nvPr/>
            </p:nvSpPr>
            <p:spPr>
              <a:xfrm>
                <a:off x="5605021" y="3068350"/>
                <a:ext cx="20953" cy="42563"/>
              </a:xfrm>
              <a:custGeom>
                <a:rect b="b" l="l" r="r" t="t"/>
                <a:pathLst>
                  <a:path extrusionOk="0" fill="none" h="2330" w="1147">
                    <a:moveTo>
                      <a:pt x="0" y="0"/>
                    </a:moveTo>
                    <a:lnTo>
                      <a:pt x="1146" y="2329"/>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7"/>
              <p:cNvSpPr/>
              <p:nvPr/>
            </p:nvSpPr>
            <p:spPr>
              <a:xfrm>
                <a:off x="5605021" y="3030518"/>
                <a:ext cx="20277" cy="43239"/>
              </a:xfrm>
              <a:custGeom>
                <a:rect b="b" l="l" r="r" t="t"/>
                <a:pathLst>
                  <a:path extrusionOk="0" fill="none" h="2367" w="1110">
                    <a:moveTo>
                      <a:pt x="0" y="1"/>
                    </a:moveTo>
                    <a:lnTo>
                      <a:pt x="1109" y="2367"/>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7"/>
              <p:cNvSpPr/>
              <p:nvPr/>
            </p:nvSpPr>
            <p:spPr>
              <a:xfrm>
                <a:off x="5604345" y="2993380"/>
                <a:ext cx="20277" cy="42563"/>
              </a:xfrm>
              <a:custGeom>
                <a:rect b="b" l="l" r="r" t="t"/>
                <a:pathLst>
                  <a:path extrusionOk="0" fill="none" h="2330" w="1110">
                    <a:moveTo>
                      <a:pt x="0" y="0"/>
                    </a:moveTo>
                    <a:lnTo>
                      <a:pt x="1109" y="2329"/>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7"/>
              <p:cNvSpPr/>
              <p:nvPr/>
            </p:nvSpPr>
            <p:spPr>
              <a:xfrm>
                <a:off x="5647566" y="3236502"/>
                <a:ext cx="20277" cy="43239"/>
              </a:xfrm>
              <a:custGeom>
                <a:rect b="b" l="l" r="r" t="t"/>
                <a:pathLst>
                  <a:path extrusionOk="0" fill="none" h="2367" w="1110">
                    <a:moveTo>
                      <a:pt x="0" y="1"/>
                    </a:moveTo>
                    <a:lnTo>
                      <a:pt x="1110" y="2367"/>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7"/>
              <p:cNvSpPr/>
              <p:nvPr/>
            </p:nvSpPr>
            <p:spPr>
              <a:xfrm>
                <a:off x="5646890" y="3199364"/>
                <a:ext cx="20953" cy="42563"/>
              </a:xfrm>
              <a:custGeom>
                <a:rect b="b" l="l" r="r" t="t"/>
                <a:pathLst>
                  <a:path extrusionOk="0" fill="none" h="2330" w="1147">
                    <a:moveTo>
                      <a:pt x="0" y="0"/>
                    </a:moveTo>
                    <a:lnTo>
                      <a:pt x="1147" y="2329"/>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7"/>
              <p:cNvSpPr/>
              <p:nvPr/>
            </p:nvSpPr>
            <p:spPr>
              <a:xfrm>
                <a:off x="5646214" y="3161532"/>
                <a:ext cx="20953" cy="43257"/>
              </a:xfrm>
              <a:custGeom>
                <a:rect b="b" l="l" r="r" t="t"/>
                <a:pathLst>
                  <a:path extrusionOk="0" fill="none" h="2368" w="1147">
                    <a:moveTo>
                      <a:pt x="0" y="1"/>
                    </a:moveTo>
                    <a:lnTo>
                      <a:pt x="1147" y="2367"/>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7"/>
              <p:cNvSpPr/>
              <p:nvPr/>
            </p:nvSpPr>
            <p:spPr>
              <a:xfrm>
                <a:off x="5646214" y="3124394"/>
                <a:ext cx="20277" cy="42563"/>
              </a:xfrm>
              <a:custGeom>
                <a:rect b="b" l="l" r="r" t="t"/>
                <a:pathLst>
                  <a:path extrusionOk="0" fill="none" h="2330" w="1110">
                    <a:moveTo>
                      <a:pt x="0" y="1"/>
                    </a:moveTo>
                    <a:lnTo>
                      <a:pt x="1110"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7"/>
              <p:cNvSpPr/>
              <p:nvPr/>
            </p:nvSpPr>
            <p:spPr>
              <a:xfrm>
                <a:off x="5645539" y="3086581"/>
                <a:ext cx="20277" cy="43239"/>
              </a:xfrm>
              <a:custGeom>
                <a:rect b="b" l="l" r="r" t="t"/>
                <a:pathLst>
                  <a:path extrusionOk="0" fill="none" h="2367" w="1110">
                    <a:moveTo>
                      <a:pt x="0" y="0"/>
                    </a:moveTo>
                    <a:lnTo>
                      <a:pt x="1110" y="2366"/>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7"/>
              <p:cNvSpPr/>
              <p:nvPr/>
            </p:nvSpPr>
            <p:spPr>
              <a:xfrm>
                <a:off x="5644863" y="3049424"/>
                <a:ext cx="20953" cy="42563"/>
              </a:xfrm>
              <a:custGeom>
                <a:rect b="b" l="l" r="r" t="t"/>
                <a:pathLst>
                  <a:path extrusionOk="0" fill="none" h="2330" w="1147">
                    <a:moveTo>
                      <a:pt x="1" y="1"/>
                    </a:moveTo>
                    <a:lnTo>
                      <a:pt x="1147"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7"/>
              <p:cNvSpPr/>
              <p:nvPr/>
            </p:nvSpPr>
            <p:spPr>
              <a:xfrm>
                <a:off x="5644187" y="3012287"/>
                <a:ext cx="20953" cy="42563"/>
              </a:xfrm>
              <a:custGeom>
                <a:rect b="b" l="l" r="r" t="t"/>
                <a:pathLst>
                  <a:path extrusionOk="0" fill="none" h="2330" w="1147">
                    <a:moveTo>
                      <a:pt x="1" y="0"/>
                    </a:moveTo>
                    <a:lnTo>
                      <a:pt x="1147" y="2330"/>
                    </a:lnTo>
                  </a:path>
                </a:pathLst>
              </a:custGeom>
              <a:noFill/>
              <a:ln cap="flat" cmpd="sng" w="5550">
                <a:solidFill>
                  <a:srgbClr val="9657EC"/>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7"/>
              <p:cNvSpPr/>
              <p:nvPr/>
            </p:nvSpPr>
            <p:spPr>
              <a:xfrm>
                <a:off x="5355816" y="2601652"/>
                <a:ext cx="215447" cy="238446"/>
              </a:xfrm>
              <a:custGeom>
                <a:rect b="b" l="l" r="r" t="t"/>
                <a:pathLst>
                  <a:path extrusionOk="0" h="13053" w="11794">
                    <a:moveTo>
                      <a:pt x="5892" y="1"/>
                    </a:moveTo>
                    <a:cubicBezTo>
                      <a:pt x="2666" y="1"/>
                      <a:pt x="37" y="2944"/>
                      <a:pt x="0" y="6508"/>
                    </a:cubicBezTo>
                    <a:cubicBezTo>
                      <a:pt x="0" y="10094"/>
                      <a:pt x="2588" y="13052"/>
                      <a:pt x="5841" y="13052"/>
                    </a:cubicBezTo>
                    <a:cubicBezTo>
                      <a:pt x="5862" y="13052"/>
                      <a:pt x="5882" y="13052"/>
                      <a:pt x="5903" y="13052"/>
                    </a:cubicBezTo>
                    <a:cubicBezTo>
                      <a:pt x="9129" y="13052"/>
                      <a:pt x="11794" y="10146"/>
                      <a:pt x="11794" y="6582"/>
                    </a:cubicBezTo>
                    <a:cubicBezTo>
                      <a:pt x="11794" y="2959"/>
                      <a:pt x="9169" y="1"/>
                      <a:pt x="5952" y="1"/>
                    </a:cubicBezTo>
                    <a:cubicBezTo>
                      <a:pt x="5932" y="1"/>
                      <a:pt x="5912" y="1"/>
                      <a:pt x="58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7"/>
              <p:cNvSpPr/>
              <p:nvPr/>
            </p:nvSpPr>
            <p:spPr>
              <a:xfrm>
                <a:off x="5415916" y="2664473"/>
                <a:ext cx="95247" cy="112802"/>
              </a:xfrm>
              <a:custGeom>
                <a:rect b="b" l="l" r="r" t="t"/>
                <a:pathLst>
                  <a:path extrusionOk="0" h="6175" w="5214">
                    <a:moveTo>
                      <a:pt x="2625" y="1"/>
                    </a:moveTo>
                    <a:cubicBezTo>
                      <a:pt x="1184" y="1"/>
                      <a:pt x="0" y="1368"/>
                      <a:pt x="0" y="3069"/>
                    </a:cubicBezTo>
                    <a:cubicBezTo>
                      <a:pt x="0" y="4807"/>
                      <a:pt x="1147" y="6175"/>
                      <a:pt x="2588" y="6175"/>
                    </a:cubicBezTo>
                    <a:cubicBezTo>
                      <a:pt x="4030" y="6175"/>
                      <a:pt x="5213" y="4807"/>
                      <a:pt x="5213" y="3106"/>
                    </a:cubicBezTo>
                    <a:cubicBezTo>
                      <a:pt x="5213" y="1405"/>
                      <a:pt x="4067" y="37"/>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7"/>
              <p:cNvSpPr/>
              <p:nvPr/>
            </p:nvSpPr>
            <p:spPr>
              <a:xfrm>
                <a:off x="5424027" y="2601670"/>
                <a:ext cx="25008" cy="119561"/>
              </a:xfrm>
              <a:custGeom>
                <a:rect b="b" l="l" r="r" t="t"/>
                <a:pathLst>
                  <a:path extrusionOk="0" h="6545" w="1369">
                    <a:moveTo>
                      <a:pt x="703" y="0"/>
                    </a:moveTo>
                    <a:lnTo>
                      <a:pt x="0" y="444"/>
                    </a:lnTo>
                    <a:lnTo>
                      <a:pt x="555" y="6507"/>
                    </a:lnTo>
                    <a:lnTo>
                      <a:pt x="1368" y="6544"/>
                    </a:lnTo>
                    <a:lnTo>
                      <a:pt x="7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7"/>
              <p:cNvSpPr/>
              <p:nvPr/>
            </p:nvSpPr>
            <p:spPr>
              <a:xfrm>
                <a:off x="5494265" y="2696222"/>
                <a:ext cx="76998" cy="38508"/>
              </a:xfrm>
              <a:custGeom>
                <a:rect b="b" l="l" r="r" t="t"/>
                <a:pathLst>
                  <a:path extrusionOk="0" h="2108" w="4215">
                    <a:moveTo>
                      <a:pt x="4215" y="0"/>
                    </a:moveTo>
                    <a:lnTo>
                      <a:pt x="0" y="1035"/>
                    </a:lnTo>
                    <a:lnTo>
                      <a:pt x="0" y="2107"/>
                    </a:lnTo>
                    <a:lnTo>
                      <a:pt x="4215" y="1405"/>
                    </a:lnTo>
                    <a:lnTo>
                      <a:pt x="4215" y="0"/>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7"/>
              <p:cNvSpPr/>
              <p:nvPr/>
            </p:nvSpPr>
            <p:spPr>
              <a:xfrm>
                <a:off x="5374723" y="2744850"/>
                <a:ext cx="74312" cy="57415"/>
              </a:xfrm>
              <a:custGeom>
                <a:rect b="b" l="l" r="r" t="t"/>
                <a:pathLst>
                  <a:path extrusionOk="0" h="3143" w="4068">
                    <a:moveTo>
                      <a:pt x="3365" y="0"/>
                    </a:moveTo>
                    <a:lnTo>
                      <a:pt x="0" y="2403"/>
                    </a:lnTo>
                    <a:lnTo>
                      <a:pt x="555" y="3143"/>
                    </a:lnTo>
                    <a:lnTo>
                      <a:pt x="4067" y="887"/>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7"/>
              <p:cNvSpPr/>
              <p:nvPr/>
            </p:nvSpPr>
            <p:spPr>
              <a:xfrm>
                <a:off x="5296374" y="2311929"/>
                <a:ext cx="463994" cy="1108965"/>
              </a:xfrm>
              <a:custGeom>
                <a:rect b="b" l="l" r="r" t="t"/>
                <a:pathLst>
                  <a:path extrusionOk="0" h="60707" w="25400">
                    <a:moveTo>
                      <a:pt x="75" y="1"/>
                    </a:moveTo>
                    <a:lnTo>
                      <a:pt x="1" y="11166"/>
                    </a:lnTo>
                    <a:cubicBezTo>
                      <a:pt x="2995" y="14235"/>
                      <a:pt x="6101" y="17229"/>
                      <a:pt x="8541" y="20778"/>
                    </a:cubicBezTo>
                    <a:cubicBezTo>
                      <a:pt x="11646" y="25252"/>
                      <a:pt x="13347" y="30354"/>
                      <a:pt x="14567" y="35641"/>
                    </a:cubicBezTo>
                    <a:cubicBezTo>
                      <a:pt x="15861" y="41186"/>
                      <a:pt x="16600" y="46880"/>
                      <a:pt x="16711" y="52610"/>
                    </a:cubicBezTo>
                    <a:cubicBezTo>
                      <a:pt x="16711" y="53830"/>
                      <a:pt x="16711" y="55050"/>
                      <a:pt x="16674" y="56270"/>
                    </a:cubicBezTo>
                    <a:lnTo>
                      <a:pt x="25104" y="60707"/>
                    </a:lnTo>
                    <a:lnTo>
                      <a:pt x="25399" y="9835"/>
                    </a:lnTo>
                    <a:lnTo>
                      <a:pt x="75" y="1"/>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7"/>
              <p:cNvSpPr/>
              <p:nvPr/>
            </p:nvSpPr>
            <p:spPr>
              <a:xfrm>
                <a:off x="5430092" y="2318012"/>
                <a:ext cx="374173" cy="144551"/>
              </a:xfrm>
              <a:custGeom>
                <a:rect b="b" l="l" r="r" t="t"/>
                <a:pathLst>
                  <a:path extrusionOk="0" h="7913" w="20483">
                    <a:moveTo>
                      <a:pt x="1960" y="1"/>
                    </a:moveTo>
                    <a:lnTo>
                      <a:pt x="1" y="370"/>
                    </a:lnTo>
                    <a:lnTo>
                      <a:pt x="18153" y="7912"/>
                    </a:lnTo>
                    <a:lnTo>
                      <a:pt x="20483" y="7432"/>
                    </a:lnTo>
                    <a:lnTo>
                      <a:pt x="19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7"/>
              <p:cNvSpPr/>
              <p:nvPr/>
            </p:nvSpPr>
            <p:spPr>
              <a:xfrm>
                <a:off x="5647566" y="2292346"/>
                <a:ext cx="474791" cy="131709"/>
              </a:xfrm>
              <a:custGeom>
                <a:rect b="b" l="l" r="r" t="t"/>
                <a:pathLst>
                  <a:path extrusionOk="0" h="7210" w="25991">
                    <a:moveTo>
                      <a:pt x="2847" y="1"/>
                    </a:moveTo>
                    <a:lnTo>
                      <a:pt x="0" y="112"/>
                    </a:lnTo>
                    <a:lnTo>
                      <a:pt x="21443" y="7173"/>
                    </a:lnTo>
                    <a:lnTo>
                      <a:pt x="25991" y="7210"/>
                    </a:lnTo>
                    <a:lnTo>
                      <a:pt x="25991" y="7210"/>
                    </a:lnTo>
                    <a:lnTo>
                      <a:pt x="28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7"/>
              <p:cNvSpPr/>
              <p:nvPr/>
            </p:nvSpPr>
            <p:spPr>
              <a:xfrm>
                <a:off x="5554365" y="2305188"/>
                <a:ext cx="394432" cy="137116"/>
              </a:xfrm>
              <a:custGeom>
                <a:rect b="b" l="l" r="r" t="t"/>
                <a:pathLst>
                  <a:path extrusionOk="0" h="7506" w="21592">
                    <a:moveTo>
                      <a:pt x="1775" y="0"/>
                    </a:moveTo>
                    <a:lnTo>
                      <a:pt x="0" y="370"/>
                    </a:lnTo>
                    <a:lnTo>
                      <a:pt x="18412" y="7505"/>
                    </a:lnTo>
                    <a:lnTo>
                      <a:pt x="21591" y="7062"/>
                    </a:lnTo>
                    <a:lnTo>
                      <a:pt x="17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7"/>
              <p:cNvSpPr/>
              <p:nvPr/>
            </p:nvSpPr>
            <p:spPr>
              <a:xfrm>
                <a:off x="5297725" y="2267356"/>
                <a:ext cx="447115" cy="73636"/>
              </a:xfrm>
              <a:custGeom>
                <a:rect b="b" l="l" r="r" t="t"/>
                <a:pathLst>
                  <a:path extrusionOk="0" h="4031" w="24476">
                    <a:moveTo>
                      <a:pt x="20704" y="1"/>
                    </a:moveTo>
                    <a:lnTo>
                      <a:pt x="1" y="2441"/>
                    </a:lnTo>
                    <a:lnTo>
                      <a:pt x="4437" y="4031"/>
                    </a:lnTo>
                    <a:lnTo>
                      <a:pt x="24475" y="1110"/>
                    </a:lnTo>
                    <a:lnTo>
                      <a:pt x="20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7"/>
              <p:cNvSpPr/>
              <p:nvPr/>
            </p:nvSpPr>
            <p:spPr>
              <a:xfrm>
                <a:off x="5652297" y="2392982"/>
                <a:ext cx="574074" cy="98626"/>
              </a:xfrm>
              <a:custGeom>
                <a:rect b="b" l="l" r="r" t="t"/>
                <a:pathLst>
                  <a:path extrusionOk="0" h="5399" w="31426">
                    <a:moveTo>
                      <a:pt x="24031" y="0"/>
                    </a:moveTo>
                    <a:lnTo>
                      <a:pt x="0" y="3254"/>
                    </a:lnTo>
                    <a:lnTo>
                      <a:pt x="5952" y="5398"/>
                    </a:lnTo>
                    <a:lnTo>
                      <a:pt x="31425" y="1997"/>
                    </a:lnTo>
                    <a:lnTo>
                      <a:pt x="240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7"/>
              <p:cNvSpPr/>
              <p:nvPr/>
            </p:nvSpPr>
            <p:spPr>
              <a:xfrm>
                <a:off x="7686475" y="2361909"/>
                <a:ext cx="311370" cy="319553"/>
              </a:xfrm>
              <a:custGeom>
                <a:rect b="b" l="l" r="r" t="t"/>
                <a:pathLst>
                  <a:path extrusionOk="0" h="17493" w="17045">
                    <a:moveTo>
                      <a:pt x="10398" y="1"/>
                    </a:moveTo>
                    <a:cubicBezTo>
                      <a:pt x="10036" y="1"/>
                      <a:pt x="9675" y="25"/>
                      <a:pt x="9317" y="75"/>
                    </a:cubicBezTo>
                    <a:cubicBezTo>
                      <a:pt x="8837" y="149"/>
                      <a:pt x="8134" y="38"/>
                      <a:pt x="7654" y="259"/>
                    </a:cubicBezTo>
                    <a:cubicBezTo>
                      <a:pt x="7284" y="444"/>
                      <a:pt x="3846" y="444"/>
                      <a:pt x="2219" y="7469"/>
                    </a:cubicBezTo>
                    <a:cubicBezTo>
                      <a:pt x="1960" y="8541"/>
                      <a:pt x="1" y="11018"/>
                      <a:pt x="1443" y="11499"/>
                    </a:cubicBezTo>
                    <a:cubicBezTo>
                      <a:pt x="2367" y="11794"/>
                      <a:pt x="2626" y="11203"/>
                      <a:pt x="2847" y="12460"/>
                    </a:cubicBezTo>
                    <a:cubicBezTo>
                      <a:pt x="2958" y="13199"/>
                      <a:pt x="2958" y="13939"/>
                      <a:pt x="3069" y="14641"/>
                    </a:cubicBezTo>
                    <a:cubicBezTo>
                      <a:pt x="3328" y="15935"/>
                      <a:pt x="3735" y="17044"/>
                      <a:pt x="5140" y="17414"/>
                    </a:cubicBezTo>
                    <a:cubicBezTo>
                      <a:pt x="5330" y="17468"/>
                      <a:pt x="5603" y="17492"/>
                      <a:pt x="5936" y="17492"/>
                    </a:cubicBezTo>
                    <a:cubicBezTo>
                      <a:pt x="8124" y="17492"/>
                      <a:pt x="12902" y="16427"/>
                      <a:pt x="13865" y="15528"/>
                    </a:cubicBezTo>
                    <a:cubicBezTo>
                      <a:pt x="15565" y="13865"/>
                      <a:pt x="15824" y="11683"/>
                      <a:pt x="16342" y="9280"/>
                    </a:cubicBezTo>
                    <a:cubicBezTo>
                      <a:pt x="17044" y="5879"/>
                      <a:pt x="15787" y="1406"/>
                      <a:pt x="12534" y="296"/>
                    </a:cubicBezTo>
                    <a:cubicBezTo>
                      <a:pt x="11844" y="99"/>
                      <a:pt x="11121" y="1"/>
                      <a:pt x="10398" y="1"/>
                    </a:cubicBezTo>
                    <a:close/>
                  </a:path>
                </a:pathLst>
              </a:custGeom>
              <a:solidFill>
                <a:srgbClr val="FFA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7"/>
              <p:cNvSpPr/>
              <p:nvPr/>
            </p:nvSpPr>
            <p:spPr>
              <a:xfrm>
                <a:off x="7806693" y="2599642"/>
                <a:ext cx="162782" cy="168865"/>
              </a:xfrm>
              <a:custGeom>
                <a:rect b="b" l="l" r="r" t="t"/>
                <a:pathLst>
                  <a:path extrusionOk="0" h="9244" w="8911">
                    <a:moveTo>
                      <a:pt x="8134" y="0"/>
                    </a:moveTo>
                    <a:lnTo>
                      <a:pt x="592" y="1960"/>
                    </a:lnTo>
                    <a:lnTo>
                      <a:pt x="0" y="9243"/>
                    </a:lnTo>
                    <a:cubicBezTo>
                      <a:pt x="0" y="9243"/>
                      <a:pt x="3919" y="9243"/>
                      <a:pt x="6101" y="8651"/>
                    </a:cubicBezTo>
                    <a:cubicBezTo>
                      <a:pt x="6988" y="8393"/>
                      <a:pt x="7949" y="8208"/>
                      <a:pt x="8910" y="8097"/>
                    </a:cubicBezTo>
                    <a:cubicBezTo>
                      <a:pt x="8467" y="6618"/>
                      <a:pt x="8208" y="5065"/>
                      <a:pt x="8097" y="3513"/>
                    </a:cubicBezTo>
                    <a:cubicBezTo>
                      <a:pt x="7986" y="2329"/>
                      <a:pt x="8023" y="1146"/>
                      <a:pt x="8134" y="0"/>
                    </a:cubicBezTo>
                    <a:close/>
                  </a:path>
                </a:pathLst>
              </a:custGeom>
              <a:solidFill>
                <a:srgbClr val="FFA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7"/>
              <p:cNvSpPr/>
              <p:nvPr/>
            </p:nvSpPr>
            <p:spPr>
              <a:xfrm>
                <a:off x="7747945" y="2342746"/>
                <a:ext cx="372127" cy="382394"/>
              </a:xfrm>
              <a:custGeom>
                <a:rect b="b" l="l" r="r" t="t"/>
                <a:pathLst>
                  <a:path extrusionOk="0" h="20933" w="20371">
                    <a:moveTo>
                      <a:pt x="6658" y="0"/>
                    </a:moveTo>
                    <a:cubicBezTo>
                      <a:pt x="6287" y="0"/>
                      <a:pt x="5926" y="39"/>
                      <a:pt x="5583" y="125"/>
                    </a:cubicBezTo>
                    <a:cubicBezTo>
                      <a:pt x="4584" y="347"/>
                      <a:pt x="3512" y="495"/>
                      <a:pt x="2662" y="1050"/>
                    </a:cubicBezTo>
                    <a:cubicBezTo>
                      <a:pt x="1959" y="1493"/>
                      <a:pt x="1294" y="2307"/>
                      <a:pt x="592" y="2639"/>
                    </a:cubicBezTo>
                    <a:lnTo>
                      <a:pt x="629" y="2676"/>
                    </a:lnTo>
                    <a:cubicBezTo>
                      <a:pt x="185" y="3083"/>
                      <a:pt x="0" y="3712"/>
                      <a:pt x="222" y="4303"/>
                    </a:cubicBezTo>
                    <a:cubicBezTo>
                      <a:pt x="592" y="5006"/>
                      <a:pt x="1220" y="4821"/>
                      <a:pt x="1812" y="5042"/>
                    </a:cubicBezTo>
                    <a:cubicBezTo>
                      <a:pt x="3032" y="5486"/>
                      <a:pt x="2625" y="7113"/>
                      <a:pt x="3401" y="8074"/>
                    </a:cubicBezTo>
                    <a:cubicBezTo>
                      <a:pt x="4252" y="9109"/>
                      <a:pt x="5804" y="9146"/>
                      <a:pt x="4880" y="10810"/>
                    </a:cubicBezTo>
                    <a:cubicBezTo>
                      <a:pt x="4178" y="12030"/>
                      <a:pt x="3882" y="13398"/>
                      <a:pt x="4954" y="14507"/>
                    </a:cubicBezTo>
                    <a:cubicBezTo>
                      <a:pt x="6359" y="15986"/>
                      <a:pt x="4732" y="17206"/>
                      <a:pt x="5102" y="18943"/>
                    </a:cubicBezTo>
                    <a:cubicBezTo>
                      <a:pt x="5250" y="19794"/>
                      <a:pt x="5841" y="20459"/>
                      <a:pt x="6655" y="20792"/>
                    </a:cubicBezTo>
                    <a:cubicBezTo>
                      <a:pt x="6901" y="20891"/>
                      <a:pt x="7086" y="20932"/>
                      <a:pt x="7249" y="20932"/>
                    </a:cubicBezTo>
                    <a:cubicBezTo>
                      <a:pt x="7575" y="20932"/>
                      <a:pt x="7813" y="20767"/>
                      <a:pt x="8281" y="20570"/>
                    </a:cubicBezTo>
                    <a:cubicBezTo>
                      <a:pt x="8578" y="20433"/>
                      <a:pt x="8873" y="20380"/>
                      <a:pt x="9169" y="20380"/>
                    </a:cubicBezTo>
                    <a:cubicBezTo>
                      <a:pt x="10130" y="20380"/>
                      <a:pt x="11102" y="20932"/>
                      <a:pt x="12170" y="20932"/>
                    </a:cubicBezTo>
                    <a:cubicBezTo>
                      <a:pt x="12456" y="20932"/>
                      <a:pt x="12749" y="20893"/>
                      <a:pt x="13051" y="20792"/>
                    </a:cubicBezTo>
                    <a:cubicBezTo>
                      <a:pt x="14234" y="20348"/>
                      <a:pt x="14677" y="19609"/>
                      <a:pt x="15417" y="18685"/>
                    </a:cubicBezTo>
                    <a:cubicBezTo>
                      <a:pt x="16082" y="17871"/>
                      <a:pt x="16970" y="17908"/>
                      <a:pt x="17894" y="17539"/>
                    </a:cubicBezTo>
                    <a:cubicBezTo>
                      <a:pt x="18818" y="17206"/>
                      <a:pt x="19558" y="16540"/>
                      <a:pt x="19964" y="15616"/>
                    </a:cubicBezTo>
                    <a:cubicBezTo>
                      <a:pt x="20371" y="14618"/>
                      <a:pt x="19816" y="14470"/>
                      <a:pt x="19594" y="13657"/>
                    </a:cubicBezTo>
                    <a:cubicBezTo>
                      <a:pt x="19410" y="12843"/>
                      <a:pt x="20371" y="12104"/>
                      <a:pt x="20149" y="11143"/>
                    </a:cubicBezTo>
                    <a:cubicBezTo>
                      <a:pt x="19927" y="10144"/>
                      <a:pt x="18892" y="9368"/>
                      <a:pt x="18116" y="8850"/>
                    </a:cubicBezTo>
                    <a:cubicBezTo>
                      <a:pt x="16711" y="7778"/>
                      <a:pt x="15565" y="6410"/>
                      <a:pt x="14751" y="4821"/>
                    </a:cubicBezTo>
                    <a:cubicBezTo>
                      <a:pt x="14123" y="3675"/>
                      <a:pt x="13199" y="2676"/>
                      <a:pt x="12052" y="1974"/>
                    </a:cubicBezTo>
                    <a:cubicBezTo>
                      <a:pt x="10634" y="987"/>
                      <a:pt x="8521" y="0"/>
                      <a:pt x="66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7"/>
              <p:cNvSpPr/>
              <p:nvPr/>
            </p:nvSpPr>
            <p:spPr>
              <a:xfrm>
                <a:off x="7779676" y="2480775"/>
                <a:ext cx="146578" cy="125772"/>
              </a:xfrm>
              <a:custGeom>
                <a:rect b="b" l="l" r="r" t="t"/>
                <a:pathLst>
                  <a:path extrusionOk="0" h="6885" w="8024">
                    <a:moveTo>
                      <a:pt x="4548" y="0"/>
                    </a:moveTo>
                    <a:cubicBezTo>
                      <a:pt x="1553" y="0"/>
                      <a:pt x="1" y="3624"/>
                      <a:pt x="2071" y="5805"/>
                    </a:cubicBezTo>
                    <a:cubicBezTo>
                      <a:pt x="2777" y="6549"/>
                      <a:pt x="3669" y="6884"/>
                      <a:pt x="4544" y="6884"/>
                    </a:cubicBezTo>
                    <a:cubicBezTo>
                      <a:pt x="6234" y="6884"/>
                      <a:pt x="7865" y="5634"/>
                      <a:pt x="7986" y="3661"/>
                    </a:cubicBezTo>
                    <a:cubicBezTo>
                      <a:pt x="8023" y="1701"/>
                      <a:pt x="6507" y="74"/>
                      <a:pt x="4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7"/>
              <p:cNvSpPr/>
              <p:nvPr/>
            </p:nvSpPr>
            <p:spPr>
              <a:xfrm>
                <a:off x="7816832" y="2482803"/>
                <a:ext cx="108071" cy="129005"/>
              </a:xfrm>
              <a:custGeom>
                <a:rect b="b" l="l" r="r" t="t"/>
                <a:pathLst>
                  <a:path extrusionOk="0" h="7062" w="5916">
                    <a:moveTo>
                      <a:pt x="3512" y="0"/>
                    </a:moveTo>
                    <a:lnTo>
                      <a:pt x="3512" y="0"/>
                    </a:lnTo>
                    <a:cubicBezTo>
                      <a:pt x="4141" y="666"/>
                      <a:pt x="4473" y="1590"/>
                      <a:pt x="4473" y="2514"/>
                    </a:cubicBezTo>
                    <a:cubicBezTo>
                      <a:pt x="4547" y="4474"/>
                      <a:pt x="2995" y="6101"/>
                      <a:pt x="1072" y="6138"/>
                    </a:cubicBezTo>
                    <a:cubicBezTo>
                      <a:pt x="702" y="6138"/>
                      <a:pt x="333" y="6101"/>
                      <a:pt x="0" y="5990"/>
                    </a:cubicBezTo>
                    <a:lnTo>
                      <a:pt x="0" y="5990"/>
                    </a:lnTo>
                    <a:cubicBezTo>
                      <a:pt x="629" y="6655"/>
                      <a:pt x="1516" y="7062"/>
                      <a:pt x="2440" y="7062"/>
                    </a:cubicBezTo>
                    <a:cubicBezTo>
                      <a:pt x="4400" y="7025"/>
                      <a:pt x="5915" y="5398"/>
                      <a:pt x="5878" y="3439"/>
                    </a:cubicBezTo>
                    <a:cubicBezTo>
                      <a:pt x="5915" y="1923"/>
                      <a:pt x="4954" y="518"/>
                      <a:pt x="35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7"/>
              <p:cNvSpPr/>
              <p:nvPr/>
            </p:nvSpPr>
            <p:spPr>
              <a:xfrm>
                <a:off x="7820869" y="2518589"/>
                <a:ext cx="49322" cy="42417"/>
              </a:xfrm>
              <a:custGeom>
                <a:rect b="b" l="l" r="r" t="t"/>
                <a:pathLst>
                  <a:path extrusionOk="0" h="2322" w="2700">
                    <a:moveTo>
                      <a:pt x="1554" y="1"/>
                    </a:moveTo>
                    <a:cubicBezTo>
                      <a:pt x="518" y="1"/>
                      <a:pt x="1" y="1258"/>
                      <a:pt x="740" y="1997"/>
                    </a:cubicBezTo>
                    <a:cubicBezTo>
                      <a:pt x="976" y="2221"/>
                      <a:pt x="1260" y="2321"/>
                      <a:pt x="1538" y="2321"/>
                    </a:cubicBezTo>
                    <a:cubicBezTo>
                      <a:pt x="2133" y="2321"/>
                      <a:pt x="2700" y="1864"/>
                      <a:pt x="2700" y="1184"/>
                    </a:cubicBezTo>
                    <a:cubicBezTo>
                      <a:pt x="2700" y="518"/>
                      <a:pt x="2182" y="1"/>
                      <a:pt x="15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7"/>
              <p:cNvSpPr/>
              <p:nvPr/>
            </p:nvSpPr>
            <p:spPr>
              <a:xfrm>
                <a:off x="7787111" y="2343002"/>
                <a:ext cx="83081" cy="143875"/>
              </a:xfrm>
              <a:custGeom>
                <a:rect b="b" l="l" r="r" t="t"/>
                <a:pathLst>
                  <a:path extrusionOk="0" h="7876" w="4548">
                    <a:moveTo>
                      <a:pt x="4548" y="0"/>
                    </a:moveTo>
                    <a:cubicBezTo>
                      <a:pt x="3586" y="111"/>
                      <a:pt x="2625" y="296"/>
                      <a:pt x="1701" y="555"/>
                    </a:cubicBezTo>
                    <a:cubicBezTo>
                      <a:pt x="0" y="962"/>
                      <a:pt x="296" y="1664"/>
                      <a:pt x="296" y="1664"/>
                    </a:cubicBezTo>
                    <a:lnTo>
                      <a:pt x="2773" y="7875"/>
                    </a:lnTo>
                    <a:lnTo>
                      <a:pt x="4548" y="7653"/>
                    </a:lnTo>
                    <a:lnTo>
                      <a:pt x="45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7"/>
              <p:cNvSpPr/>
              <p:nvPr/>
            </p:nvSpPr>
            <p:spPr>
              <a:xfrm>
                <a:off x="7013811" y="2929900"/>
                <a:ext cx="183040" cy="183716"/>
              </a:xfrm>
              <a:custGeom>
                <a:rect b="b" l="l" r="r" t="t"/>
                <a:pathLst>
                  <a:path extrusionOk="0" h="10057" w="10020">
                    <a:moveTo>
                      <a:pt x="2478" y="0"/>
                    </a:moveTo>
                    <a:lnTo>
                      <a:pt x="2478" y="0"/>
                    </a:lnTo>
                    <a:cubicBezTo>
                      <a:pt x="1923" y="1146"/>
                      <a:pt x="3439" y="2144"/>
                      <a:pt x="3772" y="3106"/>
                    </a:cubicBezTo>
                    <a:cubicBezTo>
                      <a:pt x="3414" y="2780"/>
                      <a:pt x="1882" y="766"/>
                      <a:pt x="1218" y="766"/>
                    </a:cubicBezTo>
                    <a:cubicBezTo>
                      <a:pt x="1127" y="766"/>
                      <a:pt x="1052" y="803"/>
                      <a:pt x="999" y="887"/>
                    </a:cubicBezTo>
                    <a:cubicBezTo>
                      <a:pt x="666" y="1442"/>
                      <a:pt x="2478" y="3364"/>
                      <a:pt x="2700" y="3808"/>
                    </a:cubicBezTo>
                    <a:cubicBezTo>
                      <a:pt x="1886" y="2995"/>
                      <a:pt x="1480" y="1701"/>
                      <a:pt x="223" y="1442"/>
                    </a:cubicBezTo>
                    <a:lnTo>
                      <a:pt x="223" y="1442"/>
                    </a:lnTo>
                    <a:cubicBezTo>
                      <a:pt x="1" y="2588"/>
                      <a:pt x="1886" y="4510"/>
                      <a:pt x="2663" y="5213"/>
                    </a:cubicBezTo>
                    <a:cubicBezTo>
                      <a:pt x="2219" y="4880"/>
                      <a:pt x="1480" y="4547"/>
                      <a:pt x="1295" y="4363"/>
                    </a:cubicBezTo>
                    <a:cubicBezTo>
                      <a:pt x="1114" y="4155"/>
                      <a:pt x="860" y="3912"/>
                      <a:pt x="686" y="3912"/>
                    </a:cubicBezTo>
                    <a:cubicBezTo>
                      <a:pt x="611" y="3912"/>
                      <a:pt x="552" y="3956"/>
                      <a:pt x="519" y="4067"/>
                    </a:cubicBezTo>
                    <a:cubicBezTo>
                      <a:pt x="186" y="5028"/>
                      <a:pt x="2663" y="6803"/>
                      <a:pt x="3550" y="7394"/>
                    </a:cubicBezTo>
                    <a:cubicBezTo>
                      <a:pt x="5140" y="8503"/>
                      <a:pt x="6212" y="9391"/>
                      <a:pt x="7617" y="10056"/>
                    </a:cubicBezTo>
                    <a:lnTo>
                      <a:pt x="7358" y="9908"/>
                    </a:lnTo>
                    <a:cubicBezTo>
                      <a:pt x="7839" y="9575"/>
                      <a:pt x="8319" y="9206"/>
                      <a:pt x="8763" y="8836"/>
                    </a:cubicBezTo>
                    <a:cubicBezTo>
                      <a:pt x="9244" y="8318"/>
                      <a:pt x="9650" y="7764"/>
                      <a:pt x="10020" y="7135"/>
                    </a:cubicBezTo>
                    <a:cubicBezTo>
                      <a:pt x="9170" y="6026"/>
                      <a:pt x="8024" y="4991"/>
                      <a:pt x="7469" y="3697"/>
                    </a:cubicBezTo>
                    <a:cubicBezTo>
                      <a:pt x="7284" y="3216"/>
                      <a:pt x="7136" y="1738"/>
                      <a:pt x="6582" y="1516"/>
                    </a:cubicBezTo>
                    <a:cubicBezTo>
                      <a:pt x="6517" y="1494"/>
                      <a:pt x="6460" y="1484"/>
                      <a:pt x="6408" y="1484"/>
                    </a:cubicBezTo>
                    <a:cubicBezTo>
                      <a:pt x="5840" y="1484"/>
                      <a:pt x="6024" y="2702"/>
                      <a:pt x="5990" y="3143"/>
                    </a:cubicBezTo>
                    <a:cubicBezTo>
                      <a:pt x="4622" y="3143"/>
                      <a:pt x="3809" y="444"/>
                      <a:pt x="2478" y="0"/>
                    </a:cubicBezTo>
                    <a:close/>
                  </a:path>
                </a:pathLst>
              </a:custGeom>
              <a:solidFill>
                <a:srgbClr val="FFA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7"/>
              <p:cNvSpPr/>
              <p:nvPr/>
            </p:nvSpPr>
            <p:spPr>
              <a:xfrm>
                <a:off x="7118502" y="3896836"/>
                <a:ext cx="289741" cy="170217"/>
              </a:xfrm>
              <a:custGeom>
                <a:rect b="b" l="l" r="r" t="t"/>
                <a:pathLst>
                  <a:path extrusionOk="0" h="9318" w="15861">
                    <a:moveTo>
                      <a:pt x="10642" y="0"/>
                    </a:moveTo>
                    <a:cubicBezTo>
                      <a:pt x="10570" y="0"/>
                      <a:pt x="10498" y="4"/>
                      <a:pt x="10426" y="10"/>
                    </a:cubicBezTo>
                    <a:cubicBezTo>
                      <a:pt x="9798" y="84"/>
                      <a:pt x="9280" y="602"/>
                      <a:pt x="8799" y="1045"/>
                    </a:cubicBezTo>
                    <a:cubicBezTo>
                      <a:pt x="6581" y="3005"/>
                      <a:pt x="3661" y="3855"/>
                      <a:pt x="1147" y="5371"/>
                    </a:cubicBezTo>
                    <a:cubicBezTo>
                      <a:pt x="888" y="5482"/>
                      <a:pt x="666" y="5667"/>
                      <a:pt x="481" y="5888"/>
                    </a:cubicBezTo>
                    <a:cubicBezTo>
                      <a:pt x="0" y="6554"/>
                      <a:pt x="259" y="7552"/>
                      <a:pt x="814" y="8144"/>
                    </a:cubicBezTo>
                    <a:cubicBezTo>
                      <a:pt x="1600" y="8995"/>
                      <a:pt x="2720" y="9318"/>
                      <a:pt x="3895" y="9318"/>
                    </a:cubicBezTo>
                    <a:cubicBezTo>
                      <a:pt x="4709" y="9318"/>
                      <a:pt x="5550" y="9162"/>
                      <a:pt x="6322" y="8920"/>
                    </a:cubicBezTo>
                    <a:cubicBezTo>
                      <a:pt x="8103" y="8396"/>
                      <a:pt x="9883" y="7543"/>
                      <a:pt x="11726" y="7543"/>
                    </a:cubicBezTo>
                    <a:cubicBezTo>
                      <a:pt x="11835" y="7543"/>
                      <a:pt x="11944" y="7546"/>
                      <a:pt x="12053" y="7552"/>
                    </a:cubicBezTo>
                    <a:cubicBezTo>
                      <a:pt x="12334" y="7595"/>
                      <a:pt x="12616" y="7613"/>
                      <a:pt x="12897" y="7613"/>
                    </a:cubicBezTo>
                    <a:cubicBezTo>
                      <a:pt x="13097" y="7613"/>
                      <a:pt x="13296" y="7604"/>
                      <a:pt x="13495" y="7589"/>
                    </a:cubicBezTo>
                    <a:cubicBezTo>
                      <a:pt x="14715" y="7330"/>
                      <a:pt x="15380" y="5962"/>
                      <a:pt x="15602" y="4705"/>
                    </a:cubicBezTo>
                    <a:cubicBezTo>
                      <a:pt x="15861" y="3264"/>
                      <a:pt x="15824" y="1785"/>
                      <a:pt x="15417" y="343"/>
                    </a:cubicBezTo>
                    <a:cubicBezTo>
                      <a:pt x="14934" y="428"/>
                      <a:pt x="14451" y="470"/>
                      <a:pt x="13968" y="470"/>
                    </a:cubicBezTo>
                    <a:cubicBezTo>
                      <a:pt x="13194" y="470"/>
                      <a:pt x="12420" y="363"/>
                      <a:pt x="11646" y="158"/>
                    </a:cubicBezTo>
                    <a:cubicBezTo>
                      <a:pt x="11312" y="67"/>
                      <a:pt x="10977" y="0"/>
                      <a:pt x="10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7"/>
              <p:cNvSpPr/>
              <p:nvPr/>
            </p:nvSpPr>
            <p:spPr>
              <a:xfrm>
                <a:off x="7189416" y="3280362"/>
                <a:ext cx="563936" cy="699737"/>
              </a:xfrm>
              <a:custGeom>
                <a:rect b="b" l="l" r="r" t="t"/>
                <a:pathLst>
                  <a:path extrusionOk="0" h="38305" w="30871">
                    <a:moveTo>
                      <a:pt x="9224" y="0"/>
                    </a:moveTo>
                    <a:cubicBezTo>
                      <a:pt x="9144" y="0"/>
                      <a:pt x="9064" y="1"/>
                      <a:pt x="8984" y="3"/>
                    </a:cubicBezTo>
                    <a:cubicBezTo>
                      <a:pt x="1664" y="77"/>
                      <a:pt x="0" y="8950"/>
                      <a:pt x="481" y="14643"/>
                    </a:cubicBezTo>
                    <a:cubicBezTo>
                      <a:pt x="703" y="17416"/>
                      <a:pt x="1368" y="20189"/>
                      <a:pt x="1627" y="22962"/>
                    </a:cubicBezTo>
                    <a:cubicBezTo>
                      <a:pt x="1886" y="25771"/>
                      <a:pt x="1923" y="31428"/>
                      <a:pt x="2366" y="34164"/>
                    </a:cubicBezTo>
                    <a:cubicBezTo>
                      <a:pt x="2847" y="36937"/>
                      <a:pt x="10537" y="38046"/>
                      <a:pt x="13088" y="38304"/>
                    </a:cubicBezTo>
                    <a:cubicBezTo>
                      <a:pt x="14530" y="30319"/>
                      <a:pt x="13421" y="20374"/>
                      <a:pt x="13679" y="12425"/>
                    </a:cubicBezTo>
                    <a:lnTo>
                      <a:pt x="13679" y="12425"/>
                    </a:lnTo>
                    <a:cubicBezTo>
                      <a:pt x="17559" y="12523"/>
                      <a:pt x="21928" y="16071"/>
                      <a:pt x="26076" y="16071"/>
                    </a:cubicBezTo>
                    <a:cubicBezTo>
                      <a:pt x="26631" y="16071"/>
                      <a:pt x="27182" y="16007"/>
                      <a:pt x="27728" y="15863"/>
                    </a:cubicBezTo>
                    <a:cubicBezTo>
                      <a:pt x="30871" y="15013"/>
                      <a:pt x="30723" y="8173"/>
                      <a:pt x="29688" y="5918"/>
                    </a:cubicBezTo>
                    <a:lnTo>
                      <a:pt x="29688" y="5918"/>
                    </a:lnTo>
                    <a:cubicBezTo>
                      <a:pt x="29688" y="5918"/>
                      <a:pt x="29687" y="5918"/>
                      <a:pt x="29687" y="5918"/>
                    </a:cubicBezTo>
                    <a:cubicBezTo>
                      <a:pt x="29605" y="5918"/>
                      <a:pt x="22788" y="2919"/>
                      <a:pt x="18966" y="2110"/>
                    </a:cubicBezTo>
                    <a:cubicBezTo>
                      <a:pt x="15900" y="1425"/>
                      <a:pt x="12446" y="0"/>
                      <a:pt x="92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7"/>
              <p:cNvSpPr/>
              <p:nvPr/>
            </p:nvSpPr>
            <p:spPr>
              <a:xfrm>
                <a:off x="6690330" y="4283321"/>
                <a:ext cx="314731" cy="276132"/>
              </a:xfrm>
              <a:custGeom>
                <a:rect b="b" l="l" r="r" t="t"/>
                <a:pathLst>
                  <a:path extrusionOk="0" h="15116" w="17229">
                    <a:moveTo>
                      <a:pt x="15084" y="0"/>
                    </a:moveTo>
                    <a:cubicBezTo>
                      <a:pt x="13753" y="740"/>
                      <a:pt x="12237" y="1183"/>
                      <a:pt x="10722" y="1294"/>
                    </a:cubicBezTo>
                    <a:cubicBezTo>
                      <a:pt x="10241" y="1294"/>
                      <a:pt x="9723" y="1405"/>
                      <a:pt x="9280" y="1590"/>
                    </a:cubicBezTo>
                    <a:cubicBezTo>
                      <a:pt x="8577" y="1960"/>
                      <a:pt x="8208" y="2736"/>
                      <a:pt x="7838" y="3439"/>
                    </a:cubicBezTo>
                    <a:cubicBezTo>
                      <a:pt x="6100" y="6507"/>
                      <a:pt x="3106" y="8651"/>
                      <a:pt x="850" y="11350"/>
                    </a:cubicBezTo>
                    <a:cubicBezTo>
                      <a:pt x="629" y="11609"/>
                      <a:pt x="444" y="11905"/>
                      <a:pt x="296" y="12238"/>
                    </a:cubicBezTo>
                    <a:cubicBezTo>
                      <a:pt x="0" y="13162"/>
                      <a:pt x="739" y="14160"/>
                      <a:pt x="1553" y="14641"/>
                    </a:cubicBezTo>
                    <a:cubicBezTo>
                      <a:pt x="2184" y="14973"/>
                      <a:pt x="2854" y="15116"/>
                      <a:pt x="3535" y="15116"/>
                    </a:cubicBezTo>
                    <a:cubicBezTo>
                      <a:pt x="5131" y="15116"/>
                      <a:pt x="6787" y="14331"/>
                      <a:pt x="8134" y="13347"/>
                    </a:cubicBezTo>
                    <a:cubicBezTo>
                      <a:pt x="10056" y="11979"/>
                      <a:pt x="11831" y="10167"/>
                      <a:pt x="14086" y="9539"/>
                    </a:cubicBezTo>
                    <a:cubicBezTo>
                      <a:pt x="14640" y="9428"/>
                      <a:pt x="15195" y="9243"/>
                      <a:pt x="15750" y="8984"/>
                    </a:cubicBezTo>
                    <a:cubicBezTo>
                      <a:pt x="17007" y="8245"/>
                      <a:pt x="17228" y="6396"/>
                      <a:pt x="17007" y="4917"/>
                    </a:cubicBezTo>
                    <a:cubicBezTo>
                      <a:pt x="16711" y="3143"/>
                      <a:pt x="16082" y="1516"/>
                      <a:pt x="15084" y="37"/>
                    </a:cubicBezTo>
                    <a:lnTo>
                      <a:pt x="15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7"/>
              <p:cNvSpPr/>
              <p:nvPr/>
            </p:nvSpPr>
            <p:spPr>
              <a:xfrm>
                <a:off x="6822696" y="3428804"/>
                <a:ext cx="1142723" cy="941653"/>
              </a:xfrm>
              <a:custGeom>
                <a:rect b="b" l="l" r="r" t="t"/>
                <a:pathLst>
                  <a:path extrusionOk="0" h="51548" w="62555">
                    <a:moveTo>
                      <a:pt x="52155" y="1"/>
                    </a:moveTo>
                    <a:cubicBezTo>
                      <a:pt x="47722" y="1"/>
                      <a:pt x="23759" y="1452"/>
                      <a:pt x="20334" y="2229"/>
                    </a:cubicBezTo>
                    <a:cubicBezTo>
                      <a:pt x="16193" y="3153"/>
                      <a:pt x="13716" y="8883"/>
                      <a:pt x="11942" y="12617"/>
                    </a:cubicBezTo>
                    <a:cubicBezTo>
                      <a:pt x="7986" y="20825"/>
                      <a:pt x="7653" y="24929"/>
                      <a:pt x="4252" y="35465"/>
                    </a:cubicBezTo>
                    <a:cubicBezTo>
                      <a:pt x="3180" y="38793"/>
                      <a:pt x="0" y="47850"/>
                      <a:pt x="111" y="48997"/>
                    </a:cubicBezTo>
                    <a:cubicBezTo>
                      <a:pt x="185" y="50549"/>
                      <a:pt x="9871" y="50734"/>
                      <a:pt x="11276" y="51548"/>
                    </a:cubicBezTo>
                    <a:cubicBezTo>
                      <a:pt x="13532" y="49366"/>
                      <a:pt x="22404" y="23191"/>
                      <a:pt x="24031" y="20381"/>
                    </a:cubicBezTo>
                    <a:cubicBezTo>
                      <a:pt x="24695" y="19211"/>
                      <a:pt x="26219" y="18866"/>
                      <a:pt x="27965" y="18866"/>
                    </a:cubicBezTo>
                    <a:cubicBezTo>
                      <a:pt x="30300" y="18866"/>
                      <a:pt x="33034" y="19483"/>
                      <a:pt x="34642" y="19568"/>
                    </a:cubicBezTo>
                    <a:cubicBezTo>
                      <a:pt x="40519" y="19889"/>
                      <a:pt x="46173" y="21940"/>
                      <a:pt x="52112" y="21940"/>
                    </a:cubicBezTo>
                    <a:cubicBezTo>
                      <a:pt x="53010" y="21940"/>
                      <a:pt x="53915" y="21893"/>
                      <a:pt x="54828" y="21786"/>
                    </a:cubicBezTo>
                    <a:cubicBezTo>
                      <a:pt x="62555" y="20862"/>
                      <a:pt x="60965" y="9992"/>
                      <a:pt x="58562" y="4964"/>
                    </a:cubicBezTo>
                    <a:lnTo>
                      <a:pt x="52646" y="10"/>
                    </a:lnTo>
                    <a:cubicBezTo>
                      <a:pt x="52529" y="4"/>
                      <a:pt x="52363" y="1"/>
                      <a:pt x="521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7"/>
              <p:cNvSpPr/>
              <p:nvPr/>
            </p:nvSpPr>
            <p:spPr>
              <a:xfrm>
                <a:off x="6942915" y="3448569"/>
                <a:ext cx="1021829" cy="922564"/>
              </a:xfrm>
              <a:custGeom>
                <a:rect b="b" l="l" r="r" t="t"/>
                <a:pathLst>
                  <a:path extrusionOk="0" h="50503" w="55937">
                    <a:moveTo>
                      <a:pt x="35122" y="1"/>
                    </a:moveTo>
                    <a:cubicBezTo>
                      <a:pt x="35936" y="1110"/>
                      <a:pt x="33865" y="3698"/>
                      <a:pt x="34568" y="4881"/>
                    </a:cubicBezTo>
                    <a:cubicBezTo>
                      <a:pt x="35307" y="6175"/>
                      <a:pt x="36194" y="7949"/>
                      <a:pt x="35640" y="9502"/>
                    </a:cubicBezTo>
                    <a:cubicBezTo>
                      <a:pt x="34974" y="11277"/>
                      <a:pt x="32978" y="12164"/>
                      <a:pt x="31203" y="12386"/>
                    </a:cubicBezTo>
                    <a:cubicBezTo>
                      <a:pt x="30912" y="12424"/>
                      <a:pt x="30618" y="12441"/>
                      <a:pt x="30324" y="12441"/>
                    </a:cubicBezTo>
                    <a:cubicBezTo>
                      <a:pt x="28606" y="12441"/>
                      <a:pt x="26861" y="11850"/>
                      <a:pt x="25251" y="11314"/>
                    </a:cubicBezTo>
                    <a:cubicBezTo>
                      <a:pt x="23385" y="10657"/>
                      <a:pt x="21357" y="9710"/>
                      <a:pt x="19319" y="9710"/>
                    </a:cubicBezTo>
                    <a:cubicBezTo>
                      <a:pt x="19177" y="9710"/>
                      <a:pt x="19034" y="9714"/>
                      <a:pt x="18892" y="9724"/>
                    </a:cubicBezTo>
                    <a:cubicBezTo>
                      <a:pt x="16045" y="9909"/>
                      <a:pt x="14456" y="12386"/>
                      <a:pt x="13827" y="14974"/>
                    </a:cubicBezTo>
                    <a:cubicBezTo>
                      <a:pt x="13162" y="17931"/>
                      <a:pt x="13014" y="20963"/>
                      <a:pt x="12274" y="23884"/>
                    </a:cubicBezTo>
                    <a:cubicBezTo>
                      <a:pt x="11424" y="27174"/>
                      <a:pt x="10278" y="30353"/>
                      <a:pt x="8873" y="33422"/>
                    </a:cubicBezTo>
                    <a:cubicBezTo>
                      <a:pt x="7431" y="36491"/>
                      <a:pt x="5915" y="39522"/>
                      <a:pt x="4363" y="42480"/>
                    </a:cubicBezTo>
                    <a:cubicBezTo>
                      <a:pt x="3106" y="44957"/>
                      <a:pt x="1664" y="47323"/>
                      <a:pt x="0" y="49504"/>
                    </a:cubicBezTo>
                    <a:cubicBezTo>
                      <a:pt x="2107" y="49837"/>
                      <a:pt x="4067" y="50133"/>
                      <a:pt x="4658" y="50503"/>
                    </a:cubicBezTo>
                    <a:cubicBezTo>
                      <a:pt x="6914" y="48284"/>
                      <a:pt x="15787" y="22109"/>
                      <a:pt x="17413" y="19299"/>
                    </a:cubicBezTo>
                    <a:cubicBezTo>
                      <a:pt x="18080" y="18140"/>
                      <a:pt x="19612" y="17799"/>
                      <a:pt x="21369" y="17799"/>
                    </a:cubicBezTo>
                    <a:cubicBezTo>
                      <a:pt x="23705" y="17799"/>
                      <a:pt x="26436" y="18402"/>
                      <a:pt x="28061" y="18486"/>
                    </a:cubicBezTo>
                    <a:cubicBezTo>
                      <a:pt x="33914" y="18806"/>
                      <a:pt x="39518" y="20869"/>
                      <a:pt x="45448" y="20869"/>
                    </a:cubicBezTo>
                    <a:cubicBezTo>
                      <a:pt x="46372" y="20869"/>
                      <a:pt x="47304" y="20819"/>
                      <a:pt x="48247" y="20704"/>
                    </a:cubicBezTo>
                    <a:cubicBezTo>
                      <a:pt x="55937" y="19780"/>
                      <a:pt x="54347" y="8910"/>
                      <a:pt x="51944" y="3919"/>
                    </a:cubicBezTo>
                    <a:cubicBezTo>
                      <a:pt x="52018" y="3661"/>
                      <a:pt x="52203" y="3735"/>
                      <a:pt x="52350" y="3513"/>
                    </a:cubicBezTo>
                    <a:lnTo>
                      <a:pt x="51685" y="3513"/>
                    </a:lnTo>
                    <a:cubicBezTo>
                      <a:pt x="49652" y="3217"/>
                      <a:pt x="47840" y="2404"/>
                      <a:pt x="45696" y="2293"/>
                    </a:cubicBezTo>
                    <a:cubicBezTo>
                      <a:pt x="43958" y="2219"/>
                      <a:pt x="40483" y="185"/>
                      <a:pt x="35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7"/>
              <p:cNvSpPr/>
              <p:nvPr/>
            </p:nvSpPr>
            <p:spPr>
              <a:xfrm>
                <a:off x="7229934" y="3722089"/>
                <a:ext cx="35147" cy="41887"/>
              </a:xfrm>
              <a:custGeom>
                <a:rect b="b" l="l" r="r" t="t"/>
                <a:pathLst>
                  <a:path extrusionOk="0" fill="none" h="2293" w="1924">
                    <a:moveTo>
                      <a:pt x="1" y="1"/>
                    </a:moveTo>
                    <a:lnTo>
                      <a:pt x="1923" y="2293"/>
                    </a:lnTo>
                  </a:path>
                </a:pathLst>
              </a:custGeom>
              <a:noFill/>
              <a:ln cap="flat" cmpd="sng" w="5550">
                <a:solidFill>
                  <a:schemeClr val="lt2"/>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7"/>
              <p:cNvSpPr/>
              <p:nvPr/>
            </p:nvSpPr>
            <p:spPr>
              <a:xfrm>
                <a:off x="7256951" y="3702506"/>
                <a:ext cx="8787" cy="40536"/>
              </a:xfrm>
              <a:custGeom>
                <a:rect b="b" l="l" r="r" t="t"/>
                <a:pathLst>
                  <a:path extrusionOk="0" fill="none" h="2219" w="481">
                    <a:moveTo>
                      <a:pt x="0" y="1"/>
                    </a:moveTo>
                    <a:lnTo>
                      <a:pt x="481" y="2219"/>
                    </a:lnTo>
                  </a:path>
                </a:pathLst>
              </a:custGeom>
              <a:noFill/>
              <a:ln cap="flat" cmpd="sng" w="5550">
                <a:solidFill>
                  <a:schemeClr val="lt2"/>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7"/>
              <p:cNvSpPr/>
              <p:nvPr/>
            </p:nvSpPr>
            <p:spPr>
              <a:xfrm>
                <a:off x="7276534" y="3713996"/>
                <a:ext cx="2046" cy="41211"/>
              </a:xfrm>
              <a:custGeom>
                <a:rect b="b" l="l" r="r" t="t"/>
                <a:pathLst>
                  <a:path extrusionOk="0" fill="none" h="2256" w="112">
                    <a:moveTo>
                      <a:pt x="111" y="0"/>
                    </a:moveTo>
                    <a:lnTo>
                      <a:pt x="1" y="2255"/>
                    </a:lnTo>
                  </a:path>
                </a:pathLst>
              </a:custGeom>
              <a:noFill/>
              <a:ln cap="flat" cmpd="sng" w="5550">
                <a:solidFill>
                  <a:schemeClr val="lt2"/>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7"/>
              <p:cNvSpPr/>
              <p:nvPr/>
            </p:nvSpPr>
            <p:spPr>
              <a:xfrm>
                <a:off x="7054346" y="3658609"/>
                <a:ext cx="60794" cy="25684"/>
              </a:xfrm>
              <a:custGeom>
                <a:rect b="b" l="l" r="r" t="t"/>
                <a:pathLst>
                  <a:path extrusionOk="0" fill="none" h="1406" w="3328">
                    <a:moveTo>
                      <a:pt x="0" y="0"/>
                    </a:moveTo>
                    <a:cubicBezTo>
                      <a:pt x="1109" y="1110"/>
                      <a:pt x="1849" y="1405"/>
                      <a:pt x="3328" y="0"/>
                    </a:cubicBezTo>
                  </a:path>
                </a:pathLst>
              </a:custGeom>
              <a:noFill/>
              <a:ln cap="flat" cmpd="sng" w="5550">
                <a:solidFill>
                  <a:schemeClr val="lt2"/>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7"/>
              <p:cNvSpPr/>
              <p:nvPr/>
            </p:nvSpPr>
            <p:spPr>
              <a:xfrm>
                <a:off x="7116474" y="2749892"/>
                <a:ext cx="768587" cy="519217"/>
              </a:xfrm>
              <a:custGeom>
                <a:rect b="b" l="l" r="r" t="t"/>
                <a:pathLst>
                  <a:path extrusionOk="0" h="28423" w="42074">
                    <a:moveTo>
                      <a:pt x="35971" y="0"/>
                    </a:moveTo>
                    <a:cubicBezTo>
                      <a:pt x="29046" y="0"/>
                      <a:pt x="24533" y="6243"/>
                      <a:pt x="21517" y="10556"/>
                    </a:cubicBezTo>
                    <a:cubicBezTo>
                      <a:pt x="19817" y="12997"/>
                      <a:pt x="17525" y="14623"/>
                      <a:pt x="14604" y="15991"/>
                    </a:cubicBezTo>
                    <a:cubicBezTo>
                      <a:pt x="13345" y="16608"/>
                      <a:pt x="12496" y="16885"/>
                      <a:pt x="11376" y="16885"/>
                    </a:cubicBezTo>
                    <a:cubicBezTo>
                      <a:pt x="10884" y="16885"/>
                      <a:pt x="10340" y="16832"/>
                      <a:pt x="9687" y="16731"/>
                    </a:cubicBezTo>
                    <a:cubicBezTo>
                      <a:pt x="7986" y="16435"/>
                      <a:pt x="6286" y="15178"/>
                      <a:pt x="4622" y="15067"/>
                    </a:cubicBezTo>
                    <a:cubicBezTo>
                      <a:pt x="4459" y="15056"/>
                      <a:pt x="4297" y="15052"/>
                      <a:pt x="4135" y="15052"/>
                    </a:cubicBezTo>
                    <a:cubicBezTo>
                      <a:pt x="3742" y="15052"/>
                      <a:pt x="3350" y="15078"/>
                      <a:pt x="2958" y="15104"/>
                    </a:cubicBezTo>
                    <a:cubicBezTo>
                      <a:pt x="1812" y="16657"/>
                      <a:pt x="1110" y="18468"/>
                      <a:pt x="1" y="20021"/>
                    </a:cubicBezTo>
                    <a:cubicBezTo>
                      <a:pt x="1184" y="21315"/>
                      <a:pt x="10278" y="27674"/>
                      <a:pt x="18079" y="28339"/>
                    </a:cubicBezTo>
                    <a:cubicBezTo>
                      <a:pt x="18749" y="28395"/>
                      <a:pt x="19418" y="28423"/>
                      <a:pt x="20086" y="28423"/>
                    </a:cubicBezTo>
                    <a:cubicBezTo>
                      <a:pt x="23402" y="28423"/>
                      <a:pt x="26679" y="27740"/>
                      <a:pt x="29725" y="26417"/>
                    </a:cubicBezTo>
                    <a:cubicBezTo>
                      <a:pt x="33607" y="24679"/>
                      <a:pt x="36269" y="21574"/>
                      <a:pt x="38709" y="18505"/>
                    </a:cubicBezTo>
                    <a:cubicBezTo>
                      <a:pt x="41297" y="15215"/>
                      <a:pt x="42073" y="11259"/>
                      <a:pt x="41703" y="7303"/>
                    </a:cubicBezTo>
                    <a:cubicBezTo>
                      <a:pt x="41555" y="5602"/>
                      <a:pt x="40853" y="4013"/>
                      <a:pt x="39707" y="2719"/>
                    </a:cubicBezTo>
                    <a:cubicBezTo>
                      <a:pt x="39337" y="2275"/>
                      <a:pt x="38820" y="1905"/>
                      <a:pt x="38376" y="1425"/>
                    </a:cubicBezTo>
                    <a:cubicBezTo>
                      <a:pt x="37378" y="279"/>
                      <a:pt x="37156" y="353"/>
                      <a:pt x="37378" y="279"/>
                    </a:cubicBezTo>
                    <a:lnTo>
                      <a:pt x="37119" y="57"/>
                    </a:lnTo>
                    <a:cubicBezTo>
                      <a:pt x="36729" y="19"/>
                      <a:pt x="36346" y="0"/>
                      <a:pt x="359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7"/>
              <p:cNvSpPr/>
              <p:nvPr/>
            </p:nvSpPr>
            <p:spPr>
              <a:xfrm>
                <a:off x="7602061" y="2705667"/>
                <a:ext cx="666599" cy="974078"/>
              </a:xfrm>
              <a:custGeom>
                <a:rect b="b" l="l" r="r" t="t"/>
                <a:pathLst>
                  <a:path extrusionOk="0" h="53323" w="36491">
                    <a:moveTo>
                      <a:pt x="22089" y="80"/>
                    </a:moveTo>
                    <a:cubicBezTo>
                      <a:pt x="21367" y="80"/>
                      <a:pt x="20653" y="112"/>
                      <a:pt x="20001" y="112"/>
                    </a:cubicBezTo>
                    <a:cubicBezTo>
                      <a:pt x="20001" y="149"/>
                      <a:pt x="12829" y="1"/>
                      <a:pt x="10537" y="703"/>
                    </a:cubicBezTo>
                    <a:cubicBezTo>
                      <a:pt x="8023" y="1517"/>
                      <a:pt x="4807" y="2071"/>
                      <a:pt x="3291" y="4992"/>
                    </a:cubicBezTo>
                    <a:cubicBezTo>
                      <a:pt x="1849" y="7765"/>
                      <a:pt x="2477" y="12238"/>
                      <a:pt x="2219" y="15418"/>
                    </a:cubicBezTo>
                    <a:cubicBezTo>
                      <a:pt x="1886" y="18782"/>
                      <a:pt x="518" y="22220"/>
                      <a:pt x="518" y="25584"/>
                    </a:cubicBezTo>
                    <a:cubicBezTo>
                      <a:pt x="518" y="28875"/>
                      <a:pt x="1627" y="32165"/>
                      <a:pt x="1738" y="35567"/>
                    </a:cubicBezTo>
                    <a:cubicBezTo>
                      <a:pt x="1886" y="39264"/>
                      <a:pt x="407" y="41852"/>
                      <a:pt x="259" y="45327"/>
                    </a:cubicBezTo>
                    <a:cubicBezTo>
                      <a:pt x="0" y="49948"/>
                      <a:pt x="555" y="51797"/>
                      <a:pt x="4659" y="52795"/>
                    </a:cubicBezTo>
                    <a:cubicBezTo>
                      <a:pt x="6448" y="53216"/>
                      <a:pt x="8379" y="53304"/>
                      <a:pt x="10324" y="53304"/>
                    </a:cubicBezTo>
                    <a:cubicBezTo>
                      <a:pt x="11724" y="53304"/>
                      <a:pt x="13132" y="53258"/>
                      <a:pt x="14501" y="53258"/>
                    </a:cubicBezTo>
                    <a:cubicBezTo>
                      <a:pt x="15239" y="53258"/>
                      <a:pt x="15966" y="53272"/>
                      <a:pt x="16674" y="53313"/>
                    </a:cubicBezTo>
                    <a:cubicBezTo>
                      <a:pt x="16884" y="53319"/>
                      <a:pt x="17093" y="53322"/>
                      <a:pt x="17302" y="53322"/>
                    </a:cubicBezTo>
                    <a:cubicBezTo>
                      <a:pt x="20706" y="53322"/>
                      <a:pt x="24030" y="52473"/>
                      <a:pt x="27026" y="50835"/>
                    </a:cubicBezTo>
                    <a:cubicBezTo>
                      <a:pt x="33902" y="46769"/>
                      <a:pt x="36490" y="34938"/>
                      <a:pt x="35936" y="26620"/>
                    </a:cubicBezTo>
                    <a:cubicBezTo>
                      <a:pt x="35455" y="19299"/>
                      <a:pt x="33163" y="11092"/>
                      <a:pt x="29207" y="5251"/>
                    </a:cubicBezTo>
                    <a:cubicBezTo>
                      <a:pt x="28172" y="3661"/>
                      <a:pt x="27174" y="1406"/>
                      <a:pt x="25510" y="629"/>
                    </a:cubicBezTo>
                    <a:cubicBezTo>
                      <a:pt x="24517" y="167"/>
                      <a:pt x="23292" y="80"/>
                      <a:pt x="22089" y="8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7"/>
              <p:cNvSpPr/>
              <p:nvPr/>
            </p:nvSpPr>
            <p:spPr>
              <a:xfrm>
                <a:off x="7117150" y="2707420"/>
                <a:ext cx="1152186" cy="972982"/>
              </a:xfrm>
              <a:custGeom>
                <a:rect b="b" l="l" r="r" t="t"/>
                <a:pathLst>
                  <a:path extrusionOk="0" h="53263" w="63073">
                    <a:moveTo>
                      <a:pt x="48703" y="1"/>
                    </a:moveTo>
                    <a:cubicBezTo>
                      <a:pt x="48108" y="1"/>
                      <a:pt x="47514" y="20"/>
                      <a:pt x="46951" y="20"/>
                    </a:cubicBezTo>
                    <a:cubicBezTo>
                      <a:pt x="46814" y="20"/>
                      <a:pt x="46679" y="18"/>
                      <a:pt x="46546" y="16"/>
                    </a:cubicBezTo>
                    <a:cubicBezTo>
                      <a:pt x="46546" y="16"/>
                      <a:pt x="46038" y="6"/>
                      <a:pt x="45248" y="6"/>
                    </a:cubicBezTo>
                    <a:cubicBezTo>
                      <a:pt x="44458" y="6"/>
                      <a:pt x="43386" y="16"/>
                      <a:pt x="42258" y="53"/>
                    </a:cubicBezTo>
                    <a:cubicBezTo>
                      <a:pt x="40520" y="348"/>
                      <a:pt x="38820" y="940"/>
                      <a:pt x="37267" y="1790"/>
                    </a:cubicBezTo>
                    <a:cubicBezTo>
                      <a:pt x="34753" y="3232"/>
                      <a:pt x="32756" y="5672"/>
                      <a:pt x="30982" y="7890"/>
                    </a:cubicBezTo>
                    <a:cubicBezTo>
                      <a:pt x="29022" y="10367"/>
                      <a:pt x="27211" y="12955"/>
                      <a:pt x="25288" y="15432"/>
                    </a:cubicBezTo>
                    <a:cubicBezTo>
                      <a:pt x="24475" y="16652"/>
                      <a:pt x="23477" y="17725"/>
                      <a:pt x="22368" y="18686"/>
                    </a:cubicBezTo>
                    <a:cubicBezTo>
                      <a:pt x="21443" y="19351"/>
                      <a:pt x="20408" y="19943"/>
                      <a:pt x="19336" y="20387"/>
                    </a:cubicBezTo>
                    <a:cubicBezTo>
                      <a:pt x="17968" y="21052"/>
                      <a:pt x="16748" y="21680"/>
                      <a:pt x="15824" y="22864"/>
                    </a:cubicBezTo>
                    <a:cubicBezTo>
                      <a:pt x="15417" y="23418"/>
                      <a:pt x="14900" y="24121"/>
                      <a:pt x="14197" y="24268"/>
                    </a:cubicBezTo>
                    <a:cubicBezTo>
                      <a:pt x="14026" y="24304"/>
                      <a:pt x="13867" y="24321"/>
                      <a:pt x="13719" y="24321"/>
                    </a:cubicBezTo>
                    <a:cubicBezTo>
                      <a:pt x="11715" y="24321"/>
                      <a:pt x="11607" y="21283"/>
                      <a:pt x="9576" y="20904"/>
                    </a:cubicBezTo>
                    <a:cubicBezTo>
                      <a:pt x="6988" y="20497"/>
                      <a:pt x="4474" y="19758"/>
                      <a:pt x="2071" y="18760"/>
                    </a:cubicBezTo>
                    <a:cubicBezTo>
                      <a:pt x="1368" y="19943"/>
                      <a:pt x="777" y="21200"/>
                      <a:pt x="0" y="22309"/>
                    </a:cubicBezTo>
                    <a:cubicBezTo>
                      <a:pt x="1147" y="23603"/>
                      <a:pt x="10241" y="29962"/>
                      <a:pt x="18042" y="30627"/>
                    </a:cubicBezTo>
                    <a:cubicBezTo>
                      <a:pt x="18704" y="30681"/>
                      <a:pt x="19367" y="30707"/>
                      <a:pt x="20027" y="30707"/>
                    </a:cubicBezTo>
                    <a:cubicBezTo>
                      <a:pt x="22575" y="30707"/>
                      <a:pt x="25099" y="30311"/>
                      <a:pt x="27507" y="29518"/>
                    </a:cubicBezTo>
                    <a:cubicBezTo>
                      <a:pt x="27876" y="31478"/>
                      <a:pt x="28135" y="33474"/>
                      <a:pt x="28283" y="35471"/>
                    </a:cubicBezTo>
                    <a:cubicBezTo>
                      <a:pt x="28431" y="39168"/>
                      <a:pt x="26952" y="41756"/>
                      <a:pt x="26804" y="45231"/>
                    </a:cubicBezTo>
                    <a:cubicBezTo>
                      <a:pt x="26545" y="49852"/>
                      <a:pt x="27100" y="51701"/>
                      <a:pt x="31204" y="52699"/>
                    </a:cubicBezTo>
                    <a:cubicBezTo>
                      <a:pt x="33011" y="53138"/>
                      <a:pt x="34943" y="53226"/>
                      <a:pt x="36885" y="53226"/>
                    </a:cubicBezTo>
                    <a:cubicBezTo>
                      <a:pt x="38210" y="53226"/>
                      <a:pt x="39539" y="53185"/>
                      <a:pt x="40836" y="53185"/>
                    </a:cubicBezTo>
                    <a:cubicBezTo>
                      <a:pt x="41646" y="53185"/>
                      <a:pt x="42443" y="53201"/>
                      <a:pt x="43219" y="53253"/>
                    </a:cubicBezTo>
                    <a:cubicBezTo>
                      <a:pt x="43421" y="53260"/>
                      <a:pt x="43624" y="53263"/>
                      <a:pt x="43826" y="53263"/>
                    </a:cubicBezTo>
                    <a:cubicBezTo>
                      <a:pt x="47241" y="53263"/>
                      <a:pt x="50604" y="52382"/>
                      <a:pt x="53571" y="50776"/>
                    </a:cubicBezTo>
                    <a:cubicBezTo>
                      <a:pt x="60484" y="46710"/>
                      <a:pt x="63072" y="34879"/>
                      <a:pt x="62518" y="26561"/>
                    </a:cubicBezTo>
                    <a:cubicBezTo>
                      <a:pt x="62000" y="19203"/>
                      <a:pt x="59745" y="11033"/>
                      <a:pt x="55789" y="5155"/>
                    </a:cubicBezTo>
                    <a:cubicBezTo>
                      <a:pt x="54717" y="3565"/>
                      <a:pt x="53719" y="1310"/>
                      <a:pt x="52055" y="533"/>
                    </a:cubicBezTo>
                    <a:cubicBezTo>
                      <a:pt x="51096" y="77"/>
                      <a:pt x="49898" y="1"/>
                      <a:pt x="487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7"/>
              <p:cNvSpPr/>
              <p:nvPr/>
            </p:nvSpPr>
            <p:spPr>
              <a:xfrm>
                <a:off x="7360948" y="3061591"/>
                <a:ext cx="18268" cy="37832"/>
              </a:xfrm>
              <a:custGeom>
                <a:rect b="b" l="l" r="r" t="t"/>
                <a:pathLst>
                  <a:path extrusionOk="0" fill="none" h="2071" w="1000">
                    <a:moveTo>
                      <a:pt x="999" y="2071"/>
                    </a:moveTo>
                    <a:cubicBezTo>
                      <a:pt x="629" y="1405"/>
                      <a:pt x="334" y="703"/>
                      <a:pt x="1" y="0"/>
                    </a:cubicBezTo>
                  </a:path>
                </a:pathLst>
              </a:custGeom>
              <a:solidFill>
                <a:schemeClr val="accent6"/>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7"/>
              <p:cNvSpPr/>
              <p:nvPr/>
            </p:nvSpPr>
            <p:spPr>
              <a:xfrm>
                <a:off x="7349476" y="3074414"/>
                <a:ext cx="14870" cy="39202"/>
              </a:xfrm>
              <a:custGeom>
                <a:rect b="b" l="l" r="r" t="t"/>
                <a:pathLst>
                  <a:path extrusionOk="0" fill="none" h="2146" w="814">
                    <a:moveTo>
                      <a:pt x="703" y="1849"/>
                    </a:moveTo>
                    <a:cubicBezTo>
                      <a:pt x="814" y="2145"/>
                      <a:pt x="518" y="1332"/>
                      <a:pt x="444" y="1147"/>
                    </a:cubicBezTo>
                    <a:cubicBezTo>
                      <a:pt x="296" y="777"/>
                      <a:pt x="185" y="370"/>
                      <a:pt x="0" y="1"/>
                    </a:cubicBezTo>
                  </a:path>
                </a:pathLst>
              </a:custGeom>
              <a:solidFill>
                <a:schemeClr val="accent6"/>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7"/>
              <p:cNvSpPr/>
              <p:nvPr/>
            </p:nvSpPr>
            <p:spPr>
              <a:xfrm>
                <a:off x="7375818" y="3060239"/>
                <a:ext cx="16897" cy="14194"/>
              </a:xfrm>
              <a:custGeom>
                <a:rect b="b" l="l" r="r" t="t"/>
                <a:pathLst>
                  <a:path extrusionOk="0" fill="none" h="777" w="925">
                    <a:moveTo>
                      <a:pt x="0" y="0"/>
                    </a:moveTo>
                    <a:cubicBezTo>
                      <a:pt x="222" y="333"/>
                      <a:pt x="740" y="407"/>
                      <a:pt x="924" y="777"/>
                    </a:cubicBezTo>
                  </a:path>
                </a:pathLst>
              </a:custGeom>
              <a:solidFill>
                <a:schemeClr val="accent6"/>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7"/>
              <p:cNvSpPr/>
              <p:nvPr/>
            </p:nvSpPr>
            <p:spPr>
              <a:xfrm>
                <a:off x="7625699" y="3082525"/>
                <a:ext cx="80377" cy="158726"/>
              </a:xfrm>
              <a:custGeom>
                <a:rect b="b" l="l" r="r" t="t"/>
                <a:pathLst>
                  <a:path extrusionOk="0" fill="none" h="8689" w="4400">
                    <a:moveTo>
                      <a:pt x="0" y="8689"/>
                    </a:moveTo>
                    <a:cubicBezTo>
                      <a:pt x="1294" y="7505"/>
                      <a:pt x="2293" y="6064"/>
                      <a:pt x="2921" y="4474"/>
                    </a:cubicBezTo>
                    <a:cubicBezTo>
                      <a:pt x="3254" y="3734"/>
                      <a:pt x="4030" y="703"/>
                      <a:pt x="4400" y="0"/>
                    </a:cubicBezTo>
                  </a:path>
                </a:pathLst>
              </a:custGeom>
              <a:solidFill>
                <a:schemeClr val="accent6"/>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7"/>
              <p:cNvSpPr/>
              <p:nvPr/>
            </p:nvSpPr>
            <p:spPr>
              <a:xfrm>
                <a:off x="7707410" y="3041332"/>
                <a:ext cx="41211" cy="98608"/>
              </a:xfrm>
              <a:custGeom>
                <a:rect b="b" l="l" r="r" t="t"/>
                <a:pathLst>
                  <a:path extrusionOk="0" fill="none" h="5398" w="2256">
                    <a:moveTo>
                      <a:pt x="1" y="5398"/>
                    </a:moveTo>
                    <a:cubicBezTo>
                      <a:pt x="407" y="3475"/>
                      <a:pt x="1886" y="1812"/>
                      <a:pt x="2256" y="0"/>
                    </a:cubicBezTo>
                  </a:path>
                </a:pathLst>
              </a:custGeom>
              <a:solidFill>
                <a:schemeClr val="accent6"/>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7"/>
              <p:cNvSpPr/>
              <p:nvPr/>
            </p:nvSpPr>
            <p:spPr>
              <a:xfrm>
                <a:off x="7698641" y="3141949"/>
                <a:ext cx="86460" cy="129699"/>
              </a:xfrm>
              <a:custGeom>
                <a:rect b="b" l="l" r="r" t="t"/>
                <a:pathLst>
                  <a:path extrusionOk="0" fill="none" h="7100" w="4733">
                    <a:moveTo>
                      <a:pt x="0" y="7099"/>
                    </a:moveTo>
                    <a:cubicBezTo>
                      <a:pt x="518" y="5731"/>
                      <a:pt x="2071" y="4881"/>
                      <a:pt x="2958" y="3735"/>
                    </a:cubicBezTo>
                    <a:cubicBezTo>
                      <a:pt x="3512" y="3143"/>
                      <a:pt x="3956" y="2441"/>
                      <a:pt x="4326" y="1701"/>
                    </a:cubicBezTo>
                    <a:cubicBezTo>
                      <a:pt x="4511" y="1184"/>
                      <a:pt x="4622" y="408"/>
                      <a:pt x="4732" y="1"/>
                    </a:cubicBezTo>
                  </a:path>
                </a:pathLst>
              </a:custGeom>
              <a:solidFill>
                <a:schemeClr val="accent6"/>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7"/>
              <p:cNvSpPr/>
              <p:nvPr/>
            </p:nvSpPr>
            <p:spPr>
              <a:xfrm>
                <a:off x="7760093" y="3235826"/>
                <a:ext cx="20277" cy="19601"/>
              </a:xfrm>
              <a:custGeom>
                <a:rect b="b" l="l" r="r" t="t"/>
                <a:pathLst>
                  <a:path extrusionOk="0" fill="none" h="1073" w="1110">
                    <a:moveTo>
                      <a:pt x="1" y="1073"/>
                    </a:moveTo>
                    <a:cubicBezTo>
                      <a:pt x="259" y="629"/>
                      <a:pt x="740" y="370"/>
                      <a:pt x="1110" y="1"/>
                    </a:cubicBezTo>
                  </a:path>
                </a:pathLst>
              </a:custGeom>
              <a:solidFill>
                <a:schemeClr val="accent6"/>
              </a:solidFill>
              <a:ln cap="flat" cmpd="sng" w="5550">
                <a:solidFill>
                  <a:srgbClr val="FFFFFF"/>
                </a:solidFill>
                <a:prstDash val="solid"/>
                <a:miter lim="3697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7"/>
              <p:cNvSpPr/>
              <p:nvPr/>
            </p:nvSpPr>
            <p:spPr>
              <a:xfrm>
                <a:off x="7802638" y="3739644"/>
                <a:ext cx="102006" cy="364729"/>
              </a:xfrm>
              <a:custGeom>
                <a:rect b="b" l="l" r="r" t="t"/>
                <a:pathLst>
                  <a:path extrusionOk="0" h="19966" w="5584">
                    <a:moveTo>
                      <a:pt x="112" y="1"/>
                    </a:moveTo>
                    <a:lnTo>
                      <a:pt x="1" y="19965"/>
                    </a:lnTo>
                    <a:lnTo>
                      <a:pt x="5472" y="19965"/>
                    </a:lnTo>
                    <a:lnTo>
                      <a:pt x="5583" y="38"/>
                    </a:lnTo>
                    <a:lnTo>
                      <a:pt x="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7"/>
              <p:cNvSpPr/>
              <p:nvPr/>
            </p:nvSpPr>
            <p:spPr>
              <a:xfrm>
                <a:off x="7804666" y="3739644"/>
                <a:ext cx="100654" cy="178327"/>
              </a:xfrm>
              <a:custGeom>
                <a:rect b="b" l="l" r="r" t="t"/>
                <a:pathLst>
                  <a:path extrusionOk="0" h="9762" w="5510">
                    <a:moveTo>
                      <a:pt x="38" y="1"/>
                    </a:moveTo>
                    <a:lnTo>
                      <a:pt x="1" y="6175"/>
                    </a:lnTo>
                    <a:cubicBezTo>
                      <a:pt x="367" y="6059"/>
                      <a:pt x="720" y="6004"/>
                      <a:pt x="1060" y="6004"/>
                    </a:cubicBezTo>
                    <a:cubicBezTo>
                      <a:pt x="2877" y="6004"/>
                      <a:pt x="4314" y="7581"/>
                      <a:pt x="5435" y="9761"/>
                    </a:cubicBezTo>
                    <a:lnTo>
                      <a:pt x="5509" y="38"/>
                    </a:lnTo>
                    <a:lnTo>
                      <a:pt x="38" y="1"/>
                    </a:lnTo>
                    <a:close/>
                  </a:path>
                </a:pathLst>
              </a:custGeom>
              <a:solidFill>
                <a:srgbClr val="1D01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7"/>
              <p:cNvSpPr/>
              <p:nvPr/>
            </p:nvSpPr>
            <p:spPr>
              <a:xfrm>
                <a:off x="7799934" y="4023977"/>
                <a:ext cx="105385" cy="426857"/>
              </a:xfrm>
              <a:custGeom>
                <a:rect b="b" l="l" r="r" t="t"/>
                <a:pathLst>
                  <a:path extrusionOk="0" h="23367" w="5769">
                    <a:moveTo>
                      <a:pt x="1" y="1"/>
                    </a:moveTo>
                    <a:lnTo>
                      <a:pt x="1849" y="22996"/>
                    </a:lnTo>
                    <a:lnTo>
                      <a:pt x="4326" y="23366"/>
                    </a:lnTo>
                    <a:lnTo>
                      <a:pt x="5768" y="3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7"/>
              <p:cNvSpPr/>
              <p:nvPr/>
            </p:nvSpPr>
            <p:spPr>
              <a:xfrm>
                <a:off x="7763472" y="4403539"/>
                <a:ext cx="151967" cy="130229"/>
              </a:xfrm>
              <a:custGeom>
                <a:rect b="b" l="l" r="r" t="t"/>
                <a:pathLst>
                  <a:path extrusionOk="0" h="7129" w="8319">
                    <a:moveTo>
                      <a:pt x="4770" y="0"/>
                    </a:moveTo>
                    <a:cubicBezTo>
                      <a:pt x="1590" y="0"/>
                      <a:pt x="0" y="3771"/>
                      <a:pt x="2182" y="6026"/>
                    </a:cubicBezTo>
                    <a:cubicBezTo>
                      <a:pt x="2918" y="6787"/>
                      <a:pt x="3834" y="7129"/>
                      <a:pt x="4730" y="7129"/>
                    </a:cubicBezTo>
                    <a:cubicBezTo>
                      <a:pt x="6533" y="7129"/>
                      <a:pt x="8257" y="5747"/>
                      <a:pt x="8282" y="3623"/>
                    </a:cubicBezTo>
                    <a:cubicBezTo>
                      <a:pt x="8319" y="1664"/>
                      <a:pt x="6729" y="37"/>
                      <a:pt x="47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7"/>
              <p:cNvSpPr/>
              <p:nvPr/>
            </p:nvSpPr>
            <p:spPr>
              <a:xfrm>
                <a:off x="7294765" y="3996284"/>
                <a:ext cx="558547" cy="303259"/>
              </a:xfrm>
              <a:custGeom>
                <a:rect b="b" l="l" r="r" t="t"/>
                <a:pathLst>
                  <a:path extrusionOk="0" h="16601" w="30576">
                    <a:moveTo>
                      <a:pt x="29651" y="1"/>
                    </a:moveTo>
                    <a:cubicBezTo>
                      <a:pt x="29651" y="1"/>
                      <a:pt x="17266" y="3735"/>
                      <a:pt x="8615" y="6692"/>
                    </a:cubicBezTo>
                    <a:cubicBezTo>
                      <a:pt x="1" y="9650"/>
                      <a:pt x="1221" y="16601"/>
                      <a:pt x="1221" y="16601"/>
                    </a:cubicBezTo>
                    <a:cubicBezTo>
                      <a:pt x="1221" y="16601"/>
                      <a:pt x="4770" y="11499"/>
                      <a:pt x="14678" y="9465"/>
                    </a:cubicBezTo>
                    <a:cubicBezTo>
                      <a:pt x="24549" y="7469"/>
                      <a:pt x="30575" y="5916"/>
                      <a:pt x="30575" y="5916"/>
                    </a:cubicBezTo>
                    <a:lnTo>
                      <a:pt x="2965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7"/>
              <p:cNvSpPr/>
              <p:nvPr/>
            </p:nvSpPr>
            <p:spPr>
              <a:xfrm>
                <a:off x="7294765" y="4213758"/>
                <a:ext cx="160754" cy="137171"/>
              </a:xfrm>
              <a:custGeom>
                <a:rect b="b" l="l" r="r" t="t"/>
                <a:pathLst>
                  <a:path extrusionOk="0" h="7509" w="8800">
                    <a:moveTo>
                      <a:pt x="5029" y="0"/>
                    </a:moveTo>
                    <a:cubicBezTo>
                      <a:pt x="1701" y="0"/>
                      <a:pt x="1" y="3919"/>
                      <a:pt x="2256" y="6322"/>
                    </a:cubicBezTo>
                    <a:cubicBezTo>
                      <a:pt x="3024" y="7140"/>
                      <a:pt x="3997" y="7509"/>
                      <a:pt x="4954" y="7509"/>
                    </a:cubicBezTo>
                    <a:cubicBezTo>
                      <a:pt x="6809" y="7509"/>
                      <a:pt x="8604" y="6126"/>
                      <a:pt x="8726" y="3956"/>
                    </a:cubicBezTo>
                    <a:cubicBezTo>
                      <a:pt x="8800" y="1849"/>
                      <a:pt x="7136" y="74"/>
                      <a:pt x="50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7"/>
              <p:cNvSpPr/>
              <p:nvPr/>
            </p:nvSpPr>
            <p:spPr>
              <a:xfrm>
                <a:off x="7317051" y="4213758"/>
                <a:ext cx="133060" cy="134412"/>
              </a:xfrm>
              <a:custGeom>
                <a:rect b="b" l="l" r="r" t="t"/>
                <a:pathLst>
                  <a:path extrusionOk="0" h="7358" w="7284">
                    <a:moveTo>
                      <a:pt x="3809" y="0"/>
                    </a:moveTo>
                    <a:cubicBezTo>
                      <a:pt x="1664" y="37"/>
                      <a:pt x="1" y="1812"/>
                      <a:pt x="1" y="3919"/>
                    </a:cubicBezTo>
                    <a:cubicBezTo>
                      <a:pt x="1" y="5324"/>
                      <a:pt x="740" y="6655"/>
                      <a:pt x="1923" y="7358"/>
                    </a:cubicBezTo>
                    <a:cubicBezTo>
                      <a:pt x="1849" y="7247"/>
                      <a:pt x="1775" y="7136"/>
                      <a:pt x="1701" y="7025"/>
                    </a:cubicBezTo>
                    <a:cubicBezTo>
                      <a:pt x="1036" y="5620"/>
                      <a:pt x="1369" y="3956"/>
                      <a:pt x="2552" y="2921"/>
                    </a:cubicBezTo>
                    <a:cubicBezTo>
                      <a:pt x="3444" y="2184"/>
                      <a:pt x="4315" y="1875"/>
                      <a:pt x="5145" y="1875"/>
                    </a:cubicBezTo>
                    <a:cubicBezTo>
                      <a:pt x="5898" y="1875"/>
                      <a:pt x="6616" y="2129"/>
                      <a:pt x="7284" y="2551"/>
                    </a:cubicBezTo>
                    <a:cubicBezTo>
                      <a:pt x="6766" y="1072"/>
                      <a:pt x="5362" y="37"/>
                      <a:pt x="38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7"/>
              <p:cNvSpPr/>
              <p:nvPr/>
            </p:nvSpPr>
            <p:spPr>
              <a:xfrm>
                <a:off x="7852618" y="3996284"/>
                <a:ext cx="557195" cy="309342"/>
              </a:xfrm>
              <a:custGeom>
                <a:rect b="b" l="l" r="r" t="t"/>
                <a:pathLst>
                  <a:path extrusionOk="0" h="16934" w="30502">
                    <a:moveTo>
                      <a:pt x="962" y="1"/>
                    </a:moveTo>
                    <a:lnTo>
                      <a:pt x="0" y="5916"/>
                    </a:lnTo>
                    <a:cubicBezTo>
                      <a:pt x="0" y="5916"/>
                      <a:pt x="5990" y="7543"/>
                      <a:pt x="15861" y="9687"/>
                    </a:cubicBezTo>
                    <a:cubicBezTo>
                      <a:pt x="25732" y="11794"/>
                      <a:pt x="29170" y="16933"/>
                      <a:pt x="29170" y="16933"/>
                    </a:cubicBezTo>
                    <a:cubicBezTo>
                      <a:pt x="29170" y="16933"/>
                      <a:pt x="30501" y="10020"/>
                      <a:pt x="21887" y="6988"/>
                    </a:cubicBezTo>
                    <a:cubicBezTo>
                      <a:pt x="13273" y="3920"/>
                      <a:pt x="962" y="1"/>
                      <a:pt x="9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7"/>
              <p:cNvSpPr/>
              <p:nvPr/>
            </p:nvSpPr>
            <p:spPr>
              <a:xfrm>
                <a:off x="8248383" y="4219841"/>
                <a:ext cx="160078" cy="136513"/>
              </a:xfrm>
              <a:custGeom>
                <a:rect b="b" l="l" r="r" t="t"/>
                <a:pathLst>
                  <a:path extrusionOk="0" h="7473" w="8763">
                    <a:moveTo>
                      <a:pt x="3808" y="0"/>
                    </a:moveTo>
                    <a:cubicBezTo>
                      <a:pt x="1701" y="37"/>
                      <a:pt x="0" y="1775"/>
                      <a:pt x="37" y="3882"/>
                    </a:cubicBezTo>
                    <a:cubicBezTo>
                      <a:pt x="136" y="6069"/>
                      <a:pt x="1933" y="7472"/>
                      <a:pt x="3800" y="7472"/>
                    </a:cubicBezTo>
                    <a:cubicBezTo>
                      <a:pt x="4742" y="7472"/>
                      <a:pt x="5702" y="7115"/>
                      <a:pt x="6470" y="6322"/>
                    </a:cubicBezTo>
                    <a:cubicBezTo>
                      <a:pt x="8762" y="3956"/>
                      <a:pt x="7099" y="0"/>
                      <a:pt x="38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7"/>
              <p:cNvSpPr/>
              <p:nvPr/>
            </p:nvSpPr>
            <p:spPr>
              <a:xfrm>
                <a:off x="8253790" y="4219841"/>
                <a:ext cx="133060" cy="134412"/>
              </a:xfrm>
              <a:custGeom>
                <a:rect b="b" l="l" r="r" t="t"/>
                <a:pathLst>
                  <a:path extrusionOk="0" h="7358" w="7284">
                    <a:moveTo>
                      <a:pt x="3512" y="0"/>
                    </a:moveTo>
                    <a:cubicBezTo>
                      <a:pt x="1923" y="0"/>
                      <a:pt x="518" y="998"/>
                      <a:pt x="0" y="2477"/>
                    </a:cubicBezTo>
                    <a:cubicBezTo>
                      <a:pt x="657" y="2080"/>
                      <a:pt x="1362" y="1836"/>
                      <a:pt x="2100" y="1836"/>
                    </a:cubicBezTo>
                    <a:cubicBezTo>
                      <a:pt x="2941" y="1836"/>
                      <a:pt x="3826" y="2153"/>
                      <a:pt x="4732" y="2921"/>
                    </a:cubicBezTo>
                    <a:cubicBezTo>
                      <a:pt x="5878" y="3956"/>
                      <a:pt x="6211" y="5620"/>
                      <a:pt x="5509" y="7025"/>
                    </a:cubicBezTo>
                    <a:cubicBezTo>
                      <a:pt x="5435" y="7135"/>
                      <a:pt x="5361" y="7246"/>
                      <a:pt x="5287" y="7357"/>
                    </a:cubicBezTo>
                    <a:cubicBezTo>
                      <a:pt x="6507" y="6655"/>
                      <a:pt x="7246" y="5361"/>
                      <a:pt x="7246" y="3956"/>
                    </a:cubicBezTo>
                    <a:cubicBezTo>
                      <a:pt x="7283" y="1812"/>
                      <a:pt x="5620" y="37"/>
                      <a:pt x="3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7"/>
              <p:cNvSpPr/>
              <p:nvPr/>
            </p:nvSpPr>
            <p:spPr>
              <a:xfrm>
                <a:off x="7258979" y="3611205"/>
                <a:ext cx="875287" cy="315535"/>
              </a:xfrm>
              <a:custGeom>
                <a:rect b="b" l="l" r="r" t="t"/>
                <a:pathLst>
                  <a:path extrusionOk="0" h="17273" w="47915">
                    <a:moveTo>
                      <a:pt x="10057" y="0"/>
                    </a:moveTo>
                    <a:cubicBezTo>
                      <a:pt x="7502" y="0"/>
                      <a:pt x="5189" y="542"/>
                      <a:pt x="3771" y="2152"/>
                    </a:cubicBezTo>
                    <a:cubicBezTo>
                      <a:pt x="1331" y="4925"/>
                      <a:pt x="0" y="10137"/>
                      <a:pt x="4437" y="12060"/>
                    </a:cubicBezTo>
                    <a:cubicBezTo>
                      <a:pt x="12459" y="15461"/>
                      <a:pt x="24955" y="16164"/>
                      <a:pt x="33754" y="17051"/>
                    </a:cubicBezTo>
                    <a:cubicBezTo>
                      <a:pt x="35061" y="17187"/>
                      <a:pt x="36679" y="17273"/>
                      <a:pt x="38387" y="17273"/>
                    </a:cubicBezTo>
                    <a:cubicBezTo>
                      <a:pt x="41802" y="17273"/>
                      <a:pt x="45573" y="16928"/>
                      <a:pt x="47914" y="15942"/>
                    </a:cubicBezTo>
                    <a:lnTo>
                      <a:pt x="45141" y="8696"/>
                    </a:lnTo>
                    <a:cubicBezTo>
                      <a:pt x="42997" y="7919"/>
                      <a:pt x="40816" y="7513"/>
                      <a:pt x="38524" y="6958"/>
                    </a:cubicBezTo>
                    <a:cubicBezTo>
                      <a:pt x="32682" y="5479"/>
                      <a:pt x="26878" y="3335"/>
                      <a:pt x="21000" y="1893"/>
                    </a:cubicBezTo>
                    <a:cubicBezTo>
                      <a:pt x="18290" y="1227"/>
                      <a:pt x="13901" y="0"/>
                      <a:pt x="100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7"/>
              <p:cNvSpPr/>
              <p:nvPr/>
            </p:nvSpPr>
            <p:spPr>
              <a:xfrm>
                <a:off x="7296793" y="3638022"/>
                <a:ext cx="788170" cy="199572"/>
              </a:xfrm>
              <a:custGeom>
                <a:rect b="b" l="l" r="r" t="t"/>
                <a:pathLst>
                  <a:path extrusionOk="0" h="10925" w="43146">
                    <a:moveTo>
                      <a:pt x="7244" y="1"/>
                    </a:moveTo>
                    <a:cubicBezTo>
                      <a:pt x="4676" y="1"/>
                      <a:pt x="2348" y="546"/>
                      <a:pt x="925" y="2163"/>
                    </a:cubicBezTo>
                    <a:cubicBezTo>
                      <a:pt x="592" y="2532"/>
                      <a:pt x="259" y="2976"/>
                      <a:pt x="1" y="3420"/>
                    </a:cubicBezTo>
                    <a:cubicBezTo>
                      <a:pt x="1477" y="2440"/>
                      <a:pt x="3492" y="2086"/>
                      <a:pt x="5684" y="2086"/>
                    </a:cubicBezTo>
                    <a:cubicBezTo>
                      <a:pt x="9860" y="2086"/>
                      <a:pt x="14678" y="3369"/>
                      <a:pt x="17636" y="4048"/>
                    </a:cubicBezTo>
                    <a:cubicBezTo>
                      <a:pt x="23958" y="5564"/>
                      <a:pt x="30206" y="7745"/>
                      <a:pt x="36491" y="9261"/>
                    </a:cubicBezTo>
                    <a:cubicBezTo>
                      <a:pt x="38783" y="9816"/>
                      <a:pt x="41001" y="10222"/>
                      <a:pt x="43145" y="10925"/>
                    </a:cubicBezTo>
                    <a:lnTo>
                      <a:pt x="42295" y="8706"/>
                    </a:lnTo>
                    <a:cubicBezTo>
                      <a:pt x="40151" y="7930"/>
                      <a:pt x="37969" y="7523"/>
                      <a:pt x="35677" y="6932"/>
                    </a:cubicBezTo>
                    <a:cubicBezTo>
                      <a:pt x="29836" y="5453"/>
                      <a:pt x="24032" y="3309"/>
                      <a:pt x="18153" y="1904"/>
                    </a:cubicBezTo>
                    <a:cubicBezTo>
                      <a:pt x="15452" y="1217"/>
                      <a:pt x="11080" y="1"/>
                      <a:pt x="72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7"/>
              <p:cNvSpPr/>
              <p:nvPr/>
            </p:nvSpPr>
            <p:spPr>
              <a:xfrm>
                <a:off x="7620292" y="2247445"/>
                <a:ext cx="1090058" cy="1685542"/>
              </a:xfrm>
              <a:custGeom>
                <a:rect b="b" l="l" r="r" t="t"/>
                <a:pathLst>
                  <a:path extrusionOk="0" h="92270" w="59672">
                    <a:moveTo>
                      <a:pt x="43955" y="0"/>
                    </a:moveTo>
                    <a:cubicBezTo>
                      <a:pt x="40892" y="0"/>
                      <a:pt x="37249" y="846"/>
                      <a:pt x="33607" y="3974"/>
                    </a:cubicBezTo>
                    <a:cubicBezTo>
                      <a:pt x="26767" y="9853"/>
                      <a:pt x="24068" y="23347"/>
                      <a:pt x="20445" y="27192"/>
                    </a:cubicBezTo>
                    <a:cubicBezTo>
                      <a:pt x="16970" y="30926"/>
                      <a:pt x="11942" y="35030"/>
                      <a:pt x="10722" y="39984"/>
                    </a:cubicBezTo>
                    <a:cubicBezTo>
                      <a:pt x="9354" y="45640"/>
                      <a:pt x="12423" y="48191"/>
                      <a:pt x="14419" y="52776"/>
                    </a:cubicBezTo>
                    <a:cubicBezTo>
                      <a:pt x="16416" y="57360"/>
                      <a:pt x="14900" y="59357"/>
                      <a:pt x="11720" y="63460"/>
                    </a:cubicBezTo>
                    <a:cubicBezTo>
                      <a:pt x="6249" y="70559"/>
                      <a:pt x="1" y="79654"/>
                      <a:pt x="8467" y="86604"/>
                    </a:cubicBezTo>
                    <a:cubicBezTo>
                      <a:pt x="13233" y="90492"/>
                      <a:pt x="20205" y="92270"/>
                      <a:pt x="27075" y="92270"/>
                    </a:cubicBezTo>
                    <a:cubicBezTo>
                      <a:pt x="29744" y="92270"/>
                      <a:pt x="32398" y="92001"/>
                      <a:pt x="34901" y="91484"/>
                    </a:cubicBezTo>
                    <a:cubicBezTo>
                      <a:pt x="46805" y="89044"/>
                      <a:pt x="43589" y="80467"/>
                      <a:pt x="42887" y="72518"/>
                    </a:cubicBezTo>
                    <a:cubicBezTo>
                      <a:pt x="42147" y="63682"/>
                      <a:pt x="47508" y="56880"/>
                      <a:pt x="50392" y="48339"/>
                    </a:cubicBezTo>
                    <a:cubicBezTo>
                      <a:pt x="53312" y="39503"/>
                      <a:pt x="53941" y="33847"/>
                      <a:pt x="54902" y="21683"/>
                    </a:cubicBezTo>
                    <a:cubicBezTo>
                      <a:pt x="55567" y="13032"/>
                      <a:pt x="59671" y="3235"/>
                      <a:pt x="49061" y="684"/>
                    </a:cubicBezTo>
                    <a:cubicBezTo>
                      <a:pt x="47715" y="362"/>
                      <a:pt x="45959" y="0"/>
                      <a:pt x="439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7"/>
              <p:cNvSpPr/>
              <p:nvPr/>
            </p:nvSpPr>
            <p:spPr>
              <a:xfrm>
                <a:off x="7635819" y="2247408"/>
                <a:ext cx="984034" cy="1682035"/>
              </a:xfrm>
              <a:custGeom>
                <a:rect b="b" l="l" r="r" t="t"/>
                <a:pathLst>
                  <a:path extrusionOk="0" h="92078" w="53868">
                    <a:moveTo>
                      <a:pt x="43548" y="1"/>
                    </a:moveTo>
                    <a:cubicBezTo>
                      <a:pt x="40487" y="1"/>
                      <a:pt x="36878" y="929"/>
                      <a:pt x="33201" y="4087"/>
                    </a:cubicBezTo>
                    <a:cubicBezTo>
                      <a:pt x="26361" y="9966"/>
                      <a:pt x="23625" y="23460"/>
                      <a:pt x="20039" y="27305"/>
                    </a:cubicBezTo>
                    <a:cubicBezTo>
                      <a:pt x="16527" y="31039"/>
                      <a:pt x="11499" y="35143"/>
                      <a:pt x="10279" y="40097"/>
                    </a:cubicBezTo>
                    <a:cubicBezTo>
                      <a:pt x="8911" y="45753"/>
                      <a:pt x="12016" y="48304"/>
                      <a:pt x="13976" y="52889"/>
                    </a:cubicBezTo>
                    <a:cubicBezTo>
                      <a:pt x="15972" y="57473"/>
                      <a:pt x="14456" y="59506"/>
                      <a:pt x="11277" y="63573"/>
                    </a:cubicBezTo>
                    <a:cubicBezTo>
                      <a:pt x="5842" y="70672"/>
                      <a:pt x="1" y="80580"/>
                      <a:pt x="8504" y="87530"/>
                    </a:cubicBezTo>
                    <a:cubicBezTo>
                      <a:pt x="12201" y="90525"/>
                      <a:pt x="17192" y="91412"/>
                      <a:pt x="22479" y="92078"/>
                    </a:cubicBezTo>
                    <a:cubicBezTo>
                      <a:pt x="21444" y="91486"/>
                      <a:pt x="20002" y="90895"/>
                      <a:pt x="19115" y="90155"/>
                    </a:cubicBezTo>
                    <a:cubicBezTo>
                      <a:pt x="10611" y="83205"/>
                      <a:pt x="16896" y="74110"/>
                      <a:pt x="22368" y="67012"/>
                    </a:cubicBezTo>
                    <a:cubicBezTo>
                      <a:pt x="25511" y="62908"/>
                      <a:pt x="27063" y="60911"/>
                      <a:pt x="25067" y="56327"/>
                    </a:cubicBezTo>
                    <a:cubicBezTo>
                      <a:pt x="23071" y="51743"/>
                      <a:pt x="19965" y="49192"/>
                      <a:pt x="21370" y="43535"/>
                    </a:cubicBezTo>
                    <a:cubicBezTo>
                      <a:pt x="22590" y="38581"/>
                      <a:pt x="27581" y="34477"/>
                      <a:pt x="31093" y="30743"/>
                    </a:cubicBezTo>
                    <a:cubicBezTo>
                      <a:pt x="34716" y="26898"/>
                      <a:pt x="37415" y="13404"/>
                      <a:pt x="44255" y="7526"/>
                    </a:cubicBezTo>
                    <a:cubicBezTo>
                      <a:pt x="47582" y="4679"/>
                      <a:pt x="50983" y="4161"/>
                      <a:pt x="53867" y="4050"/>
                    </a:cubicBezTo>
                    <a:cubicBezTo>
                      <a:pt x="52684" y="2202"/>
                      <a:pt x="50983" y="1536"/>
                      <a:pt x="48617" y="797"/>
                    </a:cubicBezTo>
                    <a:cubicBezTo>
                      <a:pt x="47234" y="379"/>
                      <a:pt x="45503" y="1"/>
                      <a:pt x="43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7"/>
              <p:cNvSpPr/>
              <p:nvPr/>
            </p:nvSpPr>
            <p:spPr>
              <a:xfrm>
                <a:off x="7743890" y="2287615"/>
                <a:ext cx="714552" cy="1612107"/>
              </a:xfrm>
              <a:custGeom>
                <a:rect b="b" l="l" r="r" t="t"/>
                <a:pathLst>
                  <a:path extrusionOk="0" h="88250" w="39116">
                    <a:moveTo>
                      <a:pt x="39115" y="1"/>
                    </a:moveTo>
                    <a:lnTo>
                      <a:pt x="39115" y="1"/>
                    </a:lnTo>
                    <a:cubicBezTo>
                      <a:pt x="37119" y="703"/>
                      <a:pt x="35270" y="1812"/>
                      <a:pt x="33717" y="3254"/>
                    </a:cubicBezTo>
                    <a:cubicBezTo>
                      <a:pt x="26878" y="9317"/>
                      <a:pt x="24142" y="23182"/>
                      <a:pt x="20556" y="27137"/>
                    </a:cubicBezTo>
                    <a:cubicBezTo>
                      <a:pt x="17044" y="30982"/>
                      <a:pt x="12016" y="35197"/>
                      <a:pt x="10796" y="40299"/>
                    </a:cubicBezTo>
                    <a:cubicBezTo>
                      <a:pt x="9428" y="46140"/>
                      <a:pt x="12496" y="48765"/>
                      <a:pt x="14493" y="53461"/>
                    </a:cubicBezTo>
                    <a:cubicBezTo>
                      <a:pt x="16489" y="58193"/>
                      <a:pt x="14973" y="60263"/>
                      <a:pt x="11794" y="64478"/>
                    </a:cubicBezTo>
                    <a:cubicBezTo>
                      <a:pt x="6396" y="71687"/>
                      <a:pt x="0" y="81115"/>
                      <a:pt x="8208" y="88250"/>
                    </a:cubicBezTo>
                    <a:cubicBezTo>
                      <a:pt x="7986" y="87917"/>
                      <a:pt x="7579" y="87437"/>
                      <a:pt x="7320" y="87141"/>
                    </a:cubicBezTo>
                    <a:cubicBezTo>
                      <a:pt x="1442" y="79414"/>
                      <a:pt x="6914" y="71317"/>
                      <a:pt x="12127" y="64367"/>
                    </a:cubicBezTo>
                    <a:cubicBezTo>
                      <a:pt x="15269" y="60152"/>
                      <a:pt x="16822" y="58082"/>
                      <a:pt x="14825" y="53387"/>
                    </a:cubicBezTo>
                    <a:cubicBezTo>
                      <a:pt x="12829" y="48654"/>
                      <a:pt x="9760" y="46029"/>
                      <a:pt x="11128" y="40225"/>
                    </a:cubicBezTo>
                    <a:cubicBezTo>
                      <a:pt x="12348" y="35123"/>
                      <a:pt x="17376" y="30908"/>
                      <a:pt x="20889" y="27063"/>
                    </a:cubicBezTo>
                    <a:cubicBezTo>
                      <a:pt x="24475" y="23108"/>
                      <a:pt x="27211" y="9207"/>
                      <a:pt x="34013" y="3143"/>
                    </a:cubicBezTo>
                    <a:cubicBezTo>
                      <a:pt x="35529" y="1812"/>
                      <a:pt x="37230" y="740"/>
                      <a:pt x="391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7"/>
              <p:cNvSpPr/>
              <p:nvPr/>
            </p:nvSpPr>
            <p:spPr>
              <a:xfrm>
                <a:off x="7616912" y="2246951"/>
                <a:ext cx="803021" cy="1619688"/>
              </a:xfrm>
              <a:custGeom>
                <a:rect b="b" l="l" r="r" t="t"/>
                <a:pathLst>
                  <a:path extrusionOk="0" h="88665" w="43959">
                    <a:moveTo>
                      <a:pt x="43496" y="0"/>
                    </a:moveTo>
                    <a:cubicBezTo>
                      <a:pt x="40442" y="0"/>
                      <a:pt x="36783" y="1061"/>
                      <a:pt x="33089" y="4297"/>
                    </a:cubicBezTo>
                    <a:cubicBezTo>
                      <a:pt x="26361" y="10139"/>
                      <a:pt x="23699" y="23596"/>
                      <a:pt x="20150" y="27441"/>
                    </a:cubicBezTo>
                    <a:cubicBezTo>
                      <a:pt x="16711" y="31175"/>
                      <a:pt x="11757" y="35279"/>
                      <a:pt x="10574" y="40196"/>
                    </a:cubicBezTo>
                    <a:cubicBezTo>
                      <a:pt x="9206" y="45852"/>
                      <a:pt x="12238" y="48403"/>
                      <a:pt x="14197" y="52951"/>
                    </a:cubicBezTo>
                    <a:cubicBezTo>
                      <a:pt x="16194" y="57535"/>
                      <a:pt x="14641" y="59531"/>
                      <a:pt x="11573" y="63635"/>
                    </a:cubicBezTo>
                    <a:cubicBezTo>
                      <a:pt x="6175" y="70697"/>
                      <a:pt x="1" y="79791"/>
                      <a:pt x="8393" y="86705"/>
                    </a:cubicBezTo>
                    <a:cubicBezTo>
                      <a:pt x="9243" y="87407"/>
                      <a:pt x="10131" y="88073"/>
                      <a:pt x="11055" y="88664"/>
                    </a:cubicBezTo>
                    <a:cubicBezTo>
                      <a:pt x="9835" y="87629"/>
                      <a:pt x="8763" y="86409"/>
                      <a:pt x="7875" y="85041"/>
                    </a:cubicBezTo>
                    <a:cubicBezTo>
                      <a:pt x="3032" y="77277"/>
                      <a:pt x="7765" y="70142"/>
                      <a:pt x="12719" y="63635"/>
                    </a:cubicBezTo>
                    <a:cubicBezTo>
                      <a:pt x="15824" y="59568"/>
                      <a:pt x="17340" y="57535"/>
                      <a:pt x="15381" y="52988"/>
                    </a:cubicBezTo>
                    <a:cubicBezTo>
                      <a:pt x="13421" y="48403"/>
                      <a:pt x="10389" y="45889"/>
                      <a:pt x="11720" y="40233"/>
                    </a:cubicBezTo>
                    <a:cubicBezTo>
                      <a:pt x="12903" y="35279"/>
                      <a:pt x="17858" y="31175"/>
                      <a:pt x="21333" y="27441"/>
                    </a:cubicBezTo>
                    <a:cubicBezTo>
                      <a:pt x="24882" y="23633"/>
                      <a:pt x="27544" y="10176"/>
                      <a:pt x="34273" y="4297"/>
                    </a:cubicBezTo>
                    <a:cubicBezTo>
                      <a:pt x="37674" y="1303"/>
                      <a:pt x="41297" y="637"/>
                      <a:pt x="43959" y="9"/>
                    </a:cubicBezTo>
                    <a:cubicBezTo>
                      <a:pt x="43806" y="3"/>
                      <a:pt x="43652" y="0"/>
                      <a:pt x="434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7"/>
              <p:cNvSpPr/>
              <p:nvPr/>
            </p:nvSpPr>
            <p:spPr>
              <a:xfrm>
                <a:off x="8052519" y="2826945"/>
                <a:ext cx="520733" cy="1101658"/>
              </a:xfrm>
              <a:custGeom>
                <a:rect b="b" l="l" r="r" t="t"/>
                <a:pathLst>
                  <a:path extrusionOk="0" h="60307" w="28506">
                    <a:moveTo>
                      <a:pt x="18204" y="0"/>
                    </a:moveTo>
                    <a:cubicBezTo>
                      <a:pt x="17919" y="0"/>
                      <a:pt x="17665" y="29"/>
                      <a:pt x="17451" y="90"/>
                    </a:cubicBezTo>
                    <a:cubicBezTo>
                      <a:pt x="6249" y="3233"/>
                      <a:pt x="8726" y="26783"/>
                      <a:pt x="8726" y="26783"/>
                    </a:cubicBezTo>
                    <a:cubicBezTo>
                      <a:pt x="8689" y="33068"/>
                      <a:pt x="6249" y="38022"/>
                      <a:pt x="4252" y="43864"/>
                    </a:cubicBezTo>
                    <a:cubicBezTo>
                      <a:pt x="2921" y="47672"/>
                      <a:pt x="1" y="55953"/>
                      <a:pt x="4068" y="58948"/>
                    </a:cubicBezTo>
                    <a:cubicBezTo>
                      <a:pt x="5357" y="59898"/>
                      <a:pt x="6691" y="60306"/>
                      <a:pt x="7974" y="60306"/>
                    </a:cubicBezTo>
                    <a:cubicBezTo>
                      <a:pt x="11584" y="60306"/>
                      <a:pt x="14780" y="57069"/>
                      <a:pt x="15381" y="53550"/>
                    </a:cubicBezTo>
                    <a:cubicBezTo>
                      <a:pt x="16305" y="48078"/>
                      <a:pt x="15824" y="42015"/>
                      <a:pt x="15861" y="36396"/>
                    </a:cubicBezTo>
                    <a:cubicBezTo>
                      <a:pt x="15898" y="25785"/>
                      <a:pt x="28505" y="14065"/>
                      <a:pt x="25178" y="3418"/>
                    </a:cubicBezTo>
                    <a:cubicBezTo>
                      <a:pt x="24685" y="1840"/>
                      <a:pt x="20482" y="0"/>
                      <a:pt x="182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7"/>
              <p:cNvSpPr/>
              <p:nvPr/>
            </p:nvSpPr>
            <p:spPr>
              <a:xfrm>
                <a:off x="7372438" y="3233616"/>
                <a:ext cx="481550" cy="194713"/>
              </a:xfrm>
              <a:custGeom>
                <a:rect b="b" l="l" r="r" t="t"/>
                <a:pathLst>
                  <a:path extrusionOk="0" h="10659" w="26361">
                    <a:moveTo>
                      <a:pt x="3426" y="0"/>
                    </a:moveTo>
                    <a:cubicBezTo>
                      <a:pt x="2710" y="0"/>
                      <a:pt x="2099" y="87"/>
                      <a:pt x="1701" y="307"/>
                    </a:cubicBezTo>
                    <a:cubicBezTo>
                      <a:pt x="814" y="861"/>
                      <a:pt x="222" y="1711"/>
                      <a:pt x="0" y="2747"/>
                    </a:cubicBezTo>
                    <a:lnTo>
                      <a:pt x="1257" y="2747"/>
                    </a:lnTo>
                    <a:cubicBezTo>
                      <a:pt x="2182" y="2821"/>
                      <a:pt x="3106" y="2968"/>
                      <a:pt x="4030" y="3190"/>
                    </a:cubicBezTo>
                    <a:cubicBezTo>
                      <a:pt x="5102" y="3412"/>
                      <a:pt x="6174" y="3671"/>
                      <a:pt x="7247" y="3930"/>
                    </a:cubicBezTo>
                    <a:cubicBezTo>
                      <a:pt x="9058" y="4373"/>
                      <a:pt x="10870" y="4669"/>
                      <a:pt x="12718" y="5076"/>
                    </a:cubicBezTo>
                    <a:cubicBezTo>
                      <a:pt x="14789" y="5556"/>
                      <a:pt x="16859" y="6074"/>
                      <a:pt x="18855" y="6740"/>
                    </a:cubicBezTo>
                    <a:cubicBezTo>
                      <a:pt x="20741" y="7294"/>
                      <a:pt x="22515" y="8070"/>
                      <a:pt x="24179" y="9032"/>
                    </a:cubicBezTo>
                    <a:cubicBezTo>
                      <a:pt x="24919" y="9401"/>
                      <a:pt x="25510" y="9956"/>
                      <a:pt x="25917" y="10658"/>
                    </a:cubicBezTo>
                    <a:cubicBezTo>
                      <a:pt x="26360" y="9069"/>
                      <a:pt x="25843" y="6444"/>
                      <a:pt x="24105" y="5335"/>
                    </a:cubicBezTo>
                    <a:cubicBezTo>
                      <a:pt x="23588" y="5002"/>
                      <a:pt x="19632" y="3893"/>
                      <a:pt x="18264" y="3486"/>
                    </a:cubicBezTo>
                    <a:cubicBezTo>
                      <a:pt x="15232" y="2599"/>
                      <a:pt x="12164" y="1638"/>
                      <a:pt x="9095" y="898"/>
                    </a:cubicBezTo>
                    <a:cubicBezTo>
                      <a:pt x="7717" y="554"/>
                      <a:pt x="5238" y="0"/>
                      <a:pt x="34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7"/>
              <p:cNvSpPr/>
              <p:nvPr/>
            </p:nvSpPr>
            <p:spPr>
              <a:xfrm>
                <a:off x="7368383" y="3281751"/>
                <a:ext cx="477494" cy="187425"/>
              </a:xfrm>
              <a:custGeom>
                <a:rect b="b" l="l" r="r" t="t"/>
                <a:pathLst>
                  <a:path extrusionOk="0" h="10260" w="26139">
                    <a:moveTo>
                      <a:pt x="185" y="1"/>
                    </a:moveTo>
                    <a:cubicBezTo>
                      <a:pt x="1" y="777"/>
                      <a:pt x="148" y="1554"/>
                      <a:pt x="592" y="2182"/>
                    </a:cubicBezTo>
                    <a:cubicBezTo>
                      <a:pt x="2071" y="4031"/>
                      <a:pt x="6766" y="5251"/>
                      <a:pt x="9280" y="6138"/>
                    </a:cubicBezTo>
                    <a:cubicBezTo>
                      <a:pt x="12718" y="7284"/>
                      <a:pt x="16268" y="8652"/>
                      <a:pt x="19743" y="9724"/>
                    </a:cubicBezTo>
                    <a:cubicBezTo>
                      <a:pt x="20867" y="10073"/>
                      <a:pt x="21874" y="10259"/>
                      <a:pt x="22748" y="10259"/>
                    </a:cubicBezTo>
                    <a:cubicBezTo>
                      <a:pt x="24373" y="10259"/>
                      <a:pt x="25538" y="9614"/>
                      <a:pt x="26139" y="8171"/>
                    </a:cubicBezTo>
                    <a:lnTo>
                      <a:pt x="26139" y="8134"/>
                    </a:lnTo>
                    <a:cubicBezTo>
                      <a:pt x="25584" y="6249"/>
                      <a:pt x="21333" y="4733"/>
                      <a:pt x="19114" y="4031"/>
                    </a:cubicBezTo>
                    <a:cubicBezTo>
                      <a:pt x="17118" y="3365"/>
                      <a:pt x="15048" y="2811"/>
                      <a:pt x="12977" y="2367"/>
                    </a:cubicBezTo>
                    <a:cubicBezTo>
                      <a:pt x="11129" y="1960"/>
                      <a:pt x="9280" y="1664"/>
                      <a:pt x="7469" y="1184"/>
                    </a:cubicBezTo>
                    <a:cubicBezTo>
                      <a:pt x="5472" y="740"/>
                      <a:pt x="3328" y="112"/>
                      <a:pt x="12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7"/>
              <p:cNvSpPr/>
              <p:nvPr/>
            </p:nvSpPr>
            <p:spPr>
              <a:xfrm>
                <a:off x="7383234" y="3239881"/>
                <a:ext cx="229093" cy="58474"/>
              </a:xfrm>
              <a:custGeom>
                <a:rect b="b" l="l" r="r" t="t"/>
                <a:pathLst>
                  <a:path extrusionOk="0" h="3201" w="12541">
                    <a:moveTo>
                      <a:pt x="1110" y="1"/>
                    </a:moveTo>
                    <a:cubicBezTo>
                      <a:pt x="703" y="333"/>
                      <a:pt x="334" y="666"/>
                      <a:pt x="1" y="1036"/>
                    </a:cubicBezTo>
                    <a:cubicBezTo>
                      <a:pt x="61" y="1024"/>
                      <a:pt x="142" y="1018"/>
                      <a:pt x="241" y="1018"/>
                    </a:cubicBezTo>
                    <a:cubicBezTo>
                      <a:pt x="1970" y="1018"/>
                      <a:pt x="9285" y="2754"/>
                      <a:pt x="10648" y="3069"/>
                    </a:cubicBezTo>
                    <a:cubicBezTo>
                      <a:pt x="11036" y="3160"/>
                      <a:pt x="11363" y="3201"/>
                      <a:pt x="11619" y="3201"/>
                    </a:cubicBezTo>
                    <a:cubicBezTo>
                      <a:pt x="12510" y="3201"/>
                      <a:pt x="12541" y="2703"/>
                      <a:pt x="11277" y="2071"/>
                    </a:cubicBezTo>
                    <a:cubicBezTo>
                      <a:pt x="9613" y="1258"/>
                      <a:pt x="1110" y="1"/>
                      <a:pt x="11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7"/>
              <p:cNvSpPr/>
              <p:nvPr/>
            </p:nvSpPr>
            <p:spPr>
              <a:xfrm>
                <a:off x="7442001" y="3375627"/>
                <a:ext cx="238409" cy="461492"/>
              </a:xfrm>
              <a:custGeom>
                <a:rect b="b" l="l" r="r" t="t"/>
                <a:pathLst>
                  <a:path extrusionOk="0" h="25263" w="13051">
                    <a:moveTo>
                      <a:pt x="8097" y="1"/>
                    </a:moveTo>
                    <a:cubicBezTo>
                      <a:pt x="8097" y="1"/>
                      <a:pt x="666" y="21555"/>
                      <a:pt x="0" y="23070"/>
                    </a:cubicBezTo>
                    <a:cubicBezTo>
                      <a:pt x="1522" y="24408"/>
                      <a:pt x="3565" y="25262"/>
                      <a:pt x="5482" y="25262"/>
                    </a:cubicBezTo>
                    <a:cubicBezTo>
                      <a:pt x="6266" y="25262"/>
                      <a:pt x="7029" y="25119"/>
                      <a:pt x="7727" y="24808"/>
                    </a:cubicBezTo>
                    <a:cubicBezTo>
                      <a:pt x="10352" y="16564"/>
                      <a:pt x="13051" y="1184"/>
                      <a:pt x="13051" y="1184"/>
                    </a:cubicBezTo>
                    <a:lnTo>
                      <a:pt x="80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35" name="Google Shape;1035;p47"/>
          <p:cNvGrpSpPr/>
          <p:nvPr/>
        </p:nvGrpSpPr>
        <p:grpSpPr>
          <a:xfrm>
            <a:off x="803157" y="785625"/>
            <a:ext cx="7946368" cy="3960919"/>
            <a:chOff x="803157" y="785625"/>
            <a:chExt cx="7946368" cy="3960919"/>
          </a:xfrm>
        </p:grpSpPr>
        <p:grpSp>
          <p:nvGrpSpPr>
            <p:cNvPr id="1036" name="Google Shape;1036;p47"/>
            <p:cNvGrpSpPr/>
            <p:nvPr/>
          </p:nvGrpSpPr>
          <p:grpSpPr>
            <a:xfrm>
              <a:off x="803157" y="4098576"/>
              <a:ext cx="545147" cy="506901"/>
              <a:chOff x="4818730" y="3307263"/>
              <a:chExt cx="1827512" cy="1699300"/>
            </a:xfrm>
          </p:grpSpPr>
          <p:sp>
            <p:nvSpPr>
              <p:cNvPr id="1037" name="Google Shape;1037;p47"/>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7"/>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7"/>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7"/>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7"/>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7"/>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7"/>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7"/>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7"/>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7"/>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7"/>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7"/>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7"/>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7"/>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7"/>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7"/>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7"/>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7"/>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7"/>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7"/>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7"/>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7"/>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7"/>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7"/>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7"/>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2" name="Google Shape;1062;p47"/>
            <p:cNvSpPr/>
            <p:nvPr/>
          </p:nvSpPr>
          <p:spPr>
            <a:xfrm>
              <a:off x="2505525" y="41654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7"/>
            <p:cNvSpPr/>
            <p:nvPr/>
          </p:nvSpPr>
          <p:spPr>
            <a:xfrm>
              <a:off x="2551425" y="7856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7"/>
            <p:cNvSpPr/>
            <p:nvPr/>
          </p:nvSpPr>
          <p:spPr>
            <a:xfrm>
              <a:off x="8189350" y="8514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5" name="Google Shape;1065;p47"/>
            <p:cNvGrpSpPr/>
            <p:nvPr/>
          </p:nvGrpSpPr>
          <p:grpSpPr>
            <a:xfrm rot="-7546048">
              <a:off x="4135822" y="4172331"/>
              <a:ext cx="161701" cy="641985"/>
              <a:chOff x="7004550" y="3676293"/>
              <a:chExt cx="161700" cy="641982"/>
            </a:xfrm>
          </p:grpSpPr>
          <p:sp>
            <p:nvSpPr>
              <p:cNvPr id="1066" name="Google Shape;1066;p47"/>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7"/>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7"/>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7"/>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0" name="Google Shape;1070;p47"/>
            <p:cNvSpPr/>
            <p:nvPr/>
          </p:nvSpPr>
          <p:spPr>
            <a:xfrm>
              <a:off x="4829900" y="17842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7"/>
            <p:cNvSpPr/>
            <p:nvPr/>
          </p:nvSpPr>
          <p:spPr>
            <a:xfrm>
              <a:off x="8559925" y="39089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48"/>
          <p:cNvSpPr txBox="1"/>
          <p:nvPr>
            <p:ph idx="6" type="title"/>
          </p:nvPr>
        </p:nvSpPr>
        <p:spPr>
          <a:xfrm>
            <a:off x="789050" y="1159275"/>
            <a:ext cx="77091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Overview</a:t>
            </a:r>
            <a:endParaRPr>
              <a:solidFill>
                <a:schemeClr val="accent4"/>
              </a:solidFill>
            </a:endParaRPr>
          </a:p>
        </p:txBody>
      </p:sp>
      <p:sp>
        <p:nvSpPr>
          <p:cNvPr id="1077" name="Google Shape;1077;p48"/>
          <p:cNvSpPr txBox="1"/>
          <p:nvPr>
            <p:ph idx="1" type="subTitle"/>
          </p:nvPr>
        </p:nvSpPr>
        <p:spPr>
          <a:xfrm>
            <a:off x="789050" y="1357400"/>
            <a:ext cx="6715200" cy="27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Online gaming has drastically increased day by day and there are many issues in online gaming in which one of the biggest issues is high latency. Gamers demand low network latency, so they are not handicapped against other combatants in the multiplayer online battle arena.</a:t>
            </a:r>
            <a:endParaRPr/>
          </a:p>
          <a:p>
            <a:pPr indent="0" lvl="0" marL="0" rtl="0" algn="l">
              <a:spcBef>
                <a:spcPts val="0"/>
              </a:spcBef>
              <a:spcAft>
                <a:spcPts val="0"/>
              </a:spcAft>
              <a:buClr>
                <a:schemeClr val="dk1"/>
              </a:buClr>
              <a:buSzPts val="1100"/>
              <a:buFont typeface="Arial"/>
              <a:buNone/>
            </a:pPr>
            <a:r>
              <a:t/>
            </a:r>
            <a:endParaRPr/>
          </a:p>
        </p:txBody>
      </p:sp>
      <p:grpSp>
        <p:nvGrpSpPr>
          <p:cNvPr id="1078" name="Google Shape;1078;p48"/>
          <p:cNvGrpSpPr/>
          <p:nvPr/>
        </p:nvGrpSpPr>
        <p:grpSpPr>
          <a:xfrm>
            <a:off x="434875" y="1159275"/>
            <a:ext cx="8129193" cy="3535207"/>
            <a:chOff x="434875" y="1159275"/>
            <a:chExt cx="8129193" cy="3535207"/>
          </a:xfrm>
        </p:grpSpPr>
        <p:grpSp>
          <p:nvGrpSpPr>
            <p:cNvPr id="1079" name="Google Shape;1079;p48"/>
            <p:cNvGrpSpPr/>
            <p:nvPr/>
          </p:nvGrpSpPr>
          <p:grpSpPr>
            <a:xfrm rot="-7546048">
              <a:off x="8175509" y="4120268"/>
              <a:ext cx="161701" cy="641985"/>
              <a:chOff x="7004550" y="3676293"/>
              <a:chExt cx="161700" cy="641982"/>
            </a:xfrm>
          </p:grpSpPr>
          <p:sp>
            <p:nvSpPr>
              <p:cNvPr id="1080" name="Google Shape;1080;p48"/>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8"/>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8"/>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8"/>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4" name="Google Shape;1084;p48"/>
            <p:cNvSpPr/>
            <p:nvPr/>
          </p:nvSpPr>
          <p:spPr>
            <a:xfrm>
              <a:off x="2523350" y="41880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8"/>
            <p:cNvSpPr/>
            <p:nvPr/>
          </p:nvSpPr>
          <p:spPr>
            <a:xfrm>
              <a:off x="8188900" y="2118513"/>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8"/>
            <p:cNvSpPr/>
            <p:nvPr/>
          </p:nvSpPr>
          <p:spPr>
            <a:xfrm>
              <a:off x="434875" y="235365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8"/>
            <p:cNvSpPr/>
            <p:nvPr/>
          </p:nvSpPr>
          <p:spPr>
            <a:xfrm>
              <a:off x="5545650" y="4188038"/>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8"/>
            <p:cNvSpPr/>
            <p:nvPr/>
          </p:nvSpPr>
          <p:spPr>
            <a:xfrm>
              <a:off x="6533813" y="11592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9" name="Google Shape;1089;p48"/>
            <p:cNvGrpSpPr/>
            <p:nvPr/>
          </p:nvGrpSpPr>
          <p:grpSpPr>
            <a:xfrm>
              <a:off x="4299420" y="4063851"/>
              <a:ext cx="545147" cy="506901"/>
              <a:chOff x="4818730" y="3307263"/>
              <a:chExt cx="1827512" cy="1699300"/>
            </a:xfrm>
          </p:grpSpPr>
          <p:sp>
            <p:nvSpPr>
              <p:cNvPr id="1090" name="Google Shape;1090;p48"/>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8"/>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8"/>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8"/>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8"/>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8"/>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8"/>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8"/>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8"/>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8"/>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8"/>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8"/>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8"/>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8"/>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8"/>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8"/>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8"/>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8"/>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8"/>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8"/>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8"/>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8"/>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8"/>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8"/>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8"/>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15" name="Google Shape;1115;p48"/>
          <p:cNvGrpSpPr/>
          <p:nvPr/>
        </p:nvGrpSpPr>
        <p:grpSpPr>
          <a:xfrm>
            <a:off x="-12" y="1747875"/>
            <a:ext cx="4433413" cy="141300"/>
            <a:chOff x="4013" y="2071675"/>
            <a:chExt cx="4433413" cy="141300"/>
          </a:xfrm>
        </p:grpSpPr>
        <p:cxnSp>
          <p:nvCxnSpPr>
            <p:cNvPr id="1116" name="Google Shape;1116;p48"/>
            <p:cNvCxnSpPr/>
            <p:nvPr/>
          </p:nvCxnSpPr>
          <p:spPr>
            <a:xfrm rot="10800000">
              <a:off x="4013" y="2145700"/>
              <a:ext cx="4292100" cy="0"/>
            </a:xfrm>
            <a:prstGeom prst="straightConnector1">
              <a:avLst/>
            </a:prstGeom>
            <a:noFill/>
            <a:ln cap="flat" cmpd="sng" w="19050">
              <a:solidFill>
                <a:schemeClr val="accent1"/>
              </a:solidFill>
              <a:prstDash val="solid"/>
              <a:round/>
              <a:headEnd len="med" w="med" type="none"/>
              <a:tailEnd len="med" w="med" type="none"/>
            </a:ln>
          </p:spPr>
        </p:cxnSp>
        <p:sp>
          <p:nvSpPr>
            <p:cNvPr id="1117" name="Google Shape;1117;p48"/>
            <p:cNvSpPr/>
            <p:nvPr/>
          </p:nvSpPr>
          <p:spPr>
            <a:xfrm flipH="1" rot="10800000">
              <a:off x="4296125" y="20716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49"/>
          <p:cNvSpPr txBox="1"/>
          <p:nvPr>
            <p:ph type="title"/>
          </p:nvPr>
        </p:nvSpPr>
        <p:spPr>
          <a:xfrm>
            <a:off x="631625" y="952590"/>
            <a:ext cx="3805800" cy="55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 </a:t>
            </a:r>
            <a:endParaRPr/>
          </a:p>
        </p:txBody>
      </p:sp>
      <p:sp>
        <p:nvSpPr>
          <p:cNvPr id="1123" name="Google Shape;1123;p49"/>
          <p:cNvSpPr txBox="1"/>
          <p:nvPr>
            <p:ph idx="1" type="subTitle"/>
          </p:nvPr>
        </p:nvSpPr>
        <p:spPr>
          <a:xfrm>
            <a:off x="225250" y="2714175"/>
            <a:ext cx="8373300" cy="101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trained some model using the dataset and finding the accuracy with </a:t>
            </a:r>
            <a:r>
              <a:rPr lang="en"/>
              <a:t>different</a:t>
            </a:r>
            <a:r>
              <a:rPr lang="en"/>
              <a:t> algorithm and </a:t>
            </a:r>
            <a:r>
              <a:rPr lang="en"/>
              <a:t>designed</a:t>
            </a:r>
            <a:r>
              <a:rPr lang="en"/>
              <a:t> a webapp which is use for finding the latency.</a:t>
            </a:r>
            <a:endParaRPr/>
          </a:p>
        </p:txBody>
      </p:sp>
      <p:grpSp>
        <p:nvGrpSpPr>
          <p:cNvPr id="1124" name="Google Shape;1124;p49"/>
          <p:cNvGrpSpPr/>
          <p:nvPr/>
        </p:nvGrpSpPr>
        <p:grpSpPr>
          <a:xfrm>
            <a:off x="-12" y="1504000"/>
            <a:ext cx="4433413" cy="141300"/>
            <a:chOff x="4013" y="2071675"/>
            <a:chExt cx="4433413" cy="141300"/>
          </a:xfrm>
        </p:grpSpPr>
        <p:cxnSp>
          <p:nvCxnSpPr>
            <p:cNvPr id="1125" name="Google Shape;1125;p49"/>
            <p:cNvCxnSpPr/>
            <p:nvPr/>
          </p:nvCxnSpPr>
          <p:spPr>
            <a:xfrm rot="10800000">
              <a:off x="4013" y="2145700"/>
              <a:ext cx="4292100" cy="0"/>
            </a:xfrm>
            <a:prstGeom prst="straightConnector1">
              <a:avLst/>
            </a:prstGeom>
            <a:noFill/>
            <a:ln cap="flat" cmpd="sng" w="19050">
              <a:solidFill>
                <a:schemeClr val="accent1"/>
              </a:solidFill>
              <a:prstDash val="solid"/>
              <a:round/>
              <a:headEnd len="med" w="med" type="none"/>
              <a:tailEnd len="med" w="med" type="none"/>
            </a:ln>
          </p:spPr>
        </p:cxnSp>
        <p:sp>
          <p:nvSpPr>
            <p:cNvPr id="1126" name="Google Shape;1126;p49"/>
            <p:cNvSpPr/>
            <p:nvPr/>
          </p:nvSpPr>
          <p:spPr>
            <a:xfrm flipH="1" rot="10800000">
              <a:off x="4296125" y="207167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7" name="Google Shape;1127;p49"/>
          <p:cNvSpPr/>
          <p:nvPr/>
        </p:nvSpPr>
        <p:spPr>
          <a:xfrm flipH="1" rot="1799997">
            <a:off x="6089827" y="2889220"/>
            <a:ext cx="3287417" cy="3287464"/>
          </a:xfrm>
          <a:prstGeom prst="lightningBol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9"/>
          <p:cNvSpPr txBox="1"/>
          <p:nvPr>
            <p:ph idx="1" type="subTitle"/>
          </p:nvPr>
        </p:nvSpPr>
        <p:spPr>
          <a:xfrm>
            <a:off x="225250" y="1902200"/>
            <a:ext cx="8373300" cy="110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main objective of our project was to measure the latency between pressing the button on the mouse and the computer registering the result in a video.</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50"/>
          <p:cNvSpPr txBox="1"/>
          <p:nvPr>
            <p:ph type="title"/>
          </p:nvPr>
        </p:nvSpPr>
        <p:spPr>
          <a:xfrm flipH="1">
            <a:off x="3568600" y="751150"/>
            <a:ext cx="4250400" cy="59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stages</a:t>
            </a:r>
            <a:endParaRPr/>
          </a:p>
        </p:txBody>
      </p:sp>
      <p:sp>
        <p:nvSpPr>
          <p:cNvPr id="1134" name="Google Shape;1134;p50"/>
          <p:cNvSpPr txBox="1"/>
          <p:nvPr>
            <p:ph idx="2" type="title"/>
          </p:nvPr>
        </p:nvSpPr>
        <p:spPr>
          <a:xfrm flipH="1">
            <a:off x="1325013" y="739800"/>
            <a:ext cx="2218200" cy="119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1135" name="Google Shape;1135;p50"/>
          <p:cNvGrpSpPr/>
          <p:nvPr/>
        </p:nvGrpSpPr>
        <p:grpSpPr>
          <a:xfrm>
            <a:off x="2523738" y="2044563"/>
            <a:ext cx="4008972" cy="2695869"/>
            <a:chOff x="2523738" y="2044563"/>
            <a:chExt cx="4008972" cy="2695869"/>
          </a:xfrm>
        </p:grpSpPr>
        <p:sp>
          <p:nvSpPr>
            <p:cNvPr id="1136" name="Google Shape;1136;p50"/>
            <p:cNvSpPr/>
            <p:nvPr/>
          </p:nvSpPr>
          <p:spPr>
            <a:xfrm>
              <a:off x="5559420" y="4364083"/>
              <a:ext cx="144793" cy="46877"/>
            </a:xfrm>
            <a:custGeom>
              <a:rect b="b" l="l" r="r" t="t"/>
              <a:pathLst>
                <a:path extrusionOk="0" h="3041" w="9393">
                  <a:moveTo>
                    <a:pt x="9058" y="1"/>
                  </a:moveTo>
                  <a:lnTo>
                    <a:pt x="0" y="3040"/>
                  </a:lnTo>
                  <a:lnTo>
                    <a:pt x="335" y="3040"/>
                  </a:lnTo>
                  <a:lnTo>
                    <a:pt x="9392"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0"/>
            <p:cNvSpPr/>
            <p:nvPr/>
          </p:nvSpPr>
          <p:spPr>
            <a:xfrm>
              <a:off x="5707957" y="4316292"/>
              <a:ext cx="138704" cy="44996"/>
            </a:xfrm>
            <a:custGeom>
              <a:rect b="b" l="l" r="r" t="t"/>
              <a:pathLst>
                <a:path extrusionOk="0" h="2919" w="8998">
                  <a:moveTo>
                    <a:pt x="8663" y="0"/>
                  </a:moveTo>
                  <a:lnTo>
                    <a:pt x="1" y="2918"/>
                  </a:lnTo>
                  <a:lnTo>
                    <a:pt x="335" y="2918"/>
                  </a:lnTo>
                  <a:lnTo>
                    <a:pt x="8998" y="0"/>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0"/>
            <p:cNvSpPr/>
            <p:nvPr/>
          </p:nvSpPr>
          <p:spPr>
            <a:xfrm>
              <a:off x="4097406" y="4479366"/>
              <a:ext cx="405784" cy="98409"/>
            </a:xfrm>
            <a:custGeom>
              <a:rect b="b" l="l" r="r" t="t"/>
              <a:pathLst>
                <a:path extrusionOk="0" h="6384" w="26324">
                  <a:moveTo>
                    <a:pt x="25989" y="0"/>
                  </a:moveTo>
                  <a:lnTo>
                    <a:pt x="1" y="6383"/>
                  </a:lnTo>
                  <a:lnTo>
                    <a:pt x="335" y="6383"/>
                  </a:lnTo>
                  <a:lnTo>
                    <a:pt x="26323" y="0"/>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0"/>
            <p:cNvSpPr/>
            <p:nvPr/>
          </p:nvSpPr>
          <p:spPr>
            <a:xfrm>
              <a:off x="5173301" y="4248814"/>
              <a:ext cx="264275" cy="64666"/>
            </a:xfrm>
            <a:custGeom>
              <a:rect b="b" l="l" r="r" t="t"/>
              <a:pathLst>
                <a:path extrusionOk="0" h="4195" w="17144">
                  <a:moveTo>
                    <a:pt x="17052" y="0"/>
                  </a:moveTo>
                  <a:lnTo>
                    <a:pt x="0" y="4195"/>
                  </a:lnTo>
                  <a:lnTo>
                    <a:pt x="334" y="4195"/>
                  </a:lnTo>
                  <a:lnTo>
                    <a:pt x="17143" y="61"/>
                  </a:lnTo>
                  <a:lnTo>
                    <a:pt x="17052" y="0"/>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0"/>
            <p:cNvSpPr/>
            <p:nvPr/>
          </p:nvSpPr>
          <p:spPr>
            <a:xfrm>
              <a:off x="4085228" y="4577769"/>
              <a:ext cx="17342" cy="2821"/>
            </a:xfrm>
            <a:custGeom>
              <a:rect b="b" l="l" r="r" t="t"/>
              <a:pathLst>
                <a:path extrusionOk="0" h="183" w="1125">
                  <a:moveTo>
                    <a:pt x="791" y="0"/>
                  </a:moveTo>
                  <a:lnTo>
                    <a:pt x="0" y="182"/>
                  </a:lnTo>
                  <a:lnTo>
                    <a:pt x="335" y="182"/>
                  </a:lnTo>
                  <a:lnTo>
                    <a:pt x="1125" y="0"/>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0"/>
            <p:cNvSpPr/>
            <p:nvPr/>
          </p:nvSpPr>
          <p:spPr>
            <a:xfrm>
              <a:off x="4498048" y="4476545"/>
              <a:ext cx="17357" cy="2821"/>
            </a:xfrm>
            <a:custGeom>
              <a:rect b="b" l="l" r="r" t="t"/>
              <a:pathLst>
                <a:path extrusionOk="0" h="183" w="1126">
                  <a:moveTo>
                    <a:pt x="761" y="1"/>
                  </a:moveTo>
                  <a:lnTo>
                    <a:pt x="1" y="183"/>
                  </a:lnTo>
                  <a:lnTo>
                    <a:pt x="335" y="183"/>
                  </a:lnTo>
                  <a:lnTo>
                    <a:pt x="1126"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0"/>
            <p:cNvSpPr/>
            <p:nvPr/>
          </p:nvSpPr>
          <p:spPr>
            <a:xfrm>
              <a:off x="5550509" y="4410948"/>
              <a:ext cx="14074" cy="2821"/>
            </a:xfrm>
            <a:custGeom>
              <a:rect b="b" l="l" r="r" t="t"/>
              <a:pathLst>
                <a:path extrusionOk="0" h="183" w="913">
                  <a:moveTo>
                    <a:pt x="578" y="0"/>
                  </a:moveTo>
                  <a:lnTo>
                    <a:pt x="1" y="183"/>
                  </a:lnTo>
                  <a:lnTo>
                    <a:pt x="335" y="183"/>
                  </a:lnTo>
                  <a:lnTo>
                    <a:pt x="913" y="0"/>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0"/>
            <p:cNvSpPr/>
            <p:nvPr/>
          </p:nvSpPr>
          <p:spPr>
            <a:xfrm>
              <a:off x="5699062" y="4361277"/>
              <a:ext cx="14058" cy="2821"/>
            </a:xfrm>
            <a:custGeom>
              <a:rect b="b" l="l" r="r" t="t"/>
              <a:pathLst>
                <a:path extrusionOk="0" h="183" w="912">
                  <a:moveTo>
                    <a:pt x="578" y="0"/>
                  </a:moveTo>
                  <a:lnTo>
                    <a:pt x="0" y="183"/>
                  </a:lnTo>
                  <a:lnTo>
                    <a:pt x="334" y="183"/>
                  </a:lnTo>
                  <a:lnTo>
                    <a:pt x="912" y="0"/>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0"/>
            <p:cNvSpPr/>
            <p:nvPr/>
          </p:nvSpPr>
          <p:spPr>
            <a:xfrm>
              <a:off x="4234242" y="4361277"/>
              <a:ext cx="22506" cy="2821"/>
            </a:xfrm>
            <a:custGeom>
              <a:rect b="b" l="l" r="r" t="t"/>
              <a:pathLst>
                <a:path extrusionOk="0" h="183" w="1460">
                  <a:moveTo>
                    <a:pt x="1003" y="0"/>
                  </a:moveTo>
                  <a:lnTo>
                    <a:pt x="0" y="183"/>
                  </a:lnTo>
                  <a:lnTo>
                    <a:pt x="456" y="183"/>
                  </a:lnTo>
                  <a:lnTo>
                    <a:pt x="1459" y="0"/>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0"/>
            <p:cNvSpPr/>
            <p:nvPr/>
          </p:nvSpPr>
          <p:spPr>
            <a:xfrm>
              <a:off x="5166271" y="4313471"/>
              <a:ext cx="684087" cy="2836"/>
            </a:xfrm>
            <a:custGeom>
              <a:rect b="b" l="l" r="r" t="t"/>
              <a:pathLst>
                <a:path extrusionOk="0" h="184" w="44378">
                  <a:moveTo>
                    <a:pt x="790" y="1"/>
                  </a:moveTo>
                  <a:lnTo>
                    <a:pt x="0" y="183"/>
                  </a:lnTo>
                  <a:lnTo>
                    <a:pt x="43800" y="183"/>
                  </a:lnTo>
                  <a:lnTo>
                    <a:pt x="44378"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0"/>
            <p:cNvSpPr/>
            <p:nvPr/>
          </p:nvSpPr>
          <p:spPr>
            <a:xfrm>
              <a:off x="5841509" y="4313471"/>
              <a:ext cx="14074" cy="2836"/>
            </a:xfrm>
            <a:custGeom>
              <a:rect b="b" l="l" r="r" t="t"/>
              <a:pathLst>
                <a:path extrusionOk="0" h="184" w="913">
                  <a:moveTo>
                    <a:pt x="578" y="1"/>
                  </a:moveTo>
                  <a:lnTo>
                    <a:pt x="0" y="183"/>
                  </a:lnTo>
                  <a:lnTo>
                    <a:pt x="335" y="183"/>
                  </a:lnTo>
                  <a:lnTo>
                    <a:pt x="912"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0"/>
            <p:cNvSpPr/>
            <p:nvPr/>
          </p:nvSpPr>
          <p:spPr>
            <a:xfrm>
              <a:off x="5161107" y="4313471"/>
              <a:ext cx="17357" cy="2836"/>
            </a:xfrm>
            <a:custGeom>
              <a:rect b="b" l="l" r="r" t="t"/>
              <a:pathLst>
                <a:path extrusionOk="0" h="184" w="1126">
                  <a:moveTo>
                    <a:pt x="791" y="1"/>
                  </a:moveTo>
                  <a:lnTo>
                    <a:pt x="1" y="183"/>
                  </a:lnTo>
                  <a:lnTo>
                    <a:pt x="335" y="183"/>
                  </a:lnTo>
                  <a:lnTo>
                    <a:pt x="1125"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0"/>
            <p:cNvSpPr/>
            <p:nvPr/>
          </p:nvSpPr>
          <p:spPr>
            <a:xfrm>
              <a:off x="4480242" y="4313471"/>
              <a:ext cx="22506" cy="2836"/>
            </a:xfrm>
            <a:custGeom>
              <a:rect b="b" l="l" r="r" t="t"/>
              <a:pathLst>
                <a:path extrusionOk="0" h="184" w="1460">
                  <a:moveTo>
                    <a:pt x="1004" y="1"/>
                  </a:moveTo>
                  <a:lnTo>
                    <a:pt x="1" y="183"/>
                  </a:lnTo>
                  <a:lnTo>
                    <a:pt x="457" y="183"/>
                  </a:lnTo>
                  <a:lnTo>
                    <a:pt x="1460"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0"/>
            <p:cNvSpPr/>
            <p:nvPr/>
          </p:nvSpPr>
          <p:spPr>
            <a:xfrm>
              <a:off x="3798914" y="4313471"/>
              <a:ext cx="28132" cy="2836"/>
            </a:xfrm>
            <a:custGeom>
              <a:rect b="b" l="l" r="r" t="t"/>
              <a:pathLst>
                <a:path extrusionOk="0" h="184" w="1825">
                  <a:moveTo>
                    <a:pt x="1186" y="1"/>
                  </a:moveTo>
                  <a:lnTo>
                    <a:pt x="1" y="183"/>
                  </a:lnTo>
                  <a:lnTo>
                    <a:pt x="608" y="183"/>
                  </a:lnTo>
                  <a:lnTo>
                    <a:pt x="1824"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0"/>
            <p:cNvSpPr/>
            <p:nvPr/>
          </p:nvSpPr>
          <p:spPr>
            <a:xfrm>
              <a:off x="3117109" y="4313471"/>
              <a:ext cx="34221" cy="2836"/>
            </a:xfrm>
            <a:custGeom>
              <a:rect b="b" l="l" r="r" t="t"/>
              <a:pathLst>
                <a:path extrusionOk="0" h="184" w="2220">
                  <a:moveTo>
                    <a:pt x="1429" y="1"/>
                  </a:moveTo>
                  <a:lnTo>
                    <a:pt x="1" y="183"/>
                  </a:lnTo>
                  <a:lnTo>
                    <a:pt x="821" y="183"/>
                  </a:lnTo>
                  <a:lnTo>
                    <a:pt x="2220" y="1"/>
                  </a:ln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0"/>
            <p:cNvSpPr/>
            <p:nvPr/>
          </p:nvSpPr>
          <p:spPr>
            <a:xfrm>
              <a:off x="2523738" y="4261008"/>
              <a:ext cx="1534517" cy="136824"/>
            </a:xfrm>
            <a:custGeom>
              <a:rect b="b" l="l" r="r" t="t"/>
              <a:pathLst>
                <a:path extrusionOk="0" h="8876" w="99547">
                  <a:moveTo>
                    <a:pt x="49788" y="0"/>
                  </a:moveTo>
                  <a:cubicBezTo>
                    <a:pt x="22311" y="0"/>
                    <a:pt x="0" y="1976"/>
                    <a:pt x="0" y="4438"/>
                  </a:cubicBezTo>
                  <a:cubicBezTo>
                    <a:pt x="0" y="6900"/>
                    <a:pt x="22311" y="8876"/>
                    <a:pt x="49788" y="8876"/>
                  </a:cubicBezTo>
                  <a:cubicBezTo>
                    <a:pt x="77266" y="8876"/>
                    <a:pt x="99546" y="6900"/>
                    <a:pt x="99546" y="4438"/>
                  </a:cubicBezTo>
                  <a:cubicBezTo>
                    <a:pt x="99546" y="1976"/>
                    <a:pt x="77266" y="0"/>
                    <a:pt x="49788" y="0"/>
                  </a:cubicBezTo>
                  <a:close/>
                </a:path>
              </a:pathLst>
            </a:custGeom>
            <a:solidFill>
              <a:srgbClr val="241454">
                <a:alpha val="4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0"/>
            <p:cNvSpPr/>
            <p:nvPr/>
          </p:nvSpPr>
          <p:spPr>
            <a:xfrm>
              <a:off x="3690689" y="4604056"/>
              <a:ext cx="1534517" cy="136377"/>
            </a:xfrm>
            <a:custGeom>
              <a:rect b="b" l="l" r="r" t="t"/>
              <a:pathLst>
                <a:path extrusionOk="0" h="8847" w="99547">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0"/>
            <p:cNvSpPr/>
            <p:nvPr/>
          </p:nvSpPr>
          <p:spPr>
            <a:xfrm>
              <a:off x="3607900" y="4288188"/>
              <a:ext cx="2924809" cy="226785"/>
            </a:xfrm>
            <a:custGeom>
              <a:rect b="b" l="l" r="r" t="t"/>
              <a:pathLst>
                <a:path extrusionOk="0" h="14712" w="186175">
                  <a:moveTo>
                    <a:pt x="93103" y="0"/>
                  </a:moveTo>
                  <a:cubicBezTo>
                    <a:pt x="41673" y="0"/>
                    <a:pt x="1" y="2007"/>
                    <a:pt x="1" y="4438"/>
                  </a:cubicBezTo>
                  <a:cubicBezTo>
                    <a:pt x="1" y="6900"/>
                    <a:pt x="76628" y="14712"/>
                    <a:pt x="128058" y="14712"/>
                  </a:cubicBezTo>
                  <a:cubicBezTo>
                    <a:pt x="179457" y="14712"/>
                    <a:pt x="186175" y="6900"/>
                    <a:pt x="186175" y="4438"/>
                  </a:cubicBezTo>
                  <a:cubicBezTo>
                    <a:pt x="186175" y="2007"/>
                    <a:pt x="144502" y="0"/>
                    <a:pt x="93103" y="0"/>
                  </a:cubicBezTo>
                  <a:close/>
                </a:path>
              </a:pathLst>
            </a:custGeom>
            <a:solidFill>
              <a:srgbClr val="241454">
                <a:alpha val="4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0"/>
            <p:cNvSpPr/>
            <p:nvPr/>
          </p:nvSpPr>
          <p:spPr>
            <a:xfrm>
              <a:off x="5121749" y="3107292"/>
              <a:ext cx="695124" cy="731457"/>
            </a:xfrm>
            <a:custGeom>
              <a:rect b="b" l="l" r="r" t="t"/>
              <a:pathLst>
                <a:path extrusionOk="0" h="47451" w="45094">
                  <a:moveTo>
                    <a:pt x="689" y="1"/>
                  </a:moveTo>
                  <a:cubicBezTo>
                    <a:pt x="632" y="1"/>
                    <a:pt x="575" y="1"/>
                    <a:pt x="517" y="3"/>
                  </a:cubicBezTo>
                  <a:cubicBezTo>
                    <a:pt x="1" y="3"/>
                    <a:pt x="1" y="763"/>
                    <a:pt x="517" y="763"/>
                  </a:cubicBezTo>
                  <a:cubicBezTo>
                    <a:pt x="556" y="762"/>
                    <a:pt x="594" y="762"/>
                    <a:pt x="632" y="762"/>
                  </a:cubicBezTo>
                  <a:cubicBezTo>
                    <a:pt x="3771" y="762"/>
                    <a:pt x="6337" y="3225"/>
                    <a:pt x="7508" y="5717"/>
                  </a:cubicBezTo>
                  <a:cubicBezTo>
                    <a:pt x="8846" y="8605"/>
                    <a:pt x="8876" y="11948"/>
                    <a:pt x="8724" y="14836"/>
                  </a:cubicBezTo>
                  <a:cubicBezTo>
                    <a:pt x="8603" y="17359"/>
                    <a:pt x="8329" y="19912"/>
                    <a:pt x="8055" y="22374"/>
                  </a:cubicBezTo>
                  <a:cubicBezTo>
                    <a:pt x="7569" y="26842"/>
                    <a:pt x="7083" y="31462"/>
                    <a:pt x="7448" y="36022"/>
                  </a:cubicBezTo>
                  <a:cubicBezTo>
                    <a:pt x="7812" y="40885"/>
                    <a:pt x="9454" y="44380"/>
                    <a:pt x="12189" y="46113"/>
                  </a:cubicBezTo>
                  <a:cubicBezTo>
                    <a:pt x="13618" y="46994"/>
                    <a:pt x="15290" y="47450"/>
                    <a:pt x="16992" y="47450"/>
                  </a:cubicBezTo>
                  <a:cubicBezTo>
                    <a:pt x="18116" y="47450"/>
                    <a:pt x="19241" y="47268"/>
                    <a:pt x="20335" y="46964"/>
                  </a:cubicBezTo>
                  <a:cubicBezTo>
                    <a:pt x="22828" y="46234"/>
                    <a:pt x="25016" y="44867"/>
                    <a:pt x="27569" y="43043"/>
                  </a:cubicBezTo>
                  <a:cubicBezTo>
                    <a:pt x="29184" y="41871"/>
                    <a:pt x="31334" y="40320"/>
                    <a:pt x="33503" y="40320"/>
                  </a:cubicBezTo>
                  <a:cubicBezTo>
                    <a:pt x="33866" y="40320"/>
                    <a:pt x="34229" y="40363"/>
                    <a:pt x="34591" y="40459"/>
                  </a:cubicBezTo>
                  <a:cubicBezTo>
                    <a:pt x="35533" y="40763"/>
                    <a:pt x="36384" y="41250"/>
                    <a:pt x="37175" y="41857"/>
                  </a:cubicBezTo>
                  <a:cubicBezTo>
                    <a:pt x="37539" y="42131"/>
                    <a:pt x="37934" y="42405"/>
                    <a:pt x="38360" y="42648"/>
                  </a:cubicBezTo>
                  <a:cubicBezTo>
                    <a:pt x="39158" y="43137"/>
                    <a:pt x="40172" y="43508"/>
                    <a:pt x="41144" y="43508"/>
                  </a:cubicBezTo>
                  <a:cubicBezTo>
                    <a:pt x="41802" y="43508"/>
                    <a:pt x="42440" y="43338"/>
                    <a:pt x="42980" y="42921"/>
                  </a:cubicBezTo>
                  <a:cubicBezTo>
                    <a:pt x="44166" y="41979"/>
                    <a:pt x="44318" y="40368"/>
                    <a:pt x="44378" y="38909"/>
                  </a:cubicBezTo>
                  <a:lnTo>
                    <a:pt x="45077" y="17602"/>
                  </a:lnTo>
                  <a:cubicBezTo>
                    <a:pt x="45093" y="17336"/>
                    <a:pt x="44899" y="17199"/>
                    <a:pt x="44704" y="17199"/>
                  </a:cubicBezTo>
                  <a:cubicBezTo>
                    <a:pt x="44519" y="17199"/>
                    <a:pt x="44332" y="17321"/>
                    <a:pt x="44318" y="17571"/>
                  </a:cubicBezTo>
                  <a:lnTo>
                    <a:pt x="43649" y="38879"/>
                  </a:lnTo>
                  <a:cubicBezTo>
                    <a:pt x="43588" y="40155"/>
                    <a:pt x="43466" y="41584"/>
                    <a:pt x="42555" y="42283"/>
                  </a:cubicBezTo>
                  <a:cubicBezTo>
                    <a:pt x="42148" y="42597"/>
                    <a:pt x="41666" y="42724"/>
                    <a:pt x="41160" y="42724"/>
                  </a:cubicBezTo>
                  <a:cubicBezTo>
                    <a:pt x="40344" y="42724"/>
                    <a:pt x="39469" y="42392"/>
                    <a:pt x="38755" y="41979"/>
                  </a:cubicBezTo>
                  <a:cubicBezTo>
                    <a:pt x="38390" y="41736"/>
                    <a:pt x="37995" y="41493"/>
                    <a:pt x="37630" y="41219"/>
                  </a:cubicBezTo>
                  <a:cubicBezTo>
                    <a:pt x="36779" y="40550"/>
                    <a:pt x="35837" y="40034"/>
                    <a:pt x="34804" y="39699"/>
                  </a:cubicBezTo>
                  <a:cubicBezTo>
                    <a:pt x="34372" y="39585"/>
                    <a:pt x="33942" y="39533"/>
                    <a:pt x="33516" y="39533"/>
                  </a:cubicBezTo>
                  <a:cubicBezTo>
                    <a:pt x="31120" y="39533"/>
                    <a:pt x="28847" y="41166"/>
                    <a:pt x="27144" y="42405"/>
                  </a:cubicBezTo>
                  <a:cubicBezTo>
                    <a:pt x="24682" y="44168"/>
                    <a:pt x="22524" y="45505"/>
                    <a:pt x="20153" y="46204"/>
                  </a:cubicBezTo>
                  <a:cubicBezTo>
                    <a:pt x="19087" y="46517"/>
                    <a:pt x="18031" y="46671"/>
                    <a:pt x="17020" y="46671"/>
                  </a:cubicBezTo>
                  <a:cubicBezTo>
                    <a:pt x="15378" y="46671"/>
                    <a:pt x="13856" y="46265"/>
                    <a:pt x="12615" y="45475"/>
                  </a:cubicBezTo>
                  <a:cubicBezTo>
                    <a:pt x="9454" y="43468"/>
                    <a:pt x="8481" y="39183"/>
                    <a:pt x="8207" y="35961"/>
                  </a:cubicBezTo>
                  <a:cubicBezTo>
                    <a:pt x="7873" y="31493"/>
                    <a:pt x="8359" y="26903"/>
                    <a:pt x="8846" y="22465"/>
                  </a:cubicBezTo>
                  <a:cubicBezTo>
                    <a:pt x="9089" y="19973"/>
                    <a:pt x="9393" y="17419"/>
                    <a:pt x="9514" y="14866"/>
                  </a:cubicBezTo>
                  <a:cubicBezTo>
                    <a:pt x="9666" y="11887"/>
                    <a:pt x="9606" y="8422"/>
                    <a:pt x="8207" y="5383"/>
                  </a:cubicBezTo>
                  <a:cubicBezTo>
                    <a:pt x="6952" y="2692"/>
                    <a:pt x="4137" y="1"/>
                    <a:pt x="6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0"/>
            <p:cNvSpPr/>
            <p:nvPr/>
          </p:nvSpPr>
          <p:spPr>
            <a:xfrm>
              <a:off x="5448114" y="3366550"/>
              <a:ext cx="356826" cy="524696"/>
            </a:xfrm>
            <a:custGeom>
              <a:rect b="b" l="l" r="r" t="t"/>
              <a:pathLst>
                <a:path extrusionOk="0" h="34038" w="23148">
                  <a:moveTo>
                    <a:pt x="407" y="1"/>
                  </a:moveTo>
                  <a:cubicBezTo>
                    <a:pt x="206" y="1"/>
                    <a:pt x="0" y="147"/>
                    <a:pt x="16" y="420"/>
                  </a:cubicBezTo>
                  <a:lnTo>
                    <a:pt x="1810" y="21819"/>
                  </a:lnTo>
                  <a:cubicBezTo>
                    <a:pt x="1992" y="24189"/>
                    <a:pt x="2235" y="27107"/>
                    <a:pt x="3785" y="29357"/>
                  </a:cubicBezTo>
                  <a:cubicBezTo>
                    <a:pt x="6430" y="33156"/>
                    <a:pt x="11567" y="33734"/>
                    <a:pt x="16157" y="33977"/>
                  </a:cubicBezTo>
                  <a:cubicBezTo>
                    <a:pt x="16552" y="34038"/>
                    <a:pt x="16977" y="34038"/>
                    <a:pt x="17372" y="34038"/>
                  </a:cubicBezTo>
                  <a:cubicBezTo>
                    <a:pt x="18649" y="34038"/>
                    <a:pt x="19834" y="33855"/>
                    <a:pt x="20837" y="33095"/>
                  </a:cubicBezTo>
                  <a:cubicBezTo>
                    <a:pt x="22874" y="31576"/>
                    <a:pt x="22692" y="28718"/>
                    <a:pt x="22357" y="26135"/>
                  </a:cubicBezTo>
                  <a:cubicBezTo>
                    <a:pt x="21293" y="17776"/>
                    <a:pt x="21537" y="9265"/>
                    <a:pt x="23117" y="967"/>
                  </a:cubicBezTo>
                  <a:cubicBezTo>
                    <a:pt x="23148" y="754"/>
                    <a:pt x="23026" y="572"/>
                    <a:pt x="22813" y="511"/>
                  </a:cubicBezTo>
                  <a:cubicBezTo>
                    <a:pt x="22791" y="508"/>
                    <a:pt x="22770" y="507"/>
                    <a:pt x="22749" y="507"/>
                  </a:cubicBezTo>
                  <a:cubicBezTo>
                    <a:pt x="22564" y="507"/>
                    <a:pt x="22412" y="624"/>
                    <a:pt x="22357" y="815"/>
                  </a:cubicBezTo>
                  <a:cubicBezTo>
                    <a:pt x="20777" y="9204"/>
                    <a:pt x="20533" y="17776"/>
                    <a:pt x="21597" y="26226"/>
                  </a:cubicBezTo>
                  <a:cubicBezTo>
                    <a:pt x="21901" y="28597"/>
                    <a:pt x="22084" y="31211"/>
                    <a:pt x="20382" y="32518"/>
                  </a:cubicBezTo>
                  <a:cubicBezTo>
                    <a:pt x="19584" y="33116"/>
                    <a:pt x="18577" y="33262"/>
                    <a:pt x="17478" y="33262"/>
                  </a:cubicBezTo>
                  <a:cubicBezTo>
                    <a:pt x="17068" y="33262"/>
                    <a:pt x="16646" y="33242"/>
                    <a:pt x="16217" y="33217"/>
                  </a:cubicBezTo>
                  <a:cubicBezTo>
                    <a:pt x="11780" y="33004"/>
                    <a:pt x="6886" y="32457"/>
                    <a:pt x="4424" y="28931"/>
                  </a:cubicBezTo>
                  <a:cubicBezTo>
                    <a:pt x="2995" y="26864"/>
                    <a:pt x="2752" y="24129"/>
                    <a:pt x="2570" y="21758"/>
                  </a:cubicBezTo>
                  <a:lnTo>
                    <a:pt x="776" y="359"/>
                  </a:lnTo>
                  <a:cubicBezTo>
                    <a:pt x="762" y="116"/>
                    <a:pt x="586" y="1"/>
                    <a:pt x="4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0"/>
            <p:cNvSpPr/>
            <p:nvPr/>
          </p:nvSpPr>
          <p:spPr>
            <a:xfrm>
              <a:off x="4607705" y="2127966"/>
              <a:ext cx="479345" cy="899635"/>
            </a:xfrm>
            <a:custGeom>
              <a:rect b="b" l="l" r="r" t="t"/>
              <a:pathLst>
                <a:path extrusionOk="0" h="58361" w="31096">
                  <a:moveTo>
                    <a:pt x="30579" y="1"/>
                  </a:moveTo>
                  <a:lnTo>
                    <a:pt x="1" y="1794"/>
                  </a:lnTo>
                  <a:lnTo>
                    <a:pt x="1" y="58361"/>
                  </a:lnTo>
                  <a:lnTo>
                    <a:pt x="31095" y="58361"/>
                  </a:lnTo>
                  <a:lnTo>
                    <a:pt x="305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0"/>
            <p:cNvSpPr/>
            <p:nvPr/>
          </p:nvSpPr>
          <p:spPr>
            <a:xfrm>
              <a:off x="4607705" y="2127966"/>
              <a:ext cx="474181" cy="692072"/>
            </a:xfrm>
            <a:custGeom>
              <a:rect b="b" l="l" r="r" t="t"/>
              <a:pathLst>
                <a:path extrusionOk="0" h="44896" w="30761">
                  <a:moveTo>
                    <a:pt x="30579" y="1"/>
                  </a:moveTo>
                  <a:lnTo>
                    <a:pt x="29728" y="62"/>
                  </a:lnTo>
                  <a:lnTo>
                    <a:pt x="1" y="21187"/>
                  </a:lnTo>
                  <a:lnTo>
                    <a:pt x="1" y="44895"/>
                  </a:lnTo>
                  <a:lnTo>
                    <a:pt x="30761" y="21035"/>
                  </a:lnTo>
                  <a:lnTo>
                    <a:pt x="305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0"/>
            <p:cNvSpPr/>
            <p:nvPr/>
          </p:nvSpPr>
          <p:spPr>
            <a:xfrm>
              <a:off x="4607705" y="2151877"/>
              <a:ext cx="59055" cy="41713"/>
            </a:xfrm>
            <a:custGeom>
              <a:rect b="b" l="l" r="r" t="t"/>
              <a:pathLst>
                <a:path extrusionOk="0" h="2706" w="3831">
                  <a:moveTo>
                    <a:pt x="3830" y="0"/>
                  </a:moveTo>
                  <a:lnTo>
                    <a:pt x="1" y="243"/>
                  </a:lnTo>
                  <a:lnTo>
                    <a:pt x="1" y="2705"/>
                  </a:lnTo>
                  <a:lnTo>
                    <a:pt x="38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0"/>
            <p:cNvSpPr/>
            <p:nvPr/>
          </p:nvSpPr>
          <p:spPr>
            <a:xfrm>
              <a:off x="4607705" y="2147190"/>
              <a:ext cx="142450" cy="99350"/>
            </a:xfrm>
            <a:custGeom>
              <a:rect b="b" l="l" r="r" t="t"/>
              <a:pathLst>
                <a:path extrusionOk="0" h="6445" w="9241">
                  <a:moveTo>
                    <a:pt x="9241" y="0"/>
                  </a:moveTo>
                  <a:lnTo>
                    <a:pt x="5958" y="183"/>
                  </a:lnTo>
                  <a:lnTo>
                    <a:pt x="1" y="4468"/>
                  </a:lnTo>
                  <a:lnTo>
                    <a:pt x="1" y="6444"/>
                  </a:lnTo>
                  <a:lnTo>
                    <a:pt x="92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0"/>
            <p:cNvSpPr/>
            <p:nvPr/>
          </p:nvSpPr>
          <p:spPr>
            <a:xfrm>
              <a:off x="4264227" y="2163115"/>
              <a:ext cx="194938" cy="384697"/>
            </a:xfrm>
            <a:custGeom>
              <a:rect b="b" l="l" r="r" t="t"/>
              <a:pathLst>
                <a:path extrusionOk="0" h="24956" w="12646">
                  <a:moveTo>
                    <a:pt x="12645" y="1"/>
                  </a:moveTo>
                  <a:lnTo>
                    <a:pt x="0" y="730"/>
                  </a:lnTo>
                  <a:lnTo>
                    <a:pt x="0" y="24955"/>
                  </a:lnTo>
                  <a:lnTo>
                    <a:pt x="12645" y="24560"/>
                  </a:lnTo>
                  <a:lnTo>
                    <a:pt x="126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0"/>
            <p:cNvSpPr/>
            <p:nvPr/>
          </p:nvSpPr>
          <p:spPr>
            <a:xfrm>
              <a:off x="4299839" y="2191697"/>
              <a:ext cx="156508" cy="206977"/>
            </a:xfrm>
            <a:custGeom>
              <a:rect b="b" l="l" r="r" t="t"/>
              <a:pathLst>
                <a:path extrusionOk="0" h="13427" w="10153">
                  <a:moveTo>
                    <a:pt x="10153" y="1"/>
                  </a:moveTo>
                  <a:cubicBezTo>
                    <a:pt x="8724" y="92"/>
                    <a:pt x="7326" y="518"/>
                    <a:pt x="6049" y="1217"/>
                  </a:cubicBezTo>
                  <a:cubicBezTo>
                    <a:pt x="4499" y="2128"/>
                    <a:pt x="3131" y="3375"/>
                    <a:pt x="2037" y="4834"/>
                  </a:cubicBezTo>
                  <a:cubicBezTo>
                    <a:pt x="1125" y="5958"/>
                    <a:pt x="487" y="7296"/>
                    <a:pt x="213" y="8724"/>
                  </a:cubicBezTo>
                  <a:cubicBezTo>
                    <a:pt x="1" y="10153"/>
                    <a:pt x="396" y="11673"/>
                    <a:pt x="1460" y="12585"/>
                  </a:cubicBezTo>
                  <a:cubicBezTo>
                    <a:pt x="2172" y="13125"/>
                    <a:pt x="3062" y="13427"/>
                    <a:pt x="3955" y="13427"/>
                  </a:cubicBezTo>
                  <a:cubicBezTo>
                    <a:pt x="4168" y="13427"/>
                    <a:pt x="4380" y="13410"/>
                    <a:pt x="4590" y="13375"/>
                  </a:cubicBezTo>
                  <a:cubicBezTo>
                    <a:pt x="5715" y="13223"/>
                    <a:pt x="6809" y="12828"/>
                    <a:pt x="7812" y="12250"/>
                  </a:cubicBezTo>
                  <a:cubicBezTo>
                    <a:pt x="8633" y="11764"/>
                    <a:pt x="9423" y="11217"/>
                    <a:pt x="10153" y="10609"/>
                  </a:cubicBezTo>
                  <a:lnTo>
                    <a:pt x="101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0"/>
            <p:cNvSpPr/>
            <p:nvPr/>
          </p:nvSpPr>
          <p:spPr>
            <a:xfrm>
              <a:off x="4266108" y="2196615"/>
              <a:ext cx="67949" cy="97253"/>
            </a:xfrm>
            <a:custGeom>
              <a:rect b="b" l="l" r="r" t="t"/>
              <a:pathLst>
                <a:path extrusionOk="0" h="6309" w="4408">
                  <a:moveTo>
                    <a:pt x="2410" y="1"/>
                  </a:moveTo>
                  <a:cubicBezTo>
                    <a:pt x="2158" y="1"/>
                    <a:pt x="1906" y="37"/>
                    <a:pt x="1672" y="107"/>
                  </a:cubicBezTo>
                  <a:cubicBezTo>
                    <a:pt x="1094" y="259"/>
                    <a:pt x="547" y="502"/>
                    <a:pt x="0" y="776"/>
                  </a:cubicBezTo>
                  <a:lnTo>
                    <a:pt x="0" y="6308"/>
                  </a:lnTo>
                  <a:cubicBezTo>
                    <a:pt x="1398" y="5548"/>
                    <a:pt x="2584" y="4515"/>
                    <a:pt x="3496" y="3238"/>
                  </a:cubicBezTo>
                  <a:cubicBezTo>
                    <a:pt x="3982" y="2569"/>
                    <a:pt x="4407" y="1688"/>
                    <a:pt x="4103" y="958"/>
                  </a:cubicBezTo>
                  <a:cubicBezTo>
                    <a:pt x="3855" y="303"/>
                    <a:pt x="3137" y="1"/>
                    <a:pt x="24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0"/>
            <p:cNvSpPr/>
            <p:nvPr/>
          </p:nvSpPr>
          <p:spPr>
            <a:xfrm>
              <a:off x="4276406" y="2424423"/>
              <a:ext cx="106841" cy="82563"/>
            </a:xfrm>
            <a:custGeom>
              <a:rect b="b" l="l" r="r" t="t"/>
              <a:pathLst>
                <a:path extrusionOk="0" h="5356" w="6931">
                  <a:moveTo>
                    <a:pt x="4768" y="1"/>
                  </a:moveTo>
                  <a:cubicBezTo>
                    <a:pt x="4387" y="1"/>
                    <a:pt x="4010" y="75"/>
                    <a:pt x="3648" y="224"/>
                  </a:cubicBezTo>
                  <a:cubicBezTo>
                    <a:pt x="2524" y="619"/>
                    <a:pt x="1551" y="1349"/>
                    <a:pt x="882" y="2291"/>
                  </a:cubicBezTo>
                  <a:cubicBezTo>
                    <a:pt x="335" y="3021"/>
                    <a:pt x="1" y="4054"/>
                    <a:pt x="517" y="4753"/>
                  </a:cubicBezTo>
                  <a:cubicBezTo>
                    <a:pt x="842" y="5193"/>
                    <a:pt x="1372" y="5356"/>
                    <a:pt x="1932" y="5356"/>
                  </a:cubicBezTo>
                  <a:cubicBezTo>
                    <a:pt x="2262" y="5356"/>
                    <a:pt x="2603" y="5299"/>
                    <a:pt x="2919" y="5209"/>
                  </a:cubicBezTo>
                  <a:cubicBezTo>
                    <a:pt x="4013" y="4875"/>
                    <a:pt x="4986" y="4267"/>
                    <a:pt x="5776" y="3446"/>
                  </a:cubicBezTo>
                  <a:cubicBezTo>
                    <a:pt x="6414" y="2747"/>
                    <a:pt x="6931" y="1744"/>
                    <a:pt x="6536" y="923"/>
                  </a:cubicBezTo>
                  <a:cubicBezTo>
                    <a:pt x="6293" y="437"/>
                    <a:pt x="5806" y="103"/>
                    <a:pt x="5259" y="42"/>
                  </a:cubicBezTo>
                  <a:cubicBezTo>
                    <a:pt x="5095" y="14"/>
                    <a:pt x="4931" y="1"/>
                    <a:pt x="476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0"/>
            <p:cNvSpPr/>
            <p:nvPr/>
          </p:nvSpPr>
          <p:spPr>
            <a:xfrm>
              <a:off x="5107689" y="3920800"/>
              <a:ext cx="799838" cy="113408"/>
            </a:xfrm>
            <a:custGeom>
              <a:rect b="b" l="l" r="r" t="t"/>
              <a:pathLst>
                <a:path extrusionOk="0" h="7357" w="51887">
                  <a:moveTo>
                    <a:pt x="28633" y="0"/>
                  </a:moveTo>
                  <a:lnTo>
                    <a:pt x="1" y="3192"/>
                  </a:lnTo>
                  <a:lnTo>
                    <a:pt x="30792" y="7356"/>
                  </a:lnTo>
                  <a:lnTo>
                    <a:pt x="51886" y="1399"/>
                  </a:lnTo>
                  <a:lnTo>
                    <a:pt x="286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0"/>
            <p:cNvSpPr/>
            <p:nvPr/>
          </p:nvSpPr>
          <p:spPr>
            <a:xfrm>
              <a:off x="5107689" y="3970009"/>
              <a:ext cx="468570" cy="495731"/>
            </a:xfrm>
            <a:custGeom>
              <a:rect b="b" l="l" r="r" t="t"/>
              <a:pathLst>
                <a:path extrusionOk="0" h="32159" w="30397">
                  <a:moveTo>
                    <a:pt x="1" y="0"/>
                  </a:moveTo>
                  <a:lnTo>
                    <a:pt x="1" y="29362"/>
                  </a:lnTo>
                  <a:lnTo>
                    <a:pt x="30396" y="32159"/>
                  </a:lnTo>
                  <a:lnTo>
                    <a:pt x="30396" y="1520"/>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0"/>
            <p:cNvSpPr/>
            <p:nvPr/>
          </p:nvSpPr>
          <p:spPr>
            <a:xfrm>
              <a:off x="5129719" y="3992964"/>
              <a:ext cx="424514" cy="449347"/>
            </a:xfrm>
            <a:custGeom>
              <a:rect b="b" l="l" r="r" t="t"/>
              <a:pathLst>
                <a:path extrusionOk="0" h="29150" w="27539">
                  <a:moveTo>
                    <a:pt x="0" y="0"/>
                  </a:moveTo>
                  <a:lnTo>
                    <a:pt x="0" y="26627"/>
                  </a:lnTo>
                  <a:lnTo>
                    <a:pt x="27539" y="29150"/>
                  </a:lnTo>
                  <a:lnTo>
                    <a:pt x="27539" y="139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0"/>
            <p:cNvSpPr/>
            <p:nvPr/>
          </p:nvSpPr>
          <p:spPr>
            <a:xfrm>
              <a:off x="5129719" y="3992964"/>
              <a:ext cx="424514" cy="449347"/>
            </a:xfrm>
            <a:custGeom>
              <a:rect b="b" l="l" r="r" t="t"/>
              <a:pathLst>
                <a:path extrusionOk="0" h="29150" w="27539">
                  <a:moveTo>
                    <a:pt x="0" y="0"/>
                  </a:moveTo>
                  <a:lnTo>
                    <a:pt x="0" y="26627"/>
                  </a:lnTo>
                  <a:lnTo>
                    <a:pt x="27539" y="29150"/>
                  </a:lnTo>
                  <a:lnTo>
                    <a:pt x="27539" y="16475"/>
                  </a:lnTo>
                  <a:lnTo>
                    <a:pt x="19970" y="16475"/>
                  </a:lnTo>
                  <a:lnTo>
                    <a:pt x="19970" y="1003"/>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0"/>
            <p:cNvSpPr/>
            <p:nvPr/>
          </p:nvSpPr>
          <p:spPr>
            <a:xfrm>
              <a:off x="5328868" y="4098397"/>
              <a:ext cx="216010" cy="234755"/>
            </a:xfrm>
            <a:custGeom>
              <a:rect b="b" l="l" r="r" t="t"/>
              <a:pathLst>
                <a:path extrusionOk="0" h="15229" w="14013">
                  <a:moveTo>
                    <a:pt x="3466" y="0"/>
                  </a:moveTo>
                  <a:cubicBezTo>
                    <a:pt x="2463" y="5076"/>
                    <a:pt x="1308" y="10153"/>
                    <a:pt x="0" y="15229"/>
                  </a:cubicBezTo>
                  <a:lnTo>
                    <a:pt x="11277" y="15229"/>
                  </a:lnTo>
                  <a:lnTo>
                    <a:pt x="12615" y="7052"/>
                  </a:lnTo>
                  <a:cubicBezTo>
                    <a:pt x="13071" y="4712"/>
                    <a:pt x="13557" y="2341"/>
                    <a:pt x="140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0"/>
            <p:cNvSpPr/>
            <p:nvPr/>
          </p:nvSpPr>
          <p:spPr>
            <a:xfrm>
              <a:off x="5316211" y="4098397"/>
              <a:ext cx="215085" cy="230069"/>
            </a:xfrm>
            <a:custGeom>
              <a:rect b="b" l="l" r="r" t="t"/>
              <a:pathLst>
                <a:path extrusionOk="0" h="14925" w="13953">
                  <a:moveTo>
                    <a:pt x="3405" y="0"/>
                  </a:moveTo>
                  <a:cubicBezTo>
                    <a:pt x="2432" y="4985"/>
                    <a:pt x="1277" y="9940"/>
                    <a:pt x="1" y="14925"/>
                  </a:cubicBezTo>
                  <a:lnTo>
                    <a:pt x="11247" y="14925"/>
                  </a:lnTo>
                  <a:lnTo>
                    <a:pt x="12524" y="7052"/>
                  </a:lnTo>
                  <a:cubicBezTo>
                    <a:pt x="13010" y="4712"/>
                    <a:pt x="13466" y="2341"/>
                    <a:pt x="139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0"/>
            <p:cNvSpPr/>
            <p:nvPr/>
          </p:nvSpPr>
          <p:spPr>
            <a:xfrm>
              <a:off x="5297002" y="4098397"/>
              <a:ext cx="216010" cy="234755"/>
            </a:xfrm>
            <a:custGeom>
              <a:rect b="b" l="l" r="r" t="t"/>
              <a:pathLst>
                <a:path extrusionOk="0" h="15229" w="14013">
                  <a:moveTo>
                    <a:pt x="3466" y="0"/>
                  </a:moveTo>
                  <a:cubicBezTo>
                    <a:pt x="2463" y="5076"/>
                    <a:pt x="1308" y="10153"/>
                    <a:pt x="1" y="15229"/>
                  </a:cubicBezTo>
                  <a:lnTo>
                    <a:pt x="11277" y="15229"/>
                  </a:lnTo>
                  <a:lnTo>
                    <a:pt x="12615" y="7052"/>
                  </a:lnTo>
                  <a:cubicBezTo>
                    <a:pt x="13071" y="4712"/>
                    <a:pt x="13527" y="2341"/>
                    <a:pt x="140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0"/>
            <p:cNvSpPr/>
            <p:nvPr/>
          </p:nvSpPr>
          <p:spPr>
            <a:xfrm>
              <a:off x="5283420" y="4098397"/>
              <a:ext cx="214608" cy="230069"/>
            </a:xfrm>
            <a:custGeom>
              <a:rect b="b" l="l" r="r" t="t"/>
              <a:pathLst>
                <a:path extrusionOk="0" h="14925" w="13922">
                  <a:moveTo>
                    <a:pt x="3404" y="0"/>
                  </a:moveTo>
                  <a:cubicBezTo>
                    <a:pt x="2401" y="4985"/>
                    <a:pt x="1277" y="9940"/>
                    <a:pt x="0" y="14925"/>
                  </a:cubicBezTo>
                  <a:lnTo>
                    <a:pt x="11216" y="14925"/>
                  </a:lnTo>
                  <a:lnTo>
                    <a:pt x="12462" y="7387"/>
                  </a:lnTo>
                  <a:lnTo>
                    <a:pt x="139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0"/>
            <p:cNvSpPr/>
            <p:nvPr/>
          </p:nvSpPr>
          <p:spPr>
            <a:xfrm>
              <a:off x="5576286" y="3942352"/>
              <a:ext cx="331284" cy="523385"/>
            </a:xfrm>
            <a:custGeom>
              <a:rect b="b" l="l" r="r" t="t"/>
              <a:pathLst>
                <a:path extrusionOk="0" h="33953" w="21491">
                  <a:moveTo>
                    <a:pt x="21490" y="1"/>
                  </a:moveTo>
                  <a:lnTo>
                    <a:pt x="0" y="3314"/>
                  </a:lnTo>
                  <a:lnTo>
                    <a:pt x="0" y="33953"/>
                  </a:lnTo>
                  <a:lnTo>
                    <a:pt x="21490" y="25533"/>
                  </a:lnTo>
                  <a:lnTo>
                    <a:pt x="214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0"/>
            <p:cNvSpPr/>
            <p:nvPr/>
          </p:nvSpPr>
          <p:spPr>
            <a:xfrm>
              <a:off x="5576286" y="3942352"/>
              <a:ext cx="331284" cy="523385"/>
            </a:xfrm>
            <a:custGeom>
              <a:rect b="b" l="l" r="r" t="t"/>
              <a:pathLst>
                <a:path extrusionOk="0" h="33953" w="21491">
                  <a:moveTo>
                    <a:pt x="21490" y="1"/>
                  </a:moveTo>
                  <a:lnTo>
                    <a:pt x="0" y="3314"/>
                  </a:lnTo>
                  <a:lnTo>
                    <a:pt x="0" y="33953"/>
                  </a:lnTo>
                  <a:lnTo>
                    <a:pt x="8055" y="30791"/>
                  </a:lnTo>
                  <a:cubicBezTo>
                    <a:pt x="9089" y="29120"/>
                    <a:pt x="10122" y="27448"/>
                    <a:pt x="11156" y="25776"/>
                  </a:cubicBezTo>
                  <a:cubicBezTo>
                    <a:pt x="10882" y="25685"/>
                    <a:pt x="10609" y="25563"/>
                    <a:pt x="10335" y="25411"/>
                  </a:cubicBezTo>
                  <a:cubicBezTo>
                    <a:pt x="8754" y="24469"/>
                    <a:pt x="7934" y="22098"/>
                    <a:pt x="9058" y="20487"/>
                  </a:cubicBezTo>
                  <a:cubicBezTo>
                    <a:pt x="13162" y="14560"/>
                    <a:pt x="17417" y="8694"/>
                    <a:pt x="21490" y="2736"/>
                  </a:cubicBezTo>
                  <a:lnTo>
                    <a:pt x="2149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0"/>
            <p:cNvSpPr/>
            <p:nvPr/>
          </p:nvSpPr>
          <p:spPr>
            <a:xfrm>
              <a:off x="5872435" y="4291918"/>
              <a:ext cx="34684" cy="57652"/>
            </a:xfrm>
            <a:custGeom>
              <a:rect b="b" l="l" r="r" t="t"/>
              <a:pathLst>
                <a:path extrusionOk="0" h="3740" w="2250">
                  <a:moveTo>
                    <a:pt x="2250" y="1"/>
                  </a:moveTo>
                  <a:cubicBezTo>
                    <a:pt x="1520" y="1247"/>
                    <a:pt x="760" y="2493"/>
                    <a:pt x="1" y="3739"/>
                  </a:cubicBezTo>
                  <a:lnTo>
                    <a:pt x="2250" y="2858"/>
                  </a:lnTo>
                  <a:lnTo>
                    <a:pt x="2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0"/>
            <p:cNvSpPr/>
            <p:nvPr/>
          </p:nvSpPr>
          <p:spPr>
            <a:xfrm>
              <a:off x="3201930" y="2438652"/>
              <a:ext cx="644732" cy="1911691"/>
            </a:xfrm>
            <a:custGeom>
              <a:rect b="b" l="l" r="r" t="t"/>
              <a:pathLst>
                <a:path extrusionOk="0" h="124015" w="41825">
                  <a:moveTo>
                    <a:pt x="0" y="0"/>
                  </a:moveTo>
                  <a:lnTo>
                    <a:pt x="0" y="124014"/>
                  </a:lnTo>
                  <a:lnTo>
                    <a:pt x="41825" y="124014"/>
                  </a:lnTo>
                  <a:lnTo>
                    <a:pt x="418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0"/>
            <p:cNvSpPr/>
            <p:nvPr/>
          </p:nvSpPr>
          <p:spPr>
            <a:xfrm>
              <a:off x="3245034" y="2438652"/>
              <a:ext cx="644748" cy="1911691"/>
            </a:xfrm>
            <a:custGeom>
              <a:rect b="b" l="l" r="r" t="t"/>
              <a:pathLst>
                <a:path extrusionOk="0" h="124015" w="41826">
                  <a:moveTo>
                    <a:pt x="1" y="0"/>
                  </a:moveTo>
                  <a:lnTo>
                    <a:pt x="1" y="124014"/>
                  </a:lnTo>
                  <a:lnTo>
                    <a:pt x="41825" y="124014"/>
                  </a:lnTo>
                  <a:lnTo>
                    <a:pt x="418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0"/>
            <p:cNvSpPr/>
            <p:nvPr/>
          </p:nvSpPr>
          <p:spPr>
            <a:xfrm>
              <a:off x="3281124" y="2493936"/>
              <a:ext cx="580082" cy="439050"/>
            </a:xfrm>
            <a:custGeom>
              <a:rect b="b" l="l" r="r" t="t"/>
              <a:pathLst>
                <a:path extrusionOk="0" h="28482" w="37631">
                  <a:moveTo>
                    <a:pt x="37235" y="366"/>
                  </a:moveTo>
                  <a:lnTo>
                    <a:pt x="37235" y="28117"/>
                  </a:lnTo>
                  <a:lnTo>
                    <a:pt x="395" y="28117"/>
                  </a:lnTo>
                  <a:lnTo>
                    <a:pt x="395" y="366"/>
                  </a:lnTo>
                  <a:close/>
                  <a:moveTo>
                    <a:pt x="0" y="1"/>
                  </a:moveTo>
                  <a:lnTo>
                    <a:pt x="0" y="28482"/>
                  </a:lnTo>
                  <a:lnTo>
                    <a:pt x="37630" y="28482"/>
                  </a:lnTo>
                  <a:lnTo>
                    <a:pt x="376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0"/>
            <p:cNvSpPr/>
            <p:nvPr/>
          </p:nvSpPr>
          <p:spPr>
            <a:xfrm>
              <a:off x="3281124" y="2947532"/>
              <a:ext cx="580082" cy="439512"/>
            </a:xfrm>
            <a:custGeom>
              <a:rect b="b" l="l" r="r" t="t"/>
              <a:pathLst>
                <a:path extrusionOk="0" h="28512" w="37631">
                  <a:moveTo>
                    <a:pt x="37235" y="396"/>
                  </a:moveTo>
                  <a:lnTo>
                    <a:pt x="37235" y="28117"/>
                  </a:lnTo>
                  <a:lnTo>
                    <a:pt x="395" y="28117"/>
                  </a:lnTo>
                  <a:lnTo>
                    <a:pt x="395" y="396"/>
                  </a:lnTo>
                  <a:close/>
                  <a:moveTo>
                    <a:pt x="0" y="1"/>
                  </a:moveTo>
                  <a:lnTo>
                    <a:pt x="0" y="28512"/>
                  </a:lnTo>
                  <a:lnTo>
                    <a:pt x="37630" y="28512"/>
                  </a:lnTo>
                  <a:lnTo>
                    <a:pt x="376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0"/>
            <p:cNvSpPr/>
            <p:nvPr/>
          </p:nvSpPr>
          <p:spPr>
            <a:xfrm>
              <a:off x="3281124" y="3401606"/>
              <a:ext cx="580082" cy="439512"/>
            </a:xfrm>
            <a:custGeom>
              <a:rect b="b" l="l" r="r" t="t"/>
              <a:pathLst>
                <a:path extrusionOk="0" h="28512" w="37631">
                  <a:moveTo>
                    <a:pt x="37235" y="395"/>
                  </a:moveTo>
                  <a:lnTo>
                    <a:pt x="37235" y="28116"/>
                  </a:lnTo>
                  <a:lnTo>
                    <a:pt x="395" y="28116"/>
                  </a:lnTo>
                  <a:lnTo>
                    <a:pt x="395" y="395"/>
                  </a:lnTo>
                  <a:close/>
                  <a:moveTo>
                    <a:pt x="0" y="0"/>
                  </a:moveTo>
                  <a:lnTo>
                    <a:pt x="0" y="28511"/>
                  </a:lnTo>
                  <a:lnTo>
                    <a:pt x="37630" y="28511"/>
                  </a:lnTo>
                  <a:lnTo>
                    <a:pt x="376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0"/>
            <p:cNvSpPr/>
            <p:nvPr/>
          </p:nvSpPr>
          <p:spPr>
            <a:xfrm>
              <a:off x="3281124" y="3855665"/>
              <a:ext cx="580082" cy="439050"/>
            </a:xfrm>
            <a:custGeom>
              <a:rect b="b" l="l" r="r" t="t"/>
              <a:pathLst>
                <a:path extrusionOk="0" h="28482" w="37631">
                  <a:moveTo>
                    <a:pt x="37235" y="365"/>
                  </a:moveTo>
                  <a:lnTo>
                    <a:pt x="37235" y="28116"/>
                  </a:lnTo>
                  <a:lnTo>
                    <a:pt x="395" y="28116"/>
                  </a:lnTo>
                  <a:lnTo>
                    <a:pt x="395" y="365"/>
                  </a:lnTo>
                  <a:close/>
                  <a:moveTo>
                    <a:pt x="0" y="0"/>
                  </a:moveTo>
                  <a:lnTo>
                    <a:pt x="0" y="28481"/>
                  </a:lnTo>
                  <a:lnTo>
                    <a:pt x="37630" y="28481"/>
                  </a:lnTo>
                  <a:lnTo>
                    <a:pt x="376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0"/>
            <p:cNvSpPr/>
            <p:nvPr/>
          </p:nvSpPr>
          <p:spPr>
            <a:xfrm>
              <a:off x="3835929" y="2638264"/>
              <a:ext cx="24387" cy="160270"/>
            </a:xfrm>
            <a:custGeom>
              <a:rect b="b" l="l" r="r" t="t"/>
              <a:pathLst>
                <a:path extrusionOk="0" h="10397" w="1582">
                  <a:moveTo>
                    <a:pt x="1581" y="1"/>
                  </a:moveTo>
                  <a:lnTo>
                    <a:pt x="1" y="1855"/>
                  </a:lnTo>
                  <a:lnTo>
                    <a:pt x="31" y="10396"/>
                  </a:lnTo>
                  <a:lnTo>
                    <a:pt x="1581" y="10396"/>
                  </a:lnTo>
                  <a:lnTo>
                    <a:pt x="15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0"/>
            <p:cNvSpPr/>
            <p:nvPr/>
          </p:nvSpPr>
          <p:spPr>
            <a:xfrm>
              <a:off x="3835929" y="3100771"/>
              <a:ext cx="24387" cy="160254"/>
            </a:xfrm>
            <a:custGeom>
              <a:rect b="b" l="l" r="r" t="t"/>
              <a:pathLst>
                <a:path extrusionOk="0" h="10396" w="1582">
                  <a:moveTo>
                    <a:pt x="1581" y="0"/>
                  </a:moveTo>
                  <a:lnTo>
                    <a:pt x="1" y="1854"/>
                  </a:lnTo>
                  <a:lnTo>
                    <a:pt x="31" y="10396"/>
                  </a:lnTo>
                  <a:lnTo>
                    <a:pt x="1581" y="10396"/>
                  </a:lnTo>
                  <a:lnTo>
                    <a:pt x="1581" y="0"/>
                  </a:ln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0"/>
            <p:cNvSpPr/>
            <p:nvPr/>
          </p:nvSpPr>
          <p:spPr>
            <a:xfrm>
              <a:off x="3835929" y="3559979"/>
              <a:ext cx="24387" cy="159792"/>
            </a:xfrm>
            <a:custGeom>
              <a:rect b="b" l="l" r="r" t="t"/>
              <a:pathLst>
                <a:path extrusionOk="0" h="10366" w="1582">
                  <a:moveTo>
                    <a:pt x="1581" y="1"/>
                  </a:moveTo>
                  <a:lnTo>
                    <a:pt x="1" y="1855"/>
                  </a:lnTo>
                  <a:lnTo>
                    <a:pt x="31" y="10366"/>
                  </a:lnTo>
                  <a:lnTo>
                    <a:pt x="1581" y="10366"/>
                  </a:lnTo>
                  <a:lnTo>
                    <a:pt x="1581" y="1"/>
                  </a:ln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0"/>
            <p:cNvSpPr/>
            <p:nvPr/>
          </p:nvSpPr>
          <p:spPr>
            <a:xfrm>
              <a:off x="3835929" y="4028576"/>
              <a:ext cx="24387" cy="159792"/>
            </a:xfrm>
            <a:custGeom>
              <a:rect b="b" l="l" r="r" t="t"/>
              <a:pathLst>
                <a:path extrusionOk="0" h="10366" w="1582">
                  <a:moveTo>
                    <a:pt x="1581" y="0"/>
                  </a:moveTo>
                  <a:lnTo>
                    <a:pt x="1" y="1855"/>
                  </a:lnTo>
                  <a:lnTo>
                    <a:pt x="31" y="10365"/>
                  </a:lnTo>
                  <a:lnTo>
                    <a:pt x="1581" y="10365"/>
                  </a:lnTo>
                  <a:lnTo>
                    <a:pt x="15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0"/>
            <p:cNvSpPr/>
            <p:nvPr/>
          </p:nvSpPr>
          <p:spPr>
            <a:xfrm>
              <a:off x="3631153" y="2512805"/>
              <a:ext cx="188849" cy="183916"/>
            </a:xfrm>
            <a:custGeom>
              <a:rect b="b" l="l" r="r" t="t"/>
              <a:pathLst>
                <a:path extrusionOk="0" h="11931" w="12251">
                  <a:moveTo>
                    <a:pt x="6126" y="0"/>
                  </a:moveTo>
                  <a:cubicBezTo>
                    <a:pt x="5829" y="0"/>
                    <a:pt x="5533" y="160"/>
                    <a:pt x="5411" y="479"/>
                  </a:cubicBezTo>
                  <a:lnTo>
                    <a:pt x="5320" y="692"/>
                  </a:lnTo>
                  <a:cubicBezTo>
                    <a:pt x="5183" y="986"/>
                    <a:pt x="4906" y="1154"/>
                    <a:pt x="4621" y="1154"/>
                  </a:cubicBezTo>
                  <a:cubicBezTo>
                    <a:pt x="4464" y="1154"/>
                    <a:pt x="4305" y="1103"/>
                    <a:pt x="4165" y="996"/>
                  </a:cubicBezTo>
                  <a:lnTo>
                    <a:pt x="3983" y="874"/>
                  </a:lnTo>
                  <a:cubicBezTo>
                    <a:pt x="3836" y="760"/>
                    <a:pt x="3673" y="709"/>
                    <a:pt x="3516" y="709"/>
                  </a:cubicBezTo>
                  <a:cubicBezTo>
                    <a:pt x="3089" y="709"/>
                    <a:pt x="2700" y="1084"/>
                    <a:pt x="2767" y="1573"/>
                  </a:cubicBezTo>
                  <a:lnTo>
                    <a:pt x="2797" y="1817"/>
                  </a:lnTo>
                  <a:cubicBezTo>
                    <a:pt x="2881" y="2261"/>
                    <a:pt x="2533" y="2679"/>
                    <a:pt x="2079" y="2679"/>
                  </a:cubicBezTo>
                  <a:cubicBezTo>
                    <a:pt x="2035" y="2679"/>
                    <a:pt x="1991" y="2676"/>
                    <a:pt x="1946" y="2668"/>
                  </a:cubicBezTo>
                  <a:lnTo>
                    <a:pt x="1703" y="2668"/>
                  </a:lnTo>
                  <a:cubicBezTo>
                    <a:pt x="1666" y="2663"/>
                    <a:pt x="1629" y="2660"/>
                    <a:pt x="1594" y="2660"/>
                  </a:cubicBezTo>
                  <a:cubicBezTo>
                    <a:pt x="990" y="2660"/>
                    <a:pt x="631" y="3365"/>
                    <a:pt x="1004" y="3853"/>
                  </a:cubicBezTo>
                  <a:lnTo>
                    <a:pt x="1156" y="4066"/>
                  </a:lnTo>
                  <a:cubicBezTo>
                    <a:pt x="1429" y="4461"/>
                    <a:pt x="1277" y="5008"/>
                    <a:pt x="852" y="5190"/>
                  </a:cubicBezTo>
                  <a:lnTo>
                    <a:pt x="639" y="5312"/>
                  </a:lnTo>
                  <a:cubicBezTo>
                    <a:pt x="1" y="5555"/>
                    <a:pt x="1" y="6437"/>
                    <a:pt x="639" y="6710"/>
                  </a:cubicBezTo>
                  <a:lnTo>
                    <a:pt x="852" y="6801"/>
                  </a:lnTo>
                  <a:cubicBezTo>
                    <a:pt x="1277" y="6984"/>
                    <a:pt x="1429" y="7531"/>
                    <a:pt x="1156" y="7926"/>
                  </a:cubicBezTo>
                  <a:lnTo>
                    <a:pt x="1004" y="8139"/>
                  </a:lnTo>
                  <a:cubicBezTo>
                    <a:pt x="624" y="8636"/>
                    <a:pt x="1003" y="9358"/>
                    <a:pt x="1628" y="9358"/>
                  </a:cubicBezTo>
                  <a:cubicBezTo>
                    <a:pt x="1653" y="9358"/>
                    <a:pt x="1678" y="9357"/>
                    <a:pt x="1703" y="9355"/>
                  </a:cubicBezTo>
                  <a:lnTo>
                    <a:pt x="1946" y="9324"/>
                  </a:lnTo>
                  <a:cubicBezTo>
                    <a:pt x="1979" y="9320"/>
                    <a:pt x="2012" y="9318"/>
                    <a:pt x="2045" y="9318"/>
                  </a:cubicBezTo>
                  <a:cubicBezTo>
                    <a:pt x="2488" y="9318"/>
                    <a:pt x="2854" y="9694"/>
                    <a:pt x="2797" y="10175"/>
                  </a:cubicBezTo>
                  <a:lnTo>
                    <a:pt x="2797" y="10388"/>
                  </a:lnTo>
                  <a:cubicBezTo>
                    <a:pt x="2730" y="10861"/>
                    <a:pt x="3130" y="11235"/>
                    <a:pt x="3565" y="11235"/>
                  </a:cubicBezTo>
                  <a:cubicBezTo>
                    <a:pt x="3716" y="11235"/>
                    <a:pt x="3872" y="11189"/>
                    <a:pt x="4013" y="11087"/>
                  </a:cubicBezTo>
                  <a:lnTo>
                    <a:pt x="4195" y="10935"/>
                  </a:lnTo>
                  <a:cubicBezTo>
                    <a:pt x="4335" y="10828"/>
                    <a:pt x="4494" y="10777"/>
                    <a:pt x="4651" y="10777"/>
                  </a:cubicBezTo>
                  <a:cubicBezTo>
                    <a:pt x="4936" y="10777"/>
                    <a:pt x="5213" y="10945"/>
                    <a:pt x="5350" y="11239"/>
                  </a:cubicBezTo>
                  <a:lnTo>
                    <a:pt x="5442" y="11452"/>
                  </a:lnTo>
                  <a:cubicBezTo>
                    <a:pt x="5563" y="11771"/>
                    <a:pt x="5844" y="11931"/>
                    <a:pt x="6129" y="11931"/>
                  </a:cubicBezTo>
                  <a:cubicBezTo>
                    <a:pt x="6414" y="11931"/>
                    <a:pt x="6703" y="11771"/>
                    <a:pt x="6840" y="11452"/>
                  </a:cubicBezTo>
                  <a:lnTo>
                    <a:pt x="6931" y="11239"/>
                  </a:lnTo>
                  <a:cubicBezTo>
                    <a:pt x="7049" y="10945"/>
                    <a:pt x="7331" y="10777"/>
                    <a:pt x="7623" y="10777"/>
                  </a:cubicBezTo>
                  <a:cubicBezTo>
                    <a:pt x="7783" y="10777"/>
                    <a:pt x="7946" y="10828"/>
                    <a:pt x="8086" y="10935"/>
                  </a:cubicBezTo>
                  <a:lnTo>
                    <a:pt x="8268" y="11087"/>
                  </a:lnTo>
                  <a:cubicBezTo>
                    <a:pt x="8402" y="11189"/>
                    <a:pt x="8552" y="11235"/>
                    <a:pt x="8699" y="11235"/>
                  </a:cubicBezTo>
                  <a:cubicBezTo>
                    <a:pt x="9123" y="11235"/>
                    <a:pt x="9529" y="10861"/>
                    <a:pt x="9484" y="10388"/>
                  </a:cubicBezTo>
                  <a:lnTo>
                    <a:pt x="9454" y="10145"/>
                  </a:lnTo>
                  <a:cubicBezTo>
                    <a:pt x="9397" y="9664"/>
                    <a:pt x="9763" y="9288"/>
                    <a:pt x="10206" y="9288"/>
                  </a:cubicBezTo>
                  <a:cubicBezTo>
                    <a:pt x="10239" y="9288"/>
                    <a:pt x="10272" y="9290"/>
                    <a:pt x="10305" y="9294"/>
                  </a:cubicBezTo>
                  <a:lnTo>
                    <a:pt x="10548" y="9324"/>
                  </a:lnTo>
                  <a:cubicBezTo>
                    <a:pt x="10572" y="9327"/>
                    <a:pt x="10596" y="9328"/>
                    <a:pt x="10620" y="9328"/>
                  </a:cubicBezTo>
                  <a:cubicBezTo>
                    <a:pt x="11220" y="9328"/>
                    <a:pt x="11627" y="8605"/>
                    <a:pt x="11247" y="8108"/>
                  </a:cubicBezTo>
                  <a:lnTo>
                    <a:pt x="11095" y="7896"/>
                  </a:lnTo>
                  <a:cubicBezTo>
                    <a:pt x="10822" y="7500"/>
                    <a:pt x="10943" y="6953"/>
                    <a:pt x="11399" y="6771"/>
                  </a:cubicBezTo>
                  <a:lnTo>
                    <a:pt x="11612" y="6680"/>
                  </a:lnTo>
                  <a:cubicBezTo>
                    <a:pt x="12250" y="6406"/>
                    <a:pt x="12250" y="5525"/>
                    <a:pt x="11612" y="5282"/>
                  </a:cubicBezTo>
                  <a:lnTo>
                    <a:pt x="11399" y="5160"/>
                  </a:lnTo>
                  <a:cubicBezTo>
                    <a:pt x="10943" y="4978"/>
                    <a:pt x="10822" y="4431"/>
                    <a:pt x="11095" y="4035"/>
                  </a:cubicBezTo>
                  <a:lnTo>
                    <a:pt x="11247" y="3853"/>
                  </a:lnTo>
                  <a:cubicBezTo>
                    <a:pt x="11620" y="3336"/>
                    <a:pt x="11234" y="2630"/>
                    <a:pt x="10653" y="2630"/>
                  </a:cubicBezTo>
                  <a:cubicBezTo>
                    <a:pt x="10618" y="2630"/>
                    <a:pt x="10584" y="2632"/>
                    <a:pt x="10548" y="2637"/>
                  </a:cubicBezTo>
                  <a:lnTo>
                    <a:pt x="10305" y="2668"/>
                  </a:lnTo>
                  <a:cubicBezTo>
                    <a:pt x="10287" y="2669"/>
                    <a:pt x="10270" y="2669"/>
                    <a:pt x="10252" y="2669"/>
                  </a:cubicBezTo>
                  <a:cubicBezTo>
                    <a:pt x="9788" y="2669"/>
                    <a:pt x="9395" y="2285"/>
                    <a:pt x="9454" y="1817"/>
                  </a:cubicBezTo>
                  <a:lnTo>
                    <a:pt x="9484" y="1573"/>
                  </a:lnTo>
                  <a:cubicBezTo>
                    <a:pt x="9529" y="1082"/>
                    <a:pt x="9131" y="722"/>
                    <a:pt x="8712" y="722"/>
                  </a:cubicBezTo>
                  <a:cubicBezTo>
                    <a:pt x="8560" y="722"/>
                    <a:pt x="8406" y="769"/>
                    <a:pt x="8268" y="874"/>
                  </a:cubicBezTo>
                  <a:lnTo>
                    <a:pt x="8086" y="1026"/>
                  </a:lnTo>
                  <a:cubicBezTo>
                    <a:pt x="7953" y="1119"/>
                    <a:pt x="7798" y="1162"/>
                    <a:pt x="7646" y="1162"/>
                  </a:cubicBezTo>
                  <a:cubicBezTo>
                    <a:pt x="7346" y="1162"/>
                    <a:pt x="7052" y="994"/>
                    <a:pt x="6931" y="692"/>
                  </a:cubicBezTo>
                  <a:lnTo>
                    <a:pt x="6840" y="479"/>
                  </a:lnTo>
                  <a:cubicBezTo>
                    <a:pt x="6718" y="160"/>
                    <a:pt x="6422" y="0"/>
                    <a:pt x="61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0"/>
            <p:cNvSpPr/>
            <p:nvPr/>
          </p:nvSpPr>
          <p:spPr>
            <a:xfrm>
              <a:off x="3640865" y="2560488"/>
              <a:ext cx="177257" cy="96652"/>
            </a:xfrm>
            <a:custGeom>
              <a:rect b="b" l="l" r="r" t="t"/>
              <a:pathLst>
                <a:path extrusionOk="0" h="6270" w="11499">
                  <a:moveTo>
                    <a:pt x="10678" y="0"/>
                  </a:moveTo>
                  <a:lnTo>
                    <a:pt x="10678" y="0"/>
                  </a:lnTo>
                  <a:cubicBezTo>
                    <a:pt x="7243" y="1277"/>
                    <a:pt x="3809" y="2553"/>
                    <a:pt x="344" y="3769"/>
                  </a:cubicBezTo>
                  <a:cubicBezTo>
                    <a:pt x="708" y="4012"/>
                    <a:pt x="799" y="4499"/>
                    <a:pt x="526" y="4833"/>
                  </a:cubicBezTo>
                  <a:lnTo>
                    <a:pt x="374" y="5046"/>
                  </a:lnTo>
                  <a:cubicBezTo>
                    <a:pt x="1" y="5563"/>
                    <a:pt x="387" y="6269"/>
                    <a:pt x="994" y="6269"/>
                  </a:cubicBezTo>
                  <a:cubicBezTo>
                    <a:pt x="1030" y="6269"/>
                    <a:pt x="1066" y="6267"/>
                    <a:pt x="1103" y="6262"/>
                  </a:cubicBezTo>
                  <a:lnTo>
                    <a:pt x="1316" y="6231"/>
                  </a:lnTo>
                  <a:lnTo>
                    <a:pt x="1377" y="6231"/>
                  </a:lnTo>
                  <a:cubicBezTo>
                    <a:pt x="3930" y="5350"/>
                    <a:pt x="6514" y="4499"/>
                    <a:pt x="9097" y="3678"/>
                  </a:cubicBezTo>
                  <a:lnTo>
                    <a:pt x="11438" y="2948"/>
                  </a:lnTo>
                  <a:cubicBezTo>
                    <a:pt x="11499" y="2645"/>
                    <a:pt x="11316" y="2310"/>
                    <a:pt x="11012" y="2189"/>
                  </a:cubicBezTo>
                  <a:lnTo>
                    <a:pt x="10769" y="2097"/>
                  </a:lnTo>
                  <a:cubicBezTo>
                    <a:pt x="10344" y="1885"/>
                    <a:pt x="10192" y="1338"/>
                    <a:pt x="10465" y="942"/>
                  </a:cubicBezTo>
                  <a:lnTo>
                    <a:pt x="10617" y="760"/>
                  </a:lnTo>
                  <a:cubicBezTo>
                    <a:pt x="10769" y="547"/>
                    <a:pt x="10800" y="243"/>
                    <a:pt x="106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0"/>
            <p:cNvSpPr/>
            <p:nvPr/>
          </p:nvSpPr>
          <p:spPr>
            <a:xfrm>
              <a:off x="3327049" y="3880039"/>
              <a:ext cx="242247" cy="201012"/>
            </a:xfrm>
            <a:custGeom>
              <a:rect b="b" l="l" r="r" t="t"/>
              <a:pathLst>
                <a:path extrusionOk="0" h="13040" w="15715">
                  <a:moveTo>
                    <a:pt x="2280" y="0"/>
                  </a:moveTo>
                  <a:cubicBezTo>
                    <a:pt x="1033" y="0"/>
                    <a:pt x="0" y="1003"/>
                    <a:pt x="0" y="2280"/>
                  </a:cubicBezTo>
                  <a:lnTo>
                    <a:pt x="0" y="10760"/>
                  </a:lnTo>
                  <a:cubicBezTo>
                    <a:pt x="0" y="12037"/>
                    <a:pt x="1033" y="13040"/>
                    <a:pt x="2280" y="13040"/>
                  </a:cubicBezTo>
                  <a:lnTo>
                    <a:pt x="13435" y="13040"/>
                  </a:lnTo>
                  <a:cubicBezTo>
                    <a:pt x="14681" y="13040"/>
                    <a:pt x="15715" y="12037"/>
                    <a:pt x="15715" y="10760"/>
                  </a:cubicBezTo>
                  <a:lnTo>
                    <a:pt x="15715" y="2280"/>
                  </a:lnTo>
                  <a:cubicBezTo>
                    <a:pt x="15715" y="1003"/>
                    <a:pt x="14681" y="0"/>
                    <a:pt x="134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0"/>
            <p:cNvSpPr/>
            <p:nvPr/>
          </p:nvSpPr>
          <p:spPr>
            <a:xfrm>
              <a:off x="3350004" y="3899248"/>
              <a:ext cx="196341" cy="162597"/>
            </a:xfrm>
            <a:custGeom>
              <a:rect b="b" l="l" r="r" t="t"/>
              <a:pathLst>
                <a:path extrusionOk="0" h="10548" w="12737">
                  <a:moveTo>
                    <a:pt x="1855" y="0"/>
                  </a:moveTo>
                  <a:cubicBezTo>
                    <a:pt x="821" y="0"/>
                    <a:pt x="0" y="821"/>
                    <a:pt x="0" y="1824"/>
                  </a:cubicBezTo>
                  <a:lnTo>
                    <a:pt x="0" y="8724"/>
                  </a:lnTo>
                  <a:cubicBezTo>
                    <a:pt x="0" y="9727"/>
                    <a:pt x="821" y="10548"/>
                    <a:pt x="1855" y="10548"/>
                  </a:cubicBezTo>
                  <a:lnTo>
                    <a:pt x="10882" y="10548"/>
                  </a:lnTo>
                  <a:cubicBezTo>
                    <a:pt x="11916" y="10548"/>
                    <a:pt x="12736" y="9727"/>
                    <a:pt x="12736" y="8724"/>
                  </a:cubicBezTo>
                  <a:lnTo>
                    <a:pt x="12736" y="1824"/>
                  </a:lnTo>
                  <a:cubicBezTo>
                    <a:pt x="12736" y="821"/>
                    <a:pt x="11916" y="0"/>
                    <a:pt x="108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0"/>
            <p:cNvSpPr/>
            <p:nvPr/>
          </p:nvSpPr>
          <p:spPr>
            <a:xfrm>
              <a:off x="3371094" y="3912367"/>
              <a:ext cx="166821" cy="131675"/>
            </a:xfrm>
            <a:custGeom>
              <a:rect b="b" l="l" r="r" t="t"/>
              <a:pathLst>
                <a:path extrusionOk="0" h="8542" w="10822">
                  <a:moveTo>
                    <a:pt x="9028" y="0"/>
                  </a:moveTo>
                  <a:cubicBezTo>
                    <a:pt x="5867" y="1368"/>
                    <a:pt x="2857" y="3010"/>
                    <a:pt x="0" y="4924"/>
                  </a:cubicBezTo>
                  <a:lnTo>
                    <a:pt x="3405" y="8542"/>
                  </a:lnTo>
                  <a:cubicBezTo>
                    <a:pt x="5958" y="6718"/>
                    <a:pt x="8420" y="4803"/>
                    <a:pt x="10821" y="2797"/>
                  </a:cubicBezTo>
                  <a:lnTo>
                    <a:pt x="90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0"/>
            <p:cNvSpPr/>
            <p:nvPr/>
          </p:nvSpPr>
          <p:spPr>
            <a:xfrm>
              <a:off x="3306422" y="2498144"/>
              <a:ext cx="220712" cy="232397"/>
            </a:xfrm>
            <a:custGeom>
              <a:rect b="b" l="l" r="r" t="t"/>
              <a:pathLst>
                <a:path extrusionOk="0" h="15076" w="14318">
                  <a:moveTo>
                    <a:pt x="7712" y="1"/>
                  </a:moveTo>
                  <a:cubicBezTo>
                    <a:pt x="6348" y="1"/>
                    <a:pt x="4974" y="382"/>
                    <a:pt x="3830" y="1126"/>
                  </a:cubicBezTo>
                  <a:cubicBezTo>
                    <a:pt x="1308" y="2768"/>
                    <a:pt x="1" y="5929"/>
                    <a:pt x="213" y="8938"/>
                  </a:cubicBezTo>
                  <a:cubicBezTo>
                    <a:pt x="365" y="10792"/>
                    <a:pt x="1095" y="12676"/>
                    <a:pt x="2554" y="13831"/>
                  </a:cubicBezTo>
                  <a:cubicBezTo>
                    <a:pt x="3620" y="14648"/>
                    <a:pt x="4923" y="15075"/>
                    <a:pt x="6249" y="15075"/>
                  </a:cubicBezTo>
                  <a:cubicBezTo>
                    <a:pt x="6699" y="15075"/>
                    <a:pt x="7152" y="15026"/>
                    <a:pt x="7600" y="14926"/>
                  </a:cubicBezTo>
                  <a:cubicBezTo>
                    <a:pt x="9332" y="14531"/>
                    <a:pt x="10882" y="13558"/>
                    <a:pt x="12037" y="12190"/>
                  </a:cubicBezTo>
                  <a:cubicBezTo>
                    <a:pt x="13314" y="10731"/>
                    <a:pt x="14074" y="8877"/>
                    <a:pt x="14226" y="6932"/>
                  </a:cubicBezTo>
                  <a:cubicBezTo>
                    <a:pt x="14317" y="4986"/>
                    <a:pt x="13588" y="3071"/>
                    <a:pt x="12189" y="1704"/>
                  </a:cubicBezTo>
                  <a:cubicBezTo>
                    <a:pt x="10992" y="557"/>
                    <a:pt x="9359" y="1"/>
                    <a:pt x="77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0"/>
            <p:cNvSpPr/>
            <p:nvPr/>
          </p:nvSpPr>
          <p:spPr>
            <a:xfrm>
              <a:off x="3322825" y="2515411"/>
              <a:ext cx="187909" cy="197913"/>
            </a:xfrm>
            <a:custGeom>
              <a:rect b="b" l="l" r="r" t="t"/>
              <a:pathLst>
                <a:path extrusionOk="0" h="12839" w="12190">
                  <a:moveTo>
                    <a:pt x="6606" y="0"/>
                  </a:moveTo>
                  <a:cubicBezTo>
                    <a:pt x="5441" y="0"/>
                    <a:pt x="4265" y="329"/>
                    <a:pt x="3283" y="979"/>
                  </a:cubicBezTo>
                  <a:cubicBezTo>
                    <a:pt x="1156" y="2377"/>
                    <a:pt x="0" y="5052"/>
                    <a:pt x="183" y="7605"/>
                  </a:cubicBezTo>
                  <a:cubicBezTo>
                    <a:pt x="304" y="9186"/>
                    <a:pt x="943" y="10797"/>
                    <a:pt x="2189" y="11800"/>
                  </a:cubicBezTo>
                  <a:cubicBezTo>
                    <a:pt x="3095" y="12480"/>
                    <a:pt x="4188" y="12838"/>
                    <a:pt x="5315" y="12838"/>
                  </a:cubicBezTo>
                  <a:cubicBezTo>
                    <a:pt x="5699" y="12838"/>
                    <a:pt x="6088" y="12797"/>
                    <a:pt x="6475" y="12711"/>
                  </a:cubicBezTo>
                  <a:cubicBezTo>
                    <a:pt x="7934" y="12377"/>
                    <a:pt x="9271" y="11556"/>
                    <a:pt x="10274" y="10371"/>
                  </a:cubicBezTo>
                  <a:cubicBezTo>
                    <a:pt x="11368" y="9125"/>
                    <a:pt x="12007" y="7544"/>
                    <a:pt x="12128" y="5903"/>
                  </a:cubicBezTo>
                  <a:cubicBezTo>
                    <a:pt x="12189" y="4231"/>
                    <a:pt x="11581" y="2620"/>
                    <a:pt x="10396" y="1435"/>
                  </a:cubicBezTo>
                  <a:cubicBezTo>
                    <a:pt x="9385" y="473"/>
                    <a:pt x="8003" y="0"/>
                    <a:pt x="66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0"/>
            <p:cNvSpPr/>
            <p:nvPr/>
          </p:nvSpPr>
          <p:spPr>
            <a:xfrm>
              <a:off x="3323766" y="2522533"/>
              <a:ext cx="186969" cy="166806"/>
            </a:xfrm>
            <a:custGeom>
              <a:rect b="b" l="l" r="r" t="t"/>
              <a:pathLst>
                <a:path extrusionOk="0" h="10821" w="12129">
                  <a:moveTo>
                    <a:pt x="8785" y="0"/>
                  </a:moveTo>
                  <a:cubicBezTo>
                    <a:pt x="6292" y="760"/>
                    <a:pt x="3830" y="1550"/>
                    <a:pt x="1368" y="2401"/>
                  </a:cubicBezTo>
                  <a:cubicBezTo>
                    <a:pt x="456" y="3800"/>
                    <a:pt x="0" y="5471"/>
                    <a:pt x="152" y="7173"/>
                  </a:cubicBezTo>
                  <a:cubicBezTo>
                    <a:pt x="213" y="8511"/>
                    <a:pt x="730" y="9787"/>
                    <a:pt x="1581" y="10821"/>
                  </a:cubicBezTo>
                  <a:cubicBezTo>
                    <a:pt x="4833" y="9666"/>
                    <a:pt x="8055" y="8511"/>
                    <a:pt x="11277" y="7386"/>
                  </a:cubicBezTo>
                  <a:lnTo>
                    <a:pt x="11733" y="7265"/>
                  </a:lnTo>
                  <a:cubicBezTo>
                    <a:pt x="11915" y="6657"/>
                    <a:pt x="12007" y="6049"/>
                    <a:pt x="12037" y="5441"/>
                  </a:cubicBezTo>
                  <a:cubicBezTo>
                    <a:pt x="12128" y="3800"/>
                    <a:pt x="11520" y="2158"/>
                    <a:pt x="10335" y="1003"/>
                  </a:cubicBezTo>
                  <a:cubicBezTo>
                    <a:pt x="9879" y="578"/>
                    <a:pt x="9362" y="243"/>
                    <a:pt x="87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0"/>
            <p:cNvSpPr/>
            <p:nvPr/>
          </p:nvSpPr>
          <p:spPr>
            <a:xfrm>
              <a:off x="3318139" y="2987707"/>
              <a:ext cx="370638" cy="324594"/>
            </a:xfrm>
            <a:custGeom>
              <a:rect b="b" l="l" r="r" t="t"/>
              <a:pathLst>
                <a:path extrusionOk="0" h="21057" w="24044">
                  <a:moveTo>
                    <a:pt x="12349" y="0"/>
                  </a:moveTo>
                  <a:cubicBezTo>
                    <a:pt x="9416" y="0"/>
                    <a:pt x="6517" y="833"/>
                    <a:pt x="4347" y="2775"/>
                  </a:cubicBezTo>
                  <a:cubicBezTo>
                    <a:pt x="821" y="5875"/>
                    <a:pt x="1" y="11529"/>
                    <a:pt x="2341" y="15602"/>
                  </a:cubicBezTo>
                  <a:cubicBezTo>
                    <a:pt x="4289" y="18993"/>
                    <a:pt x="8197" y="21056"/>
                    <a:pt x="12099" y="21056"/>
                  </a:cubicBezTo>
                  <a:cubicBezTo>
                    <a:pt x="12885" y="21056"/>
                    <a:pt x="13670" y="20973"/>
                    <a:pt x="14438" y="20799"/>
                  </a:cubicBezTo>
                  <a:cubicBezTo>
                    <a:pt x="19028" y="19766"/>
                    <a:pt x="22737" y="15754"/>
                    <a:pt x="23588" y="11164"/>
                  </a:cubicBezTo>
                  <a:cubicBezTo>
                    <a:pt x="24044" y="8520"/>
                    <a:pt x="23618" y="5632"/>
                    <a:pt x="21916" y="3596"/>
                  </a:cubicBezTo>
                  <a:cubicBezTo>
                    <a:pt x="20548" y="1985"/>
                    <a:pt x="18481" y="1073"/>
                    <a:pt x="16445" y="526"/>
                  </a:cubicBezTo>
                  <a:cubicBezTo>
                    <a:pt x="15121" y="185"/>
                    <a:pt x="13731" y="0"/>
                    <a:pt x="123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0"/>
            <p:cNvSpPr/>
            <p:nvPr/>
          </p:nvSpPr>
          <p:spPr>
            <a:xfrm>
              <a:off x="3320482" y="3040323"/>
              <a:ext cx="368295" cy="218816"/>
            </a:xfrm>
            <a:custGeom>
              <a:rect b="b" l="l" r="r" t="t"/>
              <a:pathLst>
                <a:path extrusionOk="0" h="14195" w="23892">
                  <a:moveTo>
                    <a:pt x="3526" y="0"/>
                  </a:moveTo>
                  <a:cubicBezTo>
                    <a:pt x="578" y="3192"/>
                    <a:pt x="1" y="8389"/>
                    <a:pt x="2189" y="12189"/>
                  </a:cubicBezTo>
                  <a:cubicBezTo>
                    <a:pt x="2615" y="12918"/>
                    <a:pt x="3131" y="13587"/>
                    <a:pt x="3709" y="14195"/>
                  </a:cubicBezTo>
                  <a:lnTo>
                    <a:pt x="19970" y="14195"/>
                  </a:lnTo>
                  <a:cubicBezTo>
                    <a:pt x="21733" y="12432"/>
                    <a:pt x="22949" y="10183"/>
                    <a:pt x="23436" y="7721"/>
                  </a:cubicBezTo>
                  <a:cubicBezTo>
                    <a:pt x="23892" y="5107"/>
                    <a:pt x="23466" y="2219"/>
                    <a:pt x="21764" y="183"/>
                  </a:cubicBezTo>
                  <a:cubicBezTo>
                    <a:pt x="21703" y="122"/>
                    <a:pt x="21642" y="61"/>
                    <a:pt x="215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0"/>
            <p:cNvSpPr/>
            <p:nvPr/>
          </p:nvSpPr>
          <p:spPr>
            <a:xfrm>
              <a:off x="3323766" y="3417532"/>
              <a:ext cx="417022" cy="176193"/>
            </a:xfrm>
            <a:custGeom>
              <a:rect b="b" l="l" r="r" t="t"/>
              <a:pathLst>
                <a:path extrusionOk="0" h="11430" w="27053">
                  <a:moveTo>
                    <a:pt x="27052" y="1"/>
                  </a:moveTo>
                  <a:lnTo>
                    <a:pt x="27052" y="1"/>
                  </a:lnTo>
                  <a:cubicBezTo>
                    <a:pt x="17995" y="761"/>
                    <a:pt x="8997" y="1824"/>
                    <a:pt x="0" y="3253"/>
                  </a:cubicBezTo>
                  <a:lnTo>
                    <a:pt x="1277" y="11429"/>
                  </a:lnTo>
                  <a:lnTo>
                    <a:pt x="26566" y="8207"/>
                  </a:lnTo>
                  <a:cubicBezTo>
                    <a:pt x="26718" y="5472"/>
                    <a:pt x="26900" y="2736"/>
                    <a:pt x="270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0"/>
            <p:cNvSpPr/>
            <p:nvPr/>
          </p:nvSpPr>
          <p:spPr>
            <a:xfrm>
              <a:off x="3343437" y="3433287"/>
              <a:ext cx="378608" cy="144531"/>
            </a:xfrm>
            <a:custGeom>
              <a:rect b="b" l="l" r="r" t="t"/>
              <a:pathLst>
                <a:path extrusionOk="0" h="9376" w="24561">
                  <a:moveTo>
                    <a:pt x="23041" y="346"/>
                  </a:moveTo>
                  <a:cubicBezTo>
                    <a:pt x="23375" y="346"/>
                    <a:pt x="23710" y="468"/>
                    <a:pt x="23953" y="711"/>
                  </a:cubicBezTo>
                  <a:cubicBezTo>
                    <a:pt x="24105" y="894"/>
                    <a:pt x="24196" y="1137"/>
                    <a:pt x="24196" y="1410"/>
                  </a:cubicBezTo>
                  <a:lnTo>
                    <a:pt x="23892" y="5726"/>
                  </a:lnTo>
                  <a:cubicBezTo>
                    <a:pt x="23831" y="6213"/>
                    <a:pt x="23436" y="6608"/>
                    <a:pt x="22919" y="6638"/>
                  </a:cubicBezTo>
                  <a:lnTo>
                    <a:pt x="2463" y="8979"/>
                  </a:lnTo>
                  <a:cubicBezTo>
                    <a:pt x="2406" y="8988"/>
                    <a:pt x="2350" y="8993"/>
                    <a:pt x="2294" y="8993"/>
                  </a:cubicBezTo>
                  <a:cubicBezTo>
                    <a:pt x="1807" y="8993"/>
                    <a:pt x="1353" y="8649"/>
                    <a:pt x="1217" y="8158"/>
                  </a:cubicBezTo>
                  <a:lnTo>
                    <a:pt x="457" y="3812"/>
                  </a:lnTo>
                  <a:cubicBezTo>
                    <a:pt x="426" y="3568"/>
                    <a:pt x="487" y="3325"/>
                    <a:pt x="639" y="3143"/>
                  </a:cubicBezTo>
                  <a:cubicBezTo>
                    <a:pt x="822" y="2900"/>
                    <a:pt x="1095" y="2717"/>
                    <a:pt x="1399" y="2687"/>
                  </a:cubicBezTo>
                  <a:cubicBezTo>
                    <a:pt x="8512" y="1714"/>
                    <a:pt x="15776" y="924"/>
                    <a:pt x="22950" y="346"/>
                  </a:cubicBezTo>
                  <a:close/>
                  <a:moveTo>
                    <a:pt x="23096" y="0"/>
                  </a:moveTo>
                  <a:cubicBezTo>
                    <a:pt x="23037" y="0"/>
                    <a:pt x="22978" y="4"/>
                    <a:pt x="22919" y="12"/>
                  </a:cubicBezTo>
                  <a:cubicBezTo>
                    <a:pt x="15715" y="559"/>
                    <a:pt x="8451" y="1349"/>
                    <a:pt x="1308" y="2322"/>
                  </a:cubicBezTo>
                  <a:cubicBezTo>
                    <a:pt x="913" y="2383"/>
                    <a:pt x="548" y="2596"/>
                    <a:pt x="305" y="2930"/>
                  </a:cubicBezTo>
                  <a:cubicBezTo>
                    <a:pt x="92" y="3204"/>
                    <a:pt x="1" y="3568"/>
                    <a:pt x="62" y="3903"/>
                  </a:cubicBezTo>
                  <a:lnTo>
                    <a:pt x="822" y="8249"/>
                  </a:lnTo>
                  <a:cubicBezTo>
                    <a:pt x="969" y="8898"/>
                    <a:pt x="1574" y="9375"/>
                    <a:pt x="2249" y="9375"/>
                  </a:cubicBezTo>
                  <a:cubicBezTo>
                    <a:pt x="2269" y="9375"/>
                    <a:pt x="2290" y="9375"/>
                    <a:pt x="2311" y="9374"/>
                  </a:cubicBezTo>
                  <a:lnTo>
                    <a:pt x="2493" y="9374"/>
                  </a:lnTo>
                  <a:lnTo>
                    <a:pt x="22950" y="7033"/>
                  </a:lnTo>
                  <a:cubicBezTo>
                    <a:pt x="23618" y="6973"/>
                    <a:pt x="24165" y="6456"/>
                    <a:pt x="24257" y="5757"/>
                  </a:cubicBezTo>
                  <a:lnTo>
                    <a:pt x="24530" y="1441"/>
                  </a:lnTo>
                  <a:cubicBezTo>
                    <a:pt x="24561" y="1076"/>
                    <a:pt x="24439" y="742"/>
                    <a:pt x="24196" y="468"/>
                  </a:cubicBezTo>
                  <a:cubicBezTo>
                    <a:pt x="23904" y="176"/>
                    <a:pt x="23497" y="0"/>
                    <a:pt x="230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0"/>
            <p:cNvSpPr/>
            <p:nvPr/>
          </p:nvSpPr>
          <p:spPr>
            <a:xfrm>
              <a:off x="3318601" y="2747443"/>
              <a:ext cx="506521" cy="240859"/>
            </a:xfrm>
            <a:custGeom>
              <a:rect b="b" l="l" r="r" t="t"/>
              <a:pathLst>
                <a:path extrusionOk="0" h="15625" w="32859">
                  <a:moveTo>
                    <a:pt x="1581" y="1"/>
                  </a:moveTo>
                  <a:cubicBezTo>
                    <a:pt x="1034" y="2341"/>
                    <a:pt x="518" y="4712"/>
                    <a:pt x="1" y="7053"/>
                  </a:cubicBezTo>
                  <a:lnTo>
                    <a:pt x="29576" y="15624"/>
                  </a:lnTo>
                  <a:cubicBezTo>
                    <a:pt x="30670" y="12372"/>
                    <a:pt x="31764" y="9089"/>
                    <a:pt x="32859" y="5807"/>
                  </a:cubicBezTo>
                  <a:lnTo>
                    <a:pt x="15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0"/>
            <p:cNvSpPr/>
            <p:nvPr/>
          </p:nvSpPr>
          <p:spPr>
            <a:xfrm>
              <a:off x="3540258" y="2816339"/>
              <a:ext cx="268961" cy="131675"/>
            </a:xfrm>
            <a:custGeom>
              <a:rect b="b" l="l" r="r" t="t"/>
              <a:pathLst>
                <a:path extrusionOk="0" h="8542" w="17448">
                  <a:moveTo>
                    <a:pt x="11307" y="0"/>
                  </a:moveTo>
                  <a:cubicBezTo>
                    <a:pt x="7508" y="2189"/>
                    <a:pt x="3739" y="4468"/>
                    <a:pt x="0" y="6778"/>
                  </a:cubicBezTo>
                  <a:lnTo>
                    <a:pt x="6140" y="8541"/>
                  </a:lnTo>
                  <a:cubicBezTo>
                    <a:pt x="8146" y="7113"/>
                    <a:pt x="10243" y="5806"/>
                    <a:pt x="12189" y="4529"/>
                  </a:cubicBezTo>
                  <a:cubicBezTo>
                    <a:pt x="13921" y="3374"/>
                    <a:pt x="15654" y="2249"/>
                    <a:pt x="17447" y="1125"/>
                  </a:cubicBezTo>
                  <a:lnTo>
                    <a:pt x="113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0"/>
            <p:cNvSpPr/>
            <p:nvPr/>
          </p:nvSpPr>
          <p:spPr>
            <a:xfrm>
              <a:off x="3322363" y="2769010"/>
              <a:ext cx="225845" cy="110125"/>
            </a:xfrm>
            <a:custGeom>
              <a:rect b="b" l="l" r="r" t="t"/>
              <a:pathLst>
                <a:path extrusionOk="0" h="7144" w="14651">
                  <a:moveTo>
                    <a:pt x="8876" y="0"/>
                  </a:moveTo>
                  <a:cubicBezTo>
                    <a:pt x="6748" y="1246"/>
                    <a:pt x="4681" y="2553"/>
                    <a:pt x="2645" y="3921"/>
                  </a:cubicBezTo>
                  <a:cubicBezTo>
                    <a:pt x="1763" y="4499"/>
                    <a:pt x="851" y="5107"/>
                    <a:pt x="0" y="5745"/>
                  </a:cubicBezTo>
                  <a:lnTo>
                    <a:pt x="4863" y="7143"/>
                  </a:lnTo>
                  <a:cubicBezTo>
                    <a:pt x="8085" y="5076"/>
                    <a:pt x="11368" y="3070"/>
                    <a:pt x="14651" y="1064"/>
                  </a:cubicBezTo>
                  <a:lnTo>
                    <a:pt x="88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0"/>
            <p:cNvSpPr/>
            <p:nvPr/>
          </p:nvSpPr>
          <p:spPr>
            <a:xfrm>
              <a:off x="5207973" y="2099862"/>
              <a:ext cx="1221993" cy="1303045"/>
            </a:xfrm>
            <a:custGeom>
              <a:rect b="b" l="l" r="r" t="t"/>
              <a:pathLst>
                <a:path extrusionOk="0" h="84531" w="79273">
                  <a:moveTo>
                    <a:pt x="79272" y="0"/>
                  </a:moveTo>
                  <a:lnTo>
                    <a:pt x="0" y="2310"/>
                  </a:lnTo>
                  <a:lnTo>
                    <a:pt x="0" y="80822"/>
                  </a:lnTo>
                  <a:lnTo>
                    <a:pt x="79272" y="84530"/>
                  </a:lnTo>
                  <a:lnTo>
                    <a:pt x="792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0"/>
            <p:cNvSpPr/>
            <p:nvPr/>
          </p:nvSpPr>
          <p:spPr>
            <a:xfrm>
              <a:off x="5239360" y="2072683"/>
              <a:ext cx="1190608" cy="1303045"/>
            </a:xfrm>
            <a:custGeom>
              <a:rect b="b" l="l" r="r" t="t"/>
              <a:pathLst>
                <a:path extrusionOk="0" h="84531" w="77237">
                  <a:moveTo>
                    <a:pt x="77236" y="0"/>
                  </a:moveTo>
                  <a:lnTo>
                    <a:pt x="1" y="2310"/>
                  </a:lnTo>
                  <a:lnTo>
                    <a:pt x="1" y="80822"/>
                  </a:lnTo>
                  <a:lnTo>
                    <a:pt x="77236" y="84530"/>
                  </a:lnTo>
                  <a:lnTo>
                    <a:pt x="772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0"/>
            <p:cNvSpPr/>
            <p:nvPr/>
          </p:nvSpPr>
          <p:spPr>
            <a:xfrm>
              <a:off x="5178450" y="2044563"/>
              <a:ext cx="1303986" cy="106379"/>
            </a:xfrm>
            <a:custGeom>
              <a:rect b="b" l="l" r="r" t="t"/>
              <a:pathLst>
                <a:path extrusionOk="0" h="6901" w="84592">
                  <a:moveTo>
                    <a:pt x="84592" y="1"/>
                  </a:moveTo>
                  <a:lnTo>
                    <a:pt x="0" y="2675"/>
                  </a:lnTo>
                  <a:lnTo>
                    <a:pt x="0" y="6900"/>
                  </a:lnTo>
                  <a:lnTo>
                    <a:pt x="84592" y="4590"/>
                  </a:lnTo>
                  <a:lnTo>
                    <a:pt x="8459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0"/>
            <p:cNvSpPr/>
            <p:nvPr/>
          </p:nvSpPr>
          <p:spPr>
            <a:xfrm>
              <a:off x="5283420" y="2130309"/>
              <a:ext cx="1043935" cy="74516"/>
            </a:xfrm>
            <a:custGeom>
              <a:rect b="b" l="l" r="r" t="t"/>
              <a:pathLst>
                <a:path extrusionOk="0" h="4834" w="67722">
                  <a:moveTo>
                    <a:pt x="67722" y="1"/>
                  </a:moveTo>
                  <a:lnTo>
                    <a:pt x="0" y="1794"/>
                  </a:lnTo>
                  <a:lnTo>
                    <a:pt x="0" y="4834"/>
                  </a:lnTo>
                  <a:lnTo>
                    <a:pt x="67722" y="3253"/>
                  </a:lnTo>
                  <a:lnTo>
                    <a:pt x="677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0"/>
            <p:cNvSpPr/>
            <p:nvPr/>
          </p:nvSpPr>
          <p:spPr>
            <a:xfrm>
              <a:off x="5283420" y="2205295"/>
              <a:ext cx="1043935" cy="70292"/>
            </a:xfrm>
            <a:custGeom>
              <a:rect b="b" l="l" r="r" t="t"/>
              <a:pathLst>
                <a:path extrusionOk="0" h="4560" w="67722">
                  <a:moveTo>
                    <a:pt x="67722" y="0"/>
                  </a:moveTo>
                  <a:lnTo>
                    <a:pt x="0" y="1490"/>
                  </a:lnTo>
                  <a:lnTo>
                    <a:pt x="0" y="4560"/>
                  </a:lnTo>
                  <a:lnTo>
                    <a:pt x="67722" y="3253"/>
                  </a:lnTo>
                  <a:lnTo>
                    <a:pt x="67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0"/>
            <p:cNvSpPr/>
            <p:nvPr/>
          </p:nvSpPr>
          <p:spPr>
            <a:xfrm>
              <a:off x="5283420" y="2280727"/>
              <a:ext cx="1043935" cy="65144"/>
            </a:xfrm>
            <a:custGeom>
              <a:rect b="b" l="l" r="r" t="t"/>
              <a:pathLst>
                <a:path extrusionOk="0" h="4226" w="67722">
                  <a:moveTo>
                    <a:pt x="67722" y="1"/>
                  </a:moveTo>
                  <a:lnTo>
                    <a:pt x="0" y="1186"/>
                  </a:lnTo>
                  <a:lnTo>
                    <a:pt x="0" y="4226"/>
                  </a:lnTo>
                  <a:lnTo>
                    <a:pt x="67722" y="3253"/>
                  </a:lnTo>
                  <a:lnTo>
                    <a:pt x="677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0"/>
            <p:cNvSpPr/>
            <p:nvPr/>
          </p:nvSpPr>
          <p:spPr>
            <a:xfrm>
              <a:off x="5283420" y="2355712"/>
              <a:ext cx="1043935" cy="60458"/>
            </a:xfrm>
            <a:custGeom>
              <a:rect b="b" l="l" r="r" t="t"/>
              <a:pathLst>
                <a:path extrusionOk="0" h="3922" w="67722">
                  <a:moveTo>
                    <a:pt x="67722" y="0"/>
                  </a:moveTo>
                  <a:lnTo>
                    <a:pt x="0" y="882"/>
                  </a:lnTo>
                  <a:lnTo>
                    <a:pt x="0" y="3921"/>
                  </a:lnTo>
                  <a:lnTo>
                    <a:pt x="67722" y="3253"/>
                  </a:lnTo>
                  <a:lnTo>
                    <a:pt x="67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0"/>
            <p:cNvSpPr/>
            <p:nvPr/>
          </p:nvSpPr>
          <p:spPr>
            <a:xfrm>
              <a:off x="5283420" y="2431145"/>
              <a:ext cx="1043935" cy="55787"/>
            </a:xfrm>
            <a:custGeom>
              <a:rect b="b" l="l" r="r" t="t"/>
              <a:pathLst>
                <a:path extrusionOk="0" h="3619" w="67722">
                  <a:moveTo>
                    <a:pt x="67722" y="1"/>
                  </a:moveTo>
                  <a:lnTo>
                    <a:pt x="0" y="578"/>
                  </a:lnTo>
                  <a:lnTo>
                    <a:pt x="0" y="3618"/>
                  </a:lnTo>
                  <a:lnTo>
                    <a:pt x="67722" y="3253"/>
                  </a:lnTo>
                  <a:lnTo>
                    <a:pt x="677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0"/>
            <p:cNvSpPr/>
            <p:nvPr/>
          </p:nvSpPr>
          <p:spPr>
            <a:xfrm>
              <a:off x="5283420" y="2506130"/>
              <a:ext cx="1043935" cy="51085"/>
            </a:xfrm>
            <a:custGeom>
              <a:rect b="b" l="l" r="r" t="t"/>
              <a:pathLst>
                <a:path extrusionOk="0" h="3314" w="67722">
                  <a:moveTo>
                    <a:pt x="67722" y="0"/>
                  </a:moveTo>
                  <a:lnTo>
                    <a:pt x="0" y="274"/>
                  </a:lnTo>
                  <a:lnTo>
                    <a:pt x="0" y="3313"/>
                  </a:lnTo>
                  <a:lnTo>
                    <a:pt x="67722" y="3253"/>
                  </a:lnTo>
                  <a:lnTo>
                    <a:pt x="67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0"/>
            <p:cNvSpPr/>
            <p:nvPr/>
          </p:nvSpPr>
          <p:spPr>
            <a:xfrm>
              <a:off x="5283420" y="2580637"/>
              <a:ext cx="1043935" cy="51085"/>
            </a:xfrm>
            <a:custGeom>
              <a:rect b="b" l="l" r="r" t="t"/>
              <a:pathLst>
                <a:path extrusionOk="0" h="3314" w="67722">
                  <a:moveTo>
                    <a:pt x="0" y="0"/>
                  </a:moveTo>
                  <a:lnTo>
                    <a:pt x="0" y="3070"/>
                  </a:lnTo>
                  <a:lnTo>
                    <a:pt x="67722" y="3313"/>
                  </a:lnTo>
                  <a:lnTo>
                    <a:pt x="67722" y="61"/>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0"/>
            <p:cNvSpPr/>
            <p:nvPr/>
          </p:nvSpPr>
          <p:spPr>
            <a:xfrm>
              <a:off x="5283420" y="2651383"/>
              <a:ext cx="1043935" cy="55771"/>
            </a:xfrm>
            <a:custGeom>
              <a:rect b="b" l="l" r="r" t="t"/>
              <a:pathLst>
                <a:path extrusionOk="0" h="3618" w="67722">
                  <a:moveTo>
                    <a:pt x="0" y="1"/>
                  </a:moveTo>
                  <a:lnTo>
                    <a:pt x="0" y="3040"/>
                  </a:lnTo>
                  <a:lnTo>
                    <a:pt x="67722" y="3618"/>
                  </a:lnTo>
                  <a:lnTo>
                    <a:pt x="67722" y="366"/>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0"/>
            <p:cNvSpPr/>
            <p:nvPr/>
          </p:nvSpPr>
          <p:spPr>
            <a:xfrm>
              <a:off x="5283420" y="2721682"/>
              <a:ext cx="1043935" cy="60458"/>
            </a:xfrm>
            <a:custGeom>
              <a:rect b="b" l="l" r="r" t="t"/>
              <a:pathLst>
                <a:path extrusionOk="0" h="3922" w="67722">
                  <a:moveTo>
                    <a:pt x="0" y="0"/>
                  </a:moveTo>
                  <a:lnTo>
                    <a:pt x="0" y="3070"/>
                  </a:lnTo>
                  <a:lnTo>
                    <a:pt x="67722" y="3921"/>
                  </a:lnTo>
                  <a:lnTo>
                    <a:pt x="67722" y="669"/>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0"/>
            <p:cNvSpPr/>
            <p:nvPr/>
          </p:nvSpPr>
          <p:spPr>
            <a:xfrm>
              <a:off x="5283420" y="2792428"/>
              <a:ext cx="1043935" cy="65144"/>
            </a:xfrm>
            <a:custGeom>
              <a:rect b="b" l="l" r="r" t="t"/>
              <a:pathLst>
                <a:path extrusionOk="0" h="4226" w="67722">
                  <a:moveTo>
                    <a:pt x="0" y="1"/>
                  </a:moveTo>
                  <a:lnTo>
                    <a:pt x="0" y="3040"/>
                  </a:lnTo>
                  <a:lnTo>
                    <a:pt x="67722" y="4226"/>
                  </a:lnTo>
                  <a:lnTo>
                    <a:pt x="67722" y="974"/>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0"/>
            <p:cNvSpPr/>
            <p:nvPr/>
          </p:nvSpPr>
          <p:spPr>
            <a:xfrm>
              <a:off x="5283420" y="2862727"/>
              <a:ext cx="1043935" cy="69830"/>
            </a:xfrm>
            <a:custGeom>
              <a:rect b="b" l="l" r="r" t="t"/>
              <a:pathLst>
                <a:path extrusionOk="0" h="4530" w="67722">
                  <a:moveTo>
                    <a:pt x="0" y="0"/>
                  </a:moveTo>
                  <a:lnTo>
                    <a:pt x="0" y="3070"/>
                  </a:lnTo>
                  <a:lnTo>
                    <a:pt x="67722" y="4529"/>
                  </a:lnTo>
                  <a:lnTo>
                    <a:pt x="67722" y="127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0"/>
            <p:cNvSpPr/>
            <p:nvPr/>
          </p:nvSpPr>
          <p:spPr>
            <a:xfrm>
              <a:off x="5283420" y="2933472"/>
              <a:ext cx="1043935" cy="74516"/>
            </a:xfrm>
            <a:custGeom>
              <a:rect b="b" l="l" r="r" t="t"/>
              <a:pathLst>
                <a:path extrusionOk="0" h="4834" w="67722">
                  <a:moveTo>
                    <a:pt x="0" y="1"/>
                  </a:moveTo>
                  <a:lnTo>
                    <a:pt x="0" y="3041"/>
                  </a:lnTo>
                  <a:lnTo>
                    <a:pt x="67722" y="4834"/>
                  </a:lnTo>
                  <a:lnTo>
                    <a:pt x="67722" y="15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0"/>
            <p:cNvSpPr/>
            <p:nvPr/>
          </p:nvSpPr>
          <p:spPr>
            <a:xfrm>
              <a:off x="5283420" y="3003771"/>
              <a:ext cx="1043935" cy="295197"/>
            </a:xfrm>
            <a:custGeom>
              <a:rect b="b" l="l" r="r" t="t"/>
              <a:pathLst>
                <a:path extrusionOk="0" h="19150" w="67722">
                  <a:moveTo>
                    <a:pt x="0" y="0"/>
                  </a:moveTo>
                  <a:lnTo>
                    <a:pt x="0" y="17083"/>
                  </a:lnTo>
                  <a:lnTo>
                    <a:pt x="67722" y="19150"/>
                  </a:lnTo>
                  <a:lnTo>
                    <a:pt x="67722" y="1885"/>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0"/>
            <p:cNvSpPr/>
            <p:nvPr/>
          </p:nvSpPr>
          <p:spPr>
            <a:xfrm>
              <a:off x="5283420" y="2130309"/>
              <a:ext cx="1043935" cy="73591"/>
            </a:xfrm>
            <a:custGeom>
              <a:rect b="b" l="l" r="r" t="t"/>
              <a:pathLst>
                <a:path extrusionOk="0" h="4774" w="67722">
                  <a:moveTo>
                    <a:pt x="67722" y="1"/>
                  </a:moveTo>
                  <a:lnTo>
                    <a:pt x="0" y="1794"/>
                  </a:lnTo>
                  <a:lnTo>
                    <a:pt x="0" y="2524"/>
                  </a:lnTo>
                  <a:cubicBezTo>
                    <a:pt x="912" y="3253"/>
                    <a:pt x="1824" y="4013"/>
                    <a:pt x="2705" y="4773"/>
                  </a:cubicBezTo>
                  <a:lnTo>
                    <a:pt x="67722" y="3253"/>
                  </a:lnTo>
                  <a:lnTo>
                    <a:pt x="6772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0"/>
            <p:cNvSpPr/>
            <p:nvPr/>
          </p:nvSpPr>
          <p:spPr>
            <a:xfrm>
              <a:off x="5351360" y="2205295"/>
              <a:ext cx="975538" cy="67949"/>
            </a:xfrm>
            <a:custGeom>
              <a:rect b="b" l="l" r="r" t="t"/>
              <a:pathLst>
                <a:path extrusionOk="0" h="4408" w="63285">
                  <a:moveTo>
                    <a:pt x="63284" y="0"/>
                  </a:moveTo>
                  <a:lnTo>
                    <a:pt x="0" y="1398"/>
                  </a:lnTo>
                  <a:cubicBezTo>
                    <a:pt x="517" y="1854"/>
                    <a:pt x="1034" y="2280"/>
                    <a:pt x="1551" y="2675"/>
                  </a:cubicBezTo>
                  <a:cubicBezTo>
                    <a:pt x="2250" y="3253"/>
                    <a:pt x="2949" y="3830"/>
                    <a:pt x="3648" y="4408"/>
                  </a:cubicBezTo>
                  <a:lnTo>
                    <a:pt x="63284" y="3253"/>
                  </a:lnTo>
                  <a:lnTo>
                    <a:pt x="632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0"/>
            <p:cNvSpPr/>
            <p:nvPr/>
          </p:nvSpPr>
          <p:spPr>
            <a:xfrm>
              <a:off x="5436181" y="2280727"/>
              <a:ext cx="891187" cy="61876"/>
            </a:xfrm>
            <a:custGeom>
              <a:rect b="b" l="l" r="r" t="t"/>
              <a:pathLst>
                <a:path extrusionOk="0" h="4014" w="57813">
                  <a:moveTo>
                    <a:pt x="57813" y="1"/>
                  </a:moveTo>
                  <a:lnTo>
                    <a:pt x="0" y="1004"/>
                  </a:lnTo>
                  <a:cubicBezTo>
                    <a:pt x="1246" y="2007"/>
                    <a:pt x="2493" y="3041"/>
                    <a:pt x="3769" y="4013"/>
                  </a:cubicBezTo>
                  <a:lnTo>
                    <a:pt x="57813" y="3253"/>
                  </a:lnTo>
                  <a:lnTo>
                    <a:pt x="578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0"/>
            <p:cNvSpPr/>
            <p:nvPr/>
          </p:nvSpPr>
          <p:spPr>
            <a:xfrm>
              <a:off x="5523808" y="2355712"/>
              <a:ext cx="803569" cy="57637"/>
            </a:xfrm>
            <a:custGeom>
              <a:rect b="b" l="l" r="r" t="t"/>
              <a:pathLst>
                <a:path extrusionOk="0" h="3739" w="52129">
                  <a:moveTo>
                    <a:pt x="52129" y="0"/>
                  </a:moveTo>
                  <a:lnTo>
                    <a:pt x="0" y="669"/>
                  </a:lnTo>
                  <a:cubicBezTo>
                    <a:pt x="1307" y="1702"/>
                    <a:pt x="2584" y="2736"/>
                    <a:pt x="3891" y="3739"/>
                  </a:cubicBezTo>
                  <a:lnTo>
                    <a:pt x="52129" y="3253"/>
                  </a:lnTo>
                  <a:lnTo>
                    <a:pt x="521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0"/>
            <p:cNvSpPr/>
            <p:nvPr/>
          </p:nvSpPr>
          <p:spPr>
            <a:xfrm>
              <a:off x="5614241" y="2431145"/>
              <a:ext cx="713144" cy="53444"/>
            </a:xfrm>
            <a:custGeom>
              <a:rect b="b" l="l" r="r" t="t"/>
              <a:pathLst>
                <a:path extrusionOk="0" h="3467" w="46263">
                  <a:moveTo>
                    <a:pt x="46263" y="1"/>
                  </a:moveTo>
                  <a:lnTo>
                    <a:pt x="0" y="366"/>
                  </a:lnTo>
                  <a:cubicBezTo>
                    <a:pt x="1338" y="1430"/>
                    <a:pt x="2675" y="2463"/>
                    <a:pt x="4043" y="3466"/>
                  </a:cubicBezTo>
                  <a:lnTo>
                    <a:pt x="46263" y="3253"/>
                  </a:lnTo>
                  <a:lnTo>
                    <a:pt x="462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0"/>
            <p:cNvSpPr/>
            <p:nvPr/>
          </p:nvSpPr>
          <p:spPr>
            <a:xfrm>
              <a:off x="5707957" y="2506130"/>
              <a:ext cx="619436" cy="50607"/>
            </a:xfrm>
            <a:custGeom>
              <a:rect b="b" l="l" r="r" t="t"/>
              <a:pathLst>
                <a:path extrusionOk="0" h="3283" w="40184">
                  <a:moveTo>
                    <a:pt x="40184" y="0"/>
                  </a:moveTo>
                  <a:lnTo>
                    <a:pt x="1" y="183"/>
                  </a:lnTo>
                  <a:cubicBezTo>
                    <a:pt x="1399" y="1216"/>
                    <a:pt x="2797" y="2250"/>
                    <a:pt x="4195" y="3283"/>
                  </a:cubicBezTo>
                  <a:lnTo>
                    <a:pt x="40184" y="3253"/>
                  </a:lnTo>
                  <a:lnTo>
                    <a:pt x="401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0"/>
            <p:cNvSpPr/>
            <p:nvPr/>
          </p:nvSpPr>
          <p:spPr>
            <a:xfrm>
              <a:off x="5805420" y="2581100"/>
              <a:ext cx="521983" cy="50623"/>
            </a:xfrm>
            <a:custGeom>
              <a:rect b="b" l="l" r="r" t="t"/>
              <a:pathLst>
                <a:path extrusionOk="0" h="3284" w="33862">
                  <a:moveTo>
                    <a:pt x="1" y="1"/>
                  </a:moveTo>
                  <a:lnTo>
                    <a:pt x="1" y="1"/>
                  </a:lnTo>
                  <a:cubicBezTo>
                    <a:pt x="1430" y="1064"/>
                    <a:pt x="2889" y="2128"/>
                    <a:pt x="4348" y="3162"/>
                  </a:cubicBezTo>
                  <a:lnTo>
                    <a:pt x="33862" y="3283"/>
                  </a:lnTo>
                  <a:lnTo>
                    <a:pt x="33862" y="31"/>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0"/>
            <p:cNvSpPr/>
            <p:nvPr/>
          </p:nvSpPr>
          <p:spPr>
            <a:xfrm>
              <a:off x="5906166" y="2654667"/>
              <a:ext cx="421246" cy="52488"/>
            </a:xfrm>
            <a:custGeom>
              <a:rect b="b" l="l" r="r" t="t"/>
              <a:pathLst>
                <a:path extrusionOk="0" h="3405" w="27327">
                  <a:moveTo>
                    <a:pt x="1" y="1"/>
                  </a:moveTo>
                  <a:lnTo>
                    <a:pt x="1" y="1"/>
                  </a:lnTo>
                  <a:cubicBezTo>
                    <a:pt x="1490" y="1064"/>
                    <a:pt x="2980" y="2128"/>
                    <a:pt x="4469" y="3192"/>
                  </a:cubicBezTo>
                  <a:lnTo>
                    <a:pt x="27327" y="3405"/>
                  </a:lnTo>
                  <a:lnTo>
                    <a:pt x="27327" y="153"/>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0"/>
            <p:cNvSpPr/>
            <p:nvPr/>
          </p:nvSpPr>
          <p:spPr>
            <a:xfrm>
              <a:off x="6009733" y="2728712"/>
              <a:ext cx="317688" cy="53428"/>
            </a:xfrm>
            <a:custGeom>
              <a:rect b="b" l="l" r="r" t="t"/>
              <a:pathLst>
                <a:path extrusionOk="0" h="3466" w="20609">
                  <a:moveTo>
                    <a:pt x="0" y="0"/>
                  </a:moveTo>
                  <a:lnTo>
                    <a:pt x="0" y="0"/>
                  </a:lnTo>
                  <a:cubicBezTo>
                    <a:pt x="1520" y="1094"/>
                    <a:pt x="3070" y="2189"/>
                    <a:pt x="4590" y="3252"/>
                  </a:cubicBezTo>
                  <a:lnTo>
                    <a:pt x="20609" y="3465"/>
                  </a:lnTo>
                  <a:lnTo>
                    <a:pt x="20609" y="213"/>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0"/>
            <p:cNvSpPr/>
            <p:nvPr/>
          </p:nvSpPr>
          <p:spPr>
            <a:xfrm>
              <a:off x="6116569" y="2804144"/>
              <a:ext cx="210862" cy="52966"/>
            </a:xfrm>
            <a:custGeom>
              <a:rect b="b" l="l" r="r" t="t"/>
              <a:pathLst>
                <a:path extrusionOk="0" h="3436" w="13679">
                  <a:moveTo>
                    <a:pt x="1" y="1"/>
                  </a:moveTo>
                  <a:lnTo>
                    <a:pt x="1" y="1"/>
                  </a:lnTo>
                  <a:cubicBezTo>
                    <a:pt x="1520" y="1095"/>
                    <a:pt x="3071" y="2189"/>
                    <a:pt x="4651" y="3284"/>
                  </a:cubicBezTo>
                  <a:lnTo>
                    <a:pt x="13679" y="3436"/>
                  </a:lnTo>
                  <a:lnTo>
                    <a:pt x="13679" y="183"/>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0"/>
            <p:cNvSpPr/>
            <p:nvPr/>
          </p:nvSpPr>
          <p:spPr>
            <a:xfrm>
              <a:off x="6224823" y="2880532"/>
              <a:ext cx="102155" cy="52026"/>
            </a:xfrm>
            <a:custGeom>
              <a:rect b="b" l="l" r="r" t="t"/>
              <a:pathLst>
                <a:path extrusionOk="0" h="3375" w="6627">
                  <a:moveTo>
                    <a:pt x="0" y="0"/>
                  </a:moveTo>
                  <a:lnTo>
                    <a:pt x="4742" y="3344"/>
                  </a:lnTo>
                  <a:lnTo>
                    <a:pt x="6626" y="3374"/>
                  </a:lnTo>
                  <a:lnTo>
                    <a:pt x="6626" y="12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0"/>
            <p:cNvSpPr/>
            <p:nvPr/>
          </p:nvSpPr>
          <p:spPr>
            <a:xfrm>
              <a:off x="4901988" y="3121614"/>
              <a:ext cx="124646" cy="237345"/>
            </a:xfrm>
            <a:custGeom>
              <a:rect b="b" l="l" r="r" t="t"/>
              <a:pathLst>
                <a:path extrusionOk="0" h="15397" w="8086">
                  <a:moveTo>
                    <a:pt x="2885" y="1"/>
                  </a:moveTo>
                  <a:cubicBezTo>
                    <a:pt x="1917" y="1"/>
                    <a:pt x="937" y="127"/>
                    <a:pt x="0" y="381"/>
                  </a:cubicBezTo>
                  <a:cubicBezTo>
                    <a:pt x="1368" y="958"/>
                    <a:pt x="1702" y="2721"/>
                    <a:pt x="1854" y="4180"/>
                  </a:cubicBezTo>
                  <a:cubicBezTo>
                    <a:pt x="2219" y="7919"/>
                    <a:pt x="2614" y="11506"/>
                    <a:pt x="2523" y="15396"/>
                  </a:cubicBezTo>
                  <a:lnTo>
                    <a:pt x="8085" y="15305"/>
                  </a:lnTo>
                  <a:cubicBezTo>
                    <a:pt x="7781" y="11718"/>
                    <a:pt x="7508" y="8132"/>
                    <a:pt x="7204" y="4545"/>
                  </a:cubicBezTo>
                  <a:cubicBezTo>
                    <a:pt x="7113" y="3512"/>
                    <a:pt x="7021" y="2417"/>
                    <a:pt x="6444" y="1566"/>
                  </a:cubicBezTo>
                  <a:cubicBezTo>
                    <a:pt x="5745" y="654"/>
                    <a:pt x="4651" y="77"/>
                    <a:pt x="3465" y="16"/>
                  </a:cubicBezTo>
                  <a:cubicBezTo>
                    <a:pt x="3273" y="6"/>
                    <a:pt x="3079" y="1"/>
                    <a:pt x="28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0"/>
            <p:cNvSpPr/>
            <p:nvPr/>
          </p:nvSpPr>
          <p:spPr>
            <a:xfrm>
              <a:off x="4148959" y="3363158"/>
              <a:ext cx="320971" cy="1043025"/>
            </a:xfrm>
            <a:custGeom>
              <a:rect b="b" l="l" r="r" t="t"/>
              <a:pathLst>
                <a:path extrusionOk="0" h="67663" w="20822">
                  <a:moveTo>
                    <a:pt x="19748" y="0"/>
                  </a:moveTo>
                  <a:cubicBezTo>
                    <a:pt x="19731" y="0"/>
                    <a:pt x="19714" y="1"/>
                    <a:pt x="19697" y="2"/>
                  </a:cubicBezTo>
                  <a:cubicBezTo>
                    <a:pt x="19058" y="2"/>
                    <a:pt x="18541" y="488"/>
                    <a:pt x="18541" y="1126"/>
                  </a:cubicBezTo>
                  <a:lnTo>
                    <a:pt x="18450" y="59759"/>
                  </a:lnTo>
                  <a:lnTo>
                    <a:pt x="2280" y="65687"/>
                  </a:lnTo>
                  <a:lnTo>
                    <a:pt x="2280" y="2129"/>
                  </a:lnTo>
                  <a:cubicBezTo>
                    <a:pt x="2280" y="1370"/>
                    <a:pt x="1710" y="990"/>
                    <a:pt x="1140" y="990"/>
                  </a:cubicBezTo>
                  <a:cubicBezTo>
                    <a:pt x="570" y="990"/>
                    <a:pt x="0" y="1370"/>
                    <a:pt x="0" y="2129"/>
                  </a:cubicBezTo>
                  <a:lnTo>
                    <a:pt x="0" y="67662"/>
                  </a:lnTo>
                  <a:lnTo>
                    <a:pt x="3526" y="67662"/>
                  </a:lnTo>
                  <a:lnTo>
                    <a:pt x="20730" y="61340"/>
                  </a:lnTo>
                  <a:lnTo>
                    <a:pt x="20821" y="1126"/>
                  </a:lnTo>
                  <a:cubicBezTo>
                    <a:pt x="20821" y="506"/>
                    <a:pt x="20333" y="0"/>
                    <a:pt x="19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0"/>
            <p:cNvSpPr/>
            <p:nvPr/>
          </p:nvSpPr>
          <p:spPr>
            <a:xfrm>
              <a:off x="5536928" y="3488277"/>
              <a:ext cx="449825" cy="1028967"/>
            </a:xfrm>
            <a:custGeom>
              <a:rect b="b" l="l" r="r" t="t"/>
              <a:pathLst>
                <a:path extrusionOk="0" h="66751" w="29181">
                  <a:moveTo>
                    <a:pt x="28079" y="0"/>
                  </a:moveTo>
                  <a:cubicBezTo>
                    <a:pt x="28061" y="0"/>
                    <a:pt x="28043" y="1"/>
                    <a:pt x="28025" y="1"/>
                  </a:cubicBezTo>
                  <a:cubicBezTo>
                    <a:pt x="27387" y="1"/>
                    <a:pt x="26900" y="518"/>
                    <a:pt x="26900" y="1126"/>
                  </a:cubicBezTo>
                  <a:lnTo>
                    <a:pt x="26900" y="56355"/>
                  </a:lnTo>
                  <a:lnTo>
                    <a:pt x="2280" y="64926"/>
                  </a:lnTo>
                  <a:lnTo>
                    <a:pt x="2280" y="2129"/>
                  </a:lnTo>
                  <a:cubicBezTo>
                    <a:pt x="2280" y="1369"/>
                    <a:pt x="1710" y="989"/>
                    <a:pt x="1140" y="989"/>
                  </a:cubicBezTo>
                  <a:cubicBezTo>
                    <a:pt x="570" y="989"/>
                    <a:pt x="0" y="1369"/>
                    <a:pt x="0" y="2129"/>
                  </a:cubicBezTo>
                  <a:lnTo>
                    <a:pt x="0" y="66750"/>
                  </a:lnTo>
                  <a:lnTo>
                    <a:pt x="3982" y="66750"/>
                  </a:lnTo>
                  <a:lnTo>
                    <a:pt x="29180" y="57966"/>
                  </a:lnTo>
                  <a:lnTo>
                    <a:pt x="29180" y="1126"/>
                  </a:lnTo>
                  <a:cubicBezTo>
                    <a:pt x="29180" y="506"/>
                    <a:pt x="28692" y="0"/>
                    <a:pt x="280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0"/>
            <p:cNvSpPr/>
            <p:nvPr/>
          </p:nvSpPr>
          <p:spPr>
            <a:xfrm>
              <a:off x="3722541" y="3292505"/>
              <a:ext cx="2392886" cy="295521"/>
            </a:xfrm>
            <a:custGeom>
              <a:rect b="b" l="l" r="r" t="t"/>
              <a:pathLst>
                <a:path extrusionOk="0" h="19171" w="155231">
                  <a:moveTo>
                    <a:pt x="58324" y="1"/>
                  </a:moveTo>
                  <a:cubicBezTo>
                    <a:pt x="39837" y="1"/>
                    <a:pt x="21488" y="1350"/>
                    <a:pt x="3708" y="4372"/>
                  </a:cubicBezTo>
                  <a:lnTo>
                    <a:pt x="0" y="11272"/>
                  </a:lnTo>
                  <a:cubicBezTo>
                    <a:pt x="9329" y="9736"/>
                    <a:pt x="19288" y="9097"/>
                    <a:pt x="29506" y="9097"/>
                  </a:cubicBezTo>
                  <a:cubicBezTo>
                    <a:pt x="54076" y="9097"/>
                    <a:pt x="80142" y="12791"/>
                    <a:pt x="102555" y="16591"/>
                  </a:cubicBezTo>
                  <a:cubicBezTo>
                    <a:pt x="108270" y="17564"/>
                    <a:pt x="113923" y="18688"/>
                    <a:pt x="119698" y="19083"/>
                  </a:cubicBezTo>
                  <a:cubicBezTo>
                    <a:pt x="120602" y="19143"/>
                    <a:pt x="121521" y="19170"/>
                    <a:pt x="122451" y="19170"/>
                  </a:cubicBezTo>
                  <a:cubicBezTo>
                    <a:pt x="133005" y="19170"/>
                    <a:pt x="145117" y="15598"/>
                    <a:pt x="155200" y="13643"/>
                  </a:cubicBezTo>
                  <a:cubicBezTo>
                    <a:pt x="154988" y="12244"/>
                    <a:pt x="155231" y="11728"/>
                    <a:pt x="155200" y="10846"/>
                  </a:cubicBezTo>
                  <a:cubicBezTo>
                    <a:pt x="124053" y="4209"/>
                    <a:pt x="90972" y="1"/>
                    <a:pt x="583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0"/>
            <p:cNvSpPr/>
            <p:nvPr/>
          </p:nvSpPr>
          <p:spPr>
            <a:xfrm>
              <a:off x="3723944" y="3292489"/>
              <a:ext cx="2391021" cy="251958"/>
            </a:xfrm>
            <a:custGeom>
              <a:rect b="b" l="l" r="r" t="t"/>
              <a:pathLst>
                <a:path extrusionOk="0" h="16345" w="155110">
                  <a:moveTo>
                    <a:pt x="58262" y="0"/>
                  </a:moveTo>
                  <a:cubicBezTo>
                    <a:pt x="39765" y="0"/>
                    <a:pt x="21407" y="1349"/>
                    <a:pt x="3617" y="4373"/>
                  </a:cubicBezTo>
                  <a:lnTo>
                    <a:pt x="0" y="9783"/>
                  </a:lnTo>
                  <a:lnTo>
                    <a:pt x="1094" y="9601"/>
                  </a:lnTo>
                  <a:cubicBezTo>
                    <a:pt x="11368" y="7965"/>
                    <a:pt x="22389" y="7276"/>
                    <a:pt x="33666" y="7276"/>
                  </a:cubicBezTo>
                  <a:cubicBezTo>
                    <a:pt x="56953" y="7276"/>
                    <a:pt x="81330" y="10212"/>
                    <a:pt x="102464" y="13796"/>
                  </a:cubicBezTo>
                  <a:cubicBezTo>
                    <a:pt x="108179" y="14768"/>
                    <a:pt x="113832" y="15893"/>
                    <a:pt x="119607" y="16258"/>
                  </a:cubicBezTo>
                  <a:cubicBezTo>
                    <a:pt x="120511" y="16317"/>
                    <a:pt x="121430" y="16345"/>
                    <a:pt x="122360" y="16345"/>
                  </a:cubicBezTo>
                  <a:cubicBezTo>
                    <a:pt x="132914" y="16345"/>
                    <a:pt x="145026" y="12772"/>
                    <a:pt x="155109" y="10817"/>
                  </a:cubicBezTo>
                  <a:cubicBezTo>
                    <a:pt x="123971" y="4201"/>
                    <a:pt x="90901" y="0"/>
                    <a:pt x="58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0"/>
            <p:cNvSpPr/>
            <p:nvPr/>
          </p:nvSpPr>
          <p:spPr>
            <a:xfrm>
              <a:off x="5130181" y="3375029"/>
              <a:ext cx="178537" cy="104051"/>
            </a:xfrm>
            <a:custGeom>
              <a:rect b="b" l="l" r="r" t="t"/>
              <a:pathLst>
                <a:path extrusionOk="0" h="6750" w="11582">
                  <a:moveTo>
                    <a:pt x="5412" y="0"/>
                  </a:moveTo>
                  <a:cubicBezTo>
                    <a:pt x="4723" y="0"/>
                    <a:pt x="4027" y="97"/>
                    <a:pt x="3344" y="296"/>
                  </a:cubicBezTo>
                  <a:cubicBezTo>
                    <a:pt x="2220" y="569"/>
                    <a:pt x="1247" y="1299"/>
                    <a:pt x="578" y="2271"/>
                  </a:cubicBezTo>
                  <a:cubicBezTo>
                    <a:pt x="1" y="3274"/>
                    <a:pt x="1" y="4642"/>
                    <a:pt x="761" y="5493"/>
                  </a:cubicBezTo>
                  <a:cubicBezTo>
                    <a:pt x="1429" y="6253"/>
                    <a:pt x="2524" y="6496"/>
                    <a:pt x="3527" y="6587"/>
                  </a:cubicBezTo>
                  <a:cubicBezTo>
                    <a:pt x="4411" y="6680"/>
                    <a:pt x="4771" y="6749"/>
                    <a:pt x="5242" y="6749"/>
                  </a:cubicBezTo>
                  <a:cubicBezTo>
                    <a:pt x="5548" y="6749"/>
                    <a:pt x="5901" y="6720"/>
                    <a:pt x="6475" y="6648"/>
                  </a:cubicBezTo>
                  <a:cubicBezTo>
                    <a:pt x="7326" y="6557"/>
                    <a:pt x="9028" y="5676"/>
                    <a:pt x="9758" y="5220"/>
                  </a:cubicBezTo>
                  <a:cubicBezTo>
                    <a:pt x="10487" y="4733"/>
                    <a:pt x="11581" y="4521"/>
                    <a:pt x="11460" y="3700"/>
                  </a:cubicBezTo>
                  <a:cubicBezTo>
                    <a:pt x="11338" y="3122"/>
                    <a:pt x="11065" y="2606"/>
                    <a:pt x="10639" y="2211"/>
                  </a:cubicBezTo>
                  <a:cubicBezTo>
                    <a:pt x="9247" y="774"/>
                    <a:pt x="7358" y="0"/>
                    <a:pt x="54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0"/>
            <p:cNvSpPr/>
            <p:nvPr/>
          </p:nvSpPr>
          <p:spPr>
            <a:xfrm>
              <a:off x="5127838" y="3354402"/>
              <a:ext cx="178999" cy="104175"/>
            </a:xfrm>
            <a:custGeom>
              <a:rect b="b" l="l" r="r" t="t"/>
              <a:pathLst>
                <a:path extrusionOk="0" h="6758" w="11612">
                  <a:moveTo>
                    <a:pt x="5429" y="1"/>
                  </a:moveTo>
                  <a:cubicBezTo>
                    <a:pt x="4742" y="1"/>
                    <a:pt x="4050" y="98"/>
                    <a:pt x="3375" y="296"/>
                  </a:cubicBezTo>
                  <a:cubicBezTo>
                    <a:pt x="2220" y="600"/>
                    <a:pt x="1247" y="1299"/>
                    <a:pt x="609" y="2272"/>
                  </a:cubicBezTo>
                  <a:cubicBezTo>
                    <a:pt x="1" y="3275"/>
                    <a:pt x="1" y="4643"/>
                    <a:pt x="791" y="5524"/>
                  </a:cubicBezTo>
                  <a:cubicBezTo>
                    <a:pt x="1460" y="6284"/>
                    <a:pt x="2524" y="6497"/>
                    <a:pt x="3527" y="6588"/>
                  </a:cubicBezTo>
                  <a:cubicBezTo>
                    <a:pt x="4458" y="6685"/>
                    <a:pt x="4807" y="6757"/>
                    <a:pt x="5318" y="6757"/>
                  </a:cubicBezTo>
                  <a:cubicBezTo>
                    <a:pt x="5607" y="6757"/>
                    <a:pt x="5948" y="6734"/>
                    <a:pt x="6475" y="6679"/>
                  </a:cubicBezTo>
                  <a:cubicBezTo>
                    <a:pt x="7326" y="6588"/>
                    <a:pt x="9059" y="5676"/>
                    <a:pt x="9758" y="5220"/>
                  </a:cubicBezTo>
                  <a:cubicBezTo>
                    <a:pt x="10487" y="4764"/>
                    <a:pt x="11612" y="4521"/>
                    <a:pt x="11490" y="3700"/>
                  </a:cubicBezTo>
                  <a:cubicBezTo>
                    <a:pt x="11369" y="3123"/>
                    <a:pt x="11065" y="2606"/>
                    <a:pt x="10670" y="2211"/>
                  </a:cubicBezTo>
                  <a:cubicBezTo>
                    <a:pt x="9278" y="774"/>
                    <a:pt x="7372" y="1"/>
                    <a:pt x="54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0"/>
            <p:cNvSpPr/>
            <p:nvPr/>
          </p:nvSpPr>
          <p:spPr>
            <a:xfrm>
              <a:off x="4514929" y="3324802"/>
              <a:ext cx="598811" cy="95573"/>
            </a:xfrm>
            <a:custGeom>
              <a:rect b="b" l="l" r="r" t="t"/>
              <a:pathLst>
                <a:path extrusionOk="0" h="6200" w="38846">
                  <a:moveTo>
                    <a:pt x="15647" y="1"/>
                  </a:moveTo>
                  <a:cubicBezTo>
                    <a:pt x="11036" y="1"/>
                    <a:pt x="6463" y="363"/>
                    <a:pt x="1976" y="1456"/>
                  </a:cubicBezTo>
                  <a:cubicBezTo>
                    <a:pt x="1064" y="1669"/>
                    <a:pt x="0" y="2155"/>
                    <a:pt x="61" y="3098"/>
                  </a:cubicBezTo>
                  <a:cubicBezTo>
                    <a:pt x="122" y="3584"/>
                    <a:pt x="486" y="4010"/>
                    <a:pt x="1003" y="4192"/>
                  </a:cubicBezTo>
                  <a:cubicBezTo>
                    <a:pt x="1359" y="4281"/>
                    <a:pt x="1732" y="4337"/>
                    <a:pt x="2108" y="4337"/>
                  </a:cubicBezTo>
                  <a:cubicBezTo>
                    <a:pt x="2246" y="4337"/>
                    <a:pt x="2385" y="4330"/>
                    <a:pt x="2523" y="4313"/>
                  </a:cubicBezTo>
                  <a:cubicBezTo>
                    <a:pt x="4502" y="4259"/>
                    <a:pt x="6484" y="4224"/>
                    <a:pt x="8468" y="4224"/>
                  </a:cubicBezTo>
                  <a:cubicBezTo>
                    <a:pt x="14194" y="4224"/>
                    <a:pt x="19927" y="4513"/>
                    <a:pt x="25593" y="5438"/>
                  </a:cubicBezTo>
                  <a:cubicBezTo>
                    <a:pt x="27569" y="5742"/>
                    <a:pt x="29545" y="6168"/>
                    <a:pt x="31581" y="6198"/>
                  </a:cubicBezTo>
                  <a:cubicBezTo>
                    <a:pt x="31663" y="6199"/>
                    <a:pt x="31745" y="6200"/>
                    <a:pt x="31828" y="6200"/>
                  </a:cubicBezTo>
                  <a:cubicBezTo>
                    <a:pt x="33756" y="6200"/>
                    <a:pt x="35725" y="5852"/>
                    <a:pt x="37387" y="4861"/>
                  </a:cubicBezTo>
                  <a:cubicBezTo>
                    <a:pt x="38147" y="4405"/>
                    <a:pt x="38846" y="3675"/>
                    <a:pt x="38724" y="2824"/>
                  </a:cubicBezTo>
                  <a:cubicBezTo>
                    <a:pt x="38603" y="2186"/>
                    <a:pt x="38177" y="1669"/>
                    <a:pt x="37569" y="1456"/>
                  </a:cubicBezTo>
                  <a:cubicBezTo>
                    <a:pt x="36992" y="1244"/>
                    <a:pt x="36353" y="1152"/>
                    <a:pt x="35746" y="1152"/>
                  </a:cubicBezTo>
                  <a:cubicBezTo>
                    <a:pt x="29062" y="757"/>
                    <a:pt x="22314" y="1"/>
                    <a:pt x="156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0"/>
            <p:cNvSpPr/>
            <p:nvPr/>
          </p:nvSpPr>
          <p:spPr>
            <a:xfrm>
              <a:off x="4478376" y="3328887"/>
              <a:ext cx="598811" cy="95712"/>
            </a:xfrm>
            <a:custGeom>
              <a:rect b="b" l="l" r="r" t="t"/>
              <a:pathLst>
                <a:path extrusionOk="0" h="6209" w="38846">
                  <a:moveTo>
                    <a:pt x="15604" y="1"/>
                  </a:moveTo>
                  <a:cubicBezTo>
                    <a:pt x="11007" y="1"/>
                    <a:pt x="6448" y="357"/>
                    <a:pt x="1976" y="1434"/>
                  </a:cubicBezTo>
                  <a:cubicBezTo>
                    <a:pt x="1064" y="1678"/>
                    <a:pt x="0" y="2194"/>
                    <a:pt x="61" y="3076"/>
                  </a:cubicBezTo>
                  <a:cubicBezTo>
                    <a:pt x="122" y="3593"/>
                    <a:pt x="487" y="4018"/>
                    <a:pt x="1003" y="4170"/>
                  </a:cubicBezTo>
                  <a:cubicBezTo>
                    <a:pt x="1364" y="4283"/>
                    <a:pt x="1741" y="4345"/>
                    <a:pt x="2123" y="4345"/>
                  </a:cubicBezTo>
                  <a:cubicBezTo>
                    <a:pt x="2256" y="4345"/>
                    <a:pt x="2390" y="4338"/>
                    <a:pt x="2523" y="4322"/>
                  </a:cubicBezTo>
                  <a:cubicBezTo>
                    <a:pt x="4502" y="4267"/>
                    <a:pt x="6485" y="4233"/>
                    <a:pt x="8468" y="4233"/>
                  </a:cubicBezTo>
                  <a:cubicBezTo>
                    <a:pt x="14194" y="4233"/>
                    <a:pt x="19927" y="4521"/>
                    <a:pt x="25593" y="5447"/>
                  </a:cubicBezTo>
                  <a:cubicBezTo>
                    <a:pt x="27569" y="5751"/>
                    <a:pt x="29545" y="6176"/>
                    <a:pt x="31551" y="6207"/>
                  </a:cubicBezTo>
                  <a:cubicBezTo>
                    <a:pt x="31634" y="6208"/>
                    <a:pt x="31718" y="6208"/>
                    <a:pt x="31801" y="6208"/>
                  </a:cubicBezTo>
                  <a:cubicBezTo>
                    <a:pt x="33756" y="6208"/>
                    <a:pt x="35724" y="5860"/>
                    <a:pt x="37357" y="4869"/>
                  </a:cubicBezTo>
                  <a:cubicBezTo>
                    <a:pt x="38117" y="4413"/>
                    <a:pt x="38846" y="3684"/>
                    <a:pt x="38724" y="2802"/>
                  </a:cubicBezTo>
                  <a:cubicBezTo>
                    <a:pt x="38603" y="2194"/>
                    <a:pt x="38177" y="1678"/>
                    <a:pt x="37569" y="1465"/>
                  </a:cubicBezTo>
                  <a:cubicBezTo>
                    <a:pt x="36992" y="1252"/>
                    <a:pt x="36354" y="1130"/>
                    <a:pt x="35746" y="1130"/>
                  </a:cubicBezTo>
                  <a:cubicBezTo>
                    <a:pt x="29047" y="752"/>
                    <a:pt x="22285" y="1"/>
                    <a:pt x="156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0"/>
            <p:cNvSpPr/>
            <p:nvPr/>
          </p:nvSpPr>
          <p:spPr>
            <a:xfrm>
              <a:off x="4239391" y="2585925"/>
              <a:ext cx="1171386" cy="664279"/>
            </a:xfrm>
            <a:custGeom>
              <a:rect b="b" l="l" r="r" t="t"/>
              <a:pathLst>
                <a:path extrusionOk="0" h="43093" w="75990">
                  <a:moveTo>
                    <a:pt x="61609" y="1"/>
                  </a:moveTo>
                  <a:cubicBezTo>
                    <a:pt x="40776" y="1"/>
                    <a:pt x="20017" y="3003"/>
                    <a:pt x="0" y="8958"/>
                  </a:cubicBezTo>
                  <a:lnTo>
                    <a:pt x="61" y="43092"/>
                  </a:lnTo>
                  <a:cubicBezTo>
                    <a:pt x="13325" y="41177"/>
                    <a:pt x="26684" y="40224"/>
                    <a:pt x="40045" y="40224"/>
                  </a:cubicBezTo>
                  <a:cubicBezTo>
                    <a:pt x="51701" y="40224"/>
                    <a:pt x="63358" y="40949"/>
                    <a:pt x="74956" y="42393"/>
                  </a:cubicBezTo>
                  <a:lnTo>
                    <a:pt x="75990" y="478"/>
                  </a:lnTo>
                  <a:cubicBezTo>
                    <a:pt x="71198" y="159"/>
                    <a:pt x="66401" y="1"/>
                    <a:pt x="616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0"/>
            <p:cNvSpPr/>
            <p:nvPr/>
          </p:nvSpPr>
          <p:spPr>
            <a:xfrm>
              <a:off x="4255317" y="2599153"/>
              <a:ext cx="1119391" cy="626219"/>
            </a:xfrm>
            <a:custGeom>
              <a:rect b="b" l="l" r="r" t="t"/>
              <a:pathLst>
                <a:path extrusionOk="0" h="40624" w="72617">
                  <a:moveTo>
                    <a:pt x="58206" y="0"/>
                  </a:moveTo>
                  <a:cubicBezTo>
                    <a:pt x="38566" y="0"/>
                    <a:pt x="18990" y="2787"/>
                    <a:pt x="62" y="8283"/>
                  </a:cubicBezTo>
                  <a:lnTo>
                    <a:pt x="1" y="40623"/>
                  </a:lnTo>
                  <a:cubicBezTo>
                    <a:pt x="12394" y="38876"/>
                    <a:pt x="24879" y="38008"/>
                    <a:pt x="37364" y="38008"/>
                  </a:cubicBezTo>
                  <a:cubicBezTo>
                    <a:pt x="48763" y="38008"/>
                    <a:pt x="60162" y="38731"/>
                    <a:pt x="71492" y="40168"/>
                  </a:cubicBezTo>
                  <a:lnTo>
                    <a:pt x="72616" y="501"/>
                  </a:lnTo>
                  <a:cubicBezTo>
                    <a:pt x="67815" y="167"/>
                    <a:pt x="63008" y="0"/>
                    <a:pt x="582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0"/>
            <p:cNvSpPr/>
            <p:nvPr/>
          </p:nvSpPr>
          <p:spPr>
            <a:xfrm>
              <a:off x="4256257" y="2599153"/>
              <a:ext cx="1118451" cy="178290"/>
            </a:xfrm>
            <a:custGeom>
              <a:rect b="b" l="l" r="r" t="t"/>
              <a:pathLst>
                <a:path extrusionOk="0" h="11566" w="72556">
                  <a:moveTo>
                    <a:pt x="58131" y="0"/>
                  </a:moveTo>
                  <a:cubicBezTo>
                    <a:pt x="38476" y="0"/>
                    <a:pt x="18905" y="2787"/>
                    <a:pt x="1" y="8283"/>
                  </a:cubicBezTo>
                  <a:lnTo>
                    <a:pt x="1" y="11565"/>
                  </a:lnTo>
                  <a:cubicBezTo>
                    <a:pt x="16717" y="4954"/>
                    <a:pt x="34624" y="2598"/>
                    <a:pt x="52670" y="2598"/>
                  </a:cubicBezTo>
                  <a:cubicBezTo>
                    <a:pt x="59267" y="2598"/>
                    <a:pt x="65882" y="2913"/>
                    <a:pt x="72464" y="3450"/>
                  </a:cubicBezTo>
                  <a:lnTo>
                    <a:pt x="72555" y="501"/>
                  </a:lnTo>
                  <a:cubicBezTo>
                    <a:pt x="67748" y="167"/>
                    <a:pt x="62937" y="0"/>
                    <a:pt x="581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0"/>
            <p:cNvSpPr/>
            <p:nvPr/>
          </p:nvSpPr>
          <p:spPr>
            <a:xfrm>
              <a:off x="4255317" y="2735264"/>
              <a:ext cx="1116108" cy="497149"/>
            </a:xfrm>
            <a:custGeom>
              <a:rect b="b" l="l" r="r" t="t"/>
              <a:pathLst>
                <a:path extrusionOk="0" h="32251" w="72404">
                  <a:moveTo>
                    <a:pt x="72403" y="1"/>
                  </a:moveTo>
                  <a:cubicBezTo>
                    <a:pt x="55868" y="5958"/>
                    <a:pt x="39181" y="11703"/>
                    <a:pt x="21916" y="16597"/>
                  </a:cubicBezTo>
                  <a:cubicBezTo>
                    <a:pt x="19439" y="17310"/>
                    <a:pt x="17014" y="17626"/>
                    <a:pt x="14641" y="17626"/>
                  </a:cubicBezTo>
                  <a:cubicBezTo>
                    <a:pt x="9530" y="17626"/>
                    <a:pt x="4660" y="16161"/>
                    <a:pt x="31" y="14043"/>
                  </a:cubicBezTo>
                  <a:lnTo>
                    <a:pt x="1" y="32250"/>
                  </a:lnTo>
                  <a:cubicBezTo>
                    <a:pt x="12394" y="30519"/>
                    <a:pt x="24878" y="29650"/>
                    <a:pt x="37363" y="29650"/>
                  </a:cubicBezTo>
                  <a:cubicBezTo>
                    <a:pt x="48762" y="29650"/>
                    <a:pt x="60162" y="30374"/>
                    <a:pt x="71492" y="31825"/>
                  </a:cubicBezTo>
                  <a:lnTo>
                    <a:pt x="724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0"/>
            <p:cNvSpPr/>
            <p:nvPr/>
          </p:nvSpPr>
          <p:spPr>
            <a:xfrm>
              <a:off x="4255794" y="3155206"/>
              <a:ext cx="1102512" cy="68335"/>
            </a:xfrm>
            <a:custGeom>
              <a:rect b="b" l="l" r="r" t="t"/>
              <a:pathLst>
                <a:path extrusionOk="0" h="4433" w="71522">
                  <a:moveTo>
                    <a:pt x="42155" y="0"/>
                  </a:moveTo>
                  <a:cubicBezTo>
                    <a:pt x="28084" y="0"/>
                    <a:pt x="13979" y="943"/>
                    <a:pt x="0" y="2518"/>
                  </a:cubicBezTo>
                  <a:lnTo>
                    <a:pt x="0" y="4433"/>
                  </a:lnTo>
                  <a:cubicBezTo>
                    <a:pt x="12378" y="2701"/>
                    <a:pt x="24854" y="1833"/>
                    <a:pt x="37335" y="1833"/>
                  </a:cubicBezTo>
                  <a:cubicBezTo>
                    <a:pt x="48731" y="1833"/>
                    <a:pt x="60131" y="2557"/>
                    <a:pt x="71461" y="4007"/>
                  </a:cubicBezTo>
                  <a:lnTo>
                    <a:pt x="71521" y="1484"/>
                  </a:lnTo>
                  <a:cubicBezTo>
                    <a:pt x="61786" y="460"/>
                    <a:pt x="51979" y="0"/>
                    <a:pt x="421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0"/>
            <p:cNvSpPr/>
            <p:nvPr/>
          </p:nvSpPr>
          <p:spPr>
            <a:xfrm>
              <a:off x="4256257" y="2608048"/>
              <a:ext cx="1118451" cy="178290"/>
            </a:xfrm>
            <a:custGeom>
              <a:rect b="b" l="l" r="r" t="t"/>
              <a:pathLst>
                <a:path extrusionOk="0" h="11566" w="72556">
                  <a:moveTo>
                    <a:pt x="58131" y="1"/>
                  </a:moveTo>
                  <a:cubicBezTo>
                    <a:pt x="38476" y="1"/>
                    <a:pt x="18905" y="2788"/>
                    <a:pt x="1" y="8283"/>
                  </a:cubicBezTo>
                  <a:lnTo>
                    <a:pt x="1" y="11566"/>
                  </a:lnTo>
                  <a:cubicBezTo>
                    <a:pt x="16717" y="4955"/>
                    <a:pt x="34624" y="2598"/>
                    <a:pt x="52670" y="2598"/>
                  </a:cubicBezTo>
                  <a:cubicBezTo>
                    <a:pt x="59267" y="2598"/>
                    <a:pt x="65882" y="2913"/>
                    <a:pt x="72464" y="3450"/>
                  </a:cubicBezTo>
                  <a:lnTo>
                    <a:pt x="72555" y="502"/>
                  </a:lnTo>
                  <a:cubicBezTo>
                    <a:pt x="67748" y="167"/>
                    <a:pt x="62937" y="1"/>
                    <a:pt x="581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0"/>
            <p:cNvSpPr/>
            <p:nvPr/>
          </p:nvSpPr>
          <p:spPr>
            <a:xfrm>
              <a:off x="4444167" y="2703398"/>
              <a:ext cx="752977" cy="331746"/>
            </a:xfrm>
            <a:custGeom>
              <a:rect b="b" l="l" r="r" t="t"/>
              <a:pathLst>
                <a:path extrusionOk="0" h="21521" w="48847">
                  <a:moveTo>
                    <a:pt x="28086" y="1"/>
                  </a:moveTo>
                  <a:lnTo>
                    <a:pt x="18451" y="7934"/>
                  </a:lnTo>
                  <a:lnTo>
                    <a:pt x="14286" y="4986"/>
                  </a:lnTo>
                  <a:lnTo>
                    <a:pt x="0" y="19454"/>
                  </a:lnTo>
                  <a:lnTo>
                    <a:pt x="4134" y="20883"/>
                  </a:lnTo>
                  <a:cubicBezTo>
                    <a:pt x="4134" y="20883"/>
                    <a:pt x="28876" y="21004"/>
                    <a:pt x="44348" y="21521"/>
                  </a:cubicBezTo>
                  <a:lnTo>
                    <a:pt x="48846" y="15290"/>
                  </a:lnTo>
                  <a:lnTo>
                    <a:pt x="280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0"/>
            <p:cNvSpPr/>
            <p:nvPr/>
          </p:nvSpPr>
          <p:spPr>
            <a:xfrm>
              <a:off x="4655495" y="2873857"/>
              <a:ext cx="508402" cy="172078"/>
            </a:xfrm>
            <a:custGeom>
              <a:rect b="b" l="l" r="r" t="t"/>
              <a:pathLst>
                <a:path extrusionOk="0" h="11163" w="32981">
                  <a:moveTo>
                    <a:pt x="13542" y="0"/>
                  </a:moveTo>
                  <a:cubicBezTo>
                    <a:pt x="12291" y="0"/>
                    <a:pt x="11127" y="688"/>
                    <a:pt x="10153" y="1376"/>
                  </a:cubicBezTo>
                  <a:cubicBezTo>
                    <a:pt x="6354" y="3929"/>
                    <a:pt x="2949" y="6999"/>
                    <a:pt x="1" y="10494"/>
                  </a:cubicBezTo>
                  <a:lnTo>
                    <a:pt x="274" y="10737"/>
                  </a:lnTo>
                  <a:cubicBezTo>
                    <a:pt x="3223" y="7272"/>
                    <a:pt x="6597" y="4233"/>
                    <a:pt x="10366" y="1710"/>
                  </a:cubicBezTo>
                  <a:cubicBezTo>
                    <a:pt x="11283" y="1080"/>
                    <a:pt x="12416" y="395"/>
                    <a:pt x="13536" y="395"/>
                  </a:cubicBezTo>
                  <a:cubicBezTo>
                    <a:pt x="13604" y="395"/>
                    <a:pt x="13672" y="398"/>
                    <a:pt x="13740" y="403"/>
                  </a:cubicBezTo>
                  <a:cubicBezTo>
                    <a:pt x="14925" y="494"/>
                    <a:pt x="15928" y="1315"/>
                    <a:pt x="16901" y="2075"/>
                  </a:cubicBezTo>
                  <a:lnTo>
                    <a:pt x="17083" y="2196"/>
                  </a:lnTo>
                  <a:cubicBezTo>
                    <a:pt x="18694" y="3473"/>
                    <a:pt x="20427" y="4628"/>
                    <a:pt x="22251" y="5601"/>
                  </a:cubicBezTo>
                  <a:cubicBezTo>
                    <a:pt x="22884" y="5950"/>
                    <a:pt x="23643" y="6299"/>
                    <a:pt x="24392" y="6299"/>
                  </a:cubicBezTo>
                  <a:cubicBezTo>
                    <a:pt x="24685" y="6299"/>
                    <a:pt x="24977" y="6246"/>
                    <a:pt x="25260" y="6117"/>
                  </a:cubicBezTo>
                  <a:cubicBezTo>
                    <a:pt x="25381" y="6056"/>
                    <a:pt x="25503" y="5996"/>
                    <a:pt x="25624" y="5904"/>
                  </a:cubicBezTo>
                  <a:cubicBezTo>
                    <a:pt x="25807" y="5753"/>
                    <a:pt x="26050" y="5661"/>
                    <a:pt x="26293" y="5601"/>
                  </a:cubicBezTo>
                  <a:cubicBezTo>
                    <a:pt x="26658" y="5601"/>
                    <a:pt x="27023" y="5874"/>
                    <a:pt x="27357" y="6208"/>
                  </a:cubicBezTo>
                  <a:lnTo>
                    <a:pt x="32707" y="11163"/>
                  </a:lnTo>
                  <a:lnTo>
                    <a:pt x="32980" y="10859"/>
                  </a:lnTo>
                  <a:lnTo>
                    <a:pt x="27631" y="5904"/>
                  </a:lnTo>
                  <a:cubicBezTo>
                    <a:pt x="27280" y="5554"/>
                    <a:pt x="26846" y="5204"/>
                    <a:pt x="26327" y="5204"/>
                  </a:cubicBezTo>
                  <a:cubicBezTo>
                    <a:pt x="26306" y="5204"/>
                    <a:pt x="26284" y="5204"/>
                    <a:pt x="26263" y="5205"/>
                  </a:cubicBezTo>
                  <a:cubicBezTo>
                    <a:pt x="25959" y="5266"/>
                    <a:pt x="25685" y="5388"/>
                    <a:pt x="25442" y="5540"/>
                  </a:cubicBezTo>
                  <a:cubicBezTo>
                    <a:pt x="25320" y="5631"/>
                    <a:pt x="25199" y="5692"/>
                    <a:pt x="25077" y="5753"/>
                  </a:cubicBezTo>
                  <a:cubicBezTo>
                    <a:pt x="24857" y="5858"/>
                    <a:pt x="24622" y="5903"/>
                    <a:pt x="24380" y="5903"/>
                  </a:cubicBezTo>
                  <a:cubicBezTo>
                    <a:pt x="23720" y="5903"/>
                    <a:pt x="23011" y="5570"/>
                    <a:pt x="22433" y="5236"/>
                  </a:cubicBezTo>
                  <a:cubicBezTo>
                    <a:pt x="20640" y="4263"/>
                    <a:pt x="18907" y="3139"/>
                    <a:pt x="17326" y="1862"/>
                  </a:cubicBezTo>
                  <a:lnTo>
                    <a:pt x="17144" y="1740"/>
                  </a:lnTo>
                  <a:cubicBezTo>
                    <a:pt x="16141" y="950"/>
                    <a:pt x="15108" y="99"/>
                    <a:pt x="13770" y="8"/>
                  </a:cubicBezTo>
                  <a:cubicBezTo>
                    <a:pt x="13694" y="3"/>
                    <a:pt x="13617" y="0"/>
                    <a:pt x="1354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0"/>
            <p:cNvSpPr/>
            <p:nvPr/>
          </p:nvSpPr>
          <p:spPr>
            <a:xfrm>
              <a:off x="4397779" y="3066285"/>
              <a:ext cx="850893" cy="33589"/>
            </a:xfrm>
            <a:custGeom>
              <a:rect b="b" l="l" r="r" t="t"/>
              <a:pathLst>
                <a:path extrusionOk="0" h="2179" w="55199">
                  <a:moveTo>
                    <a:pt x="26306" y="1"/>
                  </a:moveTo>
                  <a:cubicBezTo>
                    <a:pt x="17704" y="1"/>
                    <a:pt x="9100" y="290"/>
                    <a:pt x="517" y="869"/>
                  </a:cubicBezTo>
                  <a:cubicBezTo>
                    <a:pt x="213" y="869"/>
                    <a:pt x="0" y="1143"/>
                    <a:pt x="0" y="1477"/>
                  </a:cubicBezTo>
                  <a:cubicBezTo>
                    <a:pt x="29" y="1764"/>
                    <a:pt x="274" y="1997"/>
                    <a:pt x="557" y="1997"/>
                  </a:cubicBezTo>
                  <a:cubicBezTo>
                    <a:pt x="574" y="1997"/>
                    <a:pt x="591" y="1996"/>
                    <a:pt x="608" y="1994"/>
                  </a:cubicBezTo>
                  <a:cubicBezTo>
                    <a:pt x="9162" y="1415"/>
                    <a:pt x="17737" y="1126"/>
                    <a:pt x="26310" y="1126"/>
                  </a:cubicBezTo>
                  <a:cubicBezTo>
                    <a:pt x="35740" y="1126"/>
                    <a:pt x="45167" y="1476"/>
                    <a:pt x="54561" y="2176"/>
                  </a:cubicBezTo>
                  <a:cubicBezTo>
                    <a:pt x="54580" y="2178"/>
                    <a:pt x="54598" y="2179"/>
                    <a:pt x="54617" y="2179"/>
                  </a:cubicBezTo>
                  <a:cubicBezTo>
                    <a:pt x="54925" y="2179"/>
                    <a:pt x="55170" y="1946"/>
                    <a:pt x="55199" y="1660"/>
                  </a:cubicBezTo>
                  <a:cubicBezTo>
                    <a:pt x="55199" y="1325"/>
                    <a:pt x="54986" y="1052"/>
                    <a:pt x="54652" y="1052"/>
                  </a:cubicBezTo>
                  <a:cubicBezTo>
                    <a:pt x="45226" y="351"/>
                    <a:pt x="35767" y="1"/>
                    <a:pt x="263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0"/>
            <p:cNvSpPr/>
            <p:nvPr/>
          </p:nvSpPr>
          <p:spPr>
            <a:xfrm>
              <a:off x="4397302" y="3074070"/>
              <a:ext cx="657388" cy="14999"/>
            </a:xfrm>
            <a:custGeom>
              <a:rect b="b" l="l" r="r" t="t"/>
              <a:pathLst>
                <a:path extrusionOk="0" h="973" w="42646">
                  <a:moveTo>
                    <a:pt x="24844" y="0"/>
                  </a:moveTo>
                  <a:cubicBezTo>
                    <a:pt x="16756" y="0"/>
                    <a:pt x="8667" y="132"/>
                    <a:pt x="548" y="395"/>
                  </a:cubicBezTo>
                  <a:cubicBezTo>
                    <a:pt x="244" y="395"/>
                    <a:pt x="1" y="547"/>
                    <a:pt x="31" y="699"/>
                  </a:cubicBezTo>
                  <a:cubicBezTo>
                    <a:pt x="62" y="851"/>
                    <a:pt x="335" y="972"/>
                    <a:pt x="639" y="972"/>
                  </a:cubicBezTo>
                  <a:cubicBezTo>
                    <a:pt x="8911" y="703"/>
                    <a:pt x="17172" y="572"/>
                    <a:pt x="25436" y="572"/>
                  </a:cubicBezTo>
                  <a:cubicBezTo>
                    <a:pt x="31170" y="572"/>
                    <a:pt x="36905" y="635"/>
                    <a:pt x="42646" y="760"/>
                  </a:cubicBezTo>
                  <a:lnTo>
                    <a:pt x="42646" y="212"/>
                  </a:lnTo>
                  <a:cubicBezTo>
                    <a:pt x="36705" y="71"/>
                    <a:pt x="30775" y="0"/>
                    <a:pt x="24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0"/>
            <p:cNvSpPr/>
            <p:nvPr/>
          </p:nvSpPr>
          <p:spPr>
            <a:xfrm>
              <a:off x="5096450" y="2725875"/>
              <a:ext cx="149001" cy="38013"/>
            </a:xfrm>
            <a:custGeom>
              <a:rect b="b" l="l" r="r" t="t"/>
              <a:pathLst>
                <a:path extrusionOk="0" h="2466" w="9666">
                  <a:moveTo>
                    <a:pt x="8718" y="0"/>
                  </a:moveTo>
                  <a:cubicBezTo>
                    <a:pt x="8700" y="0"/>
                    <a:pt x="8681" y="1"/>
                    <a:pt x="8663" y="2"/>
                  </a:cubicBezTo>
                  <a:lnTo>
                    <a:pt x="882" y="367"/>
                  </a:lnTo>
                  <a:cubicBezTo>
                    <a:pt x="365" y="397"/>
                    <a:pt x="0" y="822"/>
                    <a:pt x="0" y="1339"/>
                  </a:cubicBezTo>
                  <a:lnTo>
                    <a:pt x="0" y="1552"/>
                  </a:lnTo>
                  <a:cubicBezTo>
                    <a:pt x="30" y="2079"/>
                    <a:pt x="454" y="2465"/>
                    <a:pt x="975" y="2465"/>
                  </a:cubicBezTo>
                  <a:cubicBezTo>
                    <a:pt x="994" y="2465"/>
                    <a:pt x="1014" y="2465"/>
                    <a:pt x="1034" y="2464"/>
                  </a:cubicBezTo>
                  <a:cubicBezTo>
                    <a:pt x="2663" y="2346"/>
                    <a:pt x="4305" y="2279"/>
                    <a:pt x="5951" y="2279"/>
                  </a:cubicBezTo>
                  <a:cubicBezTo>
                    <a:pt x="6854" y="2279"/>
                    <a:pt x="7759" y="2299"/>
                    <a:pt x="8663" y="2342"/>
                  </a:cubicBezTo>
                  <a:cubicBezTo>
                    <a:pt x="8680" y="2343"/>
                    <a:pt x="8698" y="2344"/>
                    <a:pt x="8715" y="2344"/>
                  </a:cubicBezTo>
                  <a:cubicBezTo>
                    <a:pt x="9210" y="2344"/>
                    <a:pt x="9636" y="1930"/>
                    <a:pt x="9636" y="1430"/>
                  </a:cubicBezTo>
                  <a:lnTo>
                    <a:pt x="9636" y="974"/>
                  </a:lnTo>
                  <a:cubicBezTo>
                    <a:pt x="9665" y="416"/>
                    <a:pt x="9240" y="0"/>
                    <a:pt x="87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0"/>
            <p:cNvSpPr/>
            <p:nvPr/>
          </p:nvSpPr>
          <p:spPr>
            <a:xfrm>
              <a:off x="5095973" y="2772726"/>
              <a:ext cx="149479" cy="38013"/>
            </a:xfrm>
            <a:custGeom>
              <a:rect b="b" l="l" r="r" t="t"/>
              <a:pathLst>
                <a:path extrusionOk="0" h="2466" w="9697">
                  <a:moveTo>
                    <a:pt x="8746" y="1"/>
                  </a:moveTo>
                  <a:cubicBezTo>
                    <a:pt x="8729" y="1"/>
                    <a:pt x="8711" y="1"/>
                    <a:pt x="8694" y="2"/>
                  </a:cubicBezTo>
                  <a:lnTo>
                    <a:pt x="913" y="367"/>
                  </a:lnTo>
                  <a:cubicBezTo>
                    <a:pt x="396" y="397"/>
                    <a:pt x="1" y="823"/>
                    <a:pt x="31" y="1340"/>
                  </a:cubicBezTo>
                  <a:lnTo>
                    <a:pt x="31" y="1552"/>
                  </a:lnTo>
                  <a:cubicBezTo>
                    <a:pt x="31" y="2080"/>
                    <a:pt x="483" y="2466"/>
                    <a:pt x="978" y="2466"/>
                  </a:cubicBezTo>
                  <a:cubicBezTo>
                    <a:pt x="997" y="2466"/>
                    <a:pt x="1016" y="2465"/>
                    <a:pt x="1034" y="2464"/>
                  </a:cubicBezTo>
                  <a:cubicBezTo>
                    <a:pt x="2671" y="2347"/>
                    <a:pt x="4308" y="2293"/>
                    <a:pt x="5945" y="2293"/>
                  </a:cubicBezTo>
                  <a:cubicBezTo>
                    <a:pt x="6861" y="2293"/>
                    <a:pt x="7778" y="2310"/>
                    <a:pt x="8694" y="2343"/>
                  </a:cubicBezTo>
                  <a:cubicBezTo>
                    <a:pt x="8711" y="2344"/>
                    <a:pt x="8729" y="2344"/>
                    <a:pt x="8746" y="2344"/>
                  </a:cubicBezTo>
                  <a:cubicBezTo>
                    <a:pt x="9241" y="2344"/>
                    <a:pt x="9667" y="1930"/>
                    <a:pt x="9667" y="1431"/>
                  </a:cubicBezTo>
                  <a:lnTo>
                    <a:pt x="9667" y="975"/>
                  </a:lnTo>
                  <a:cubicBezTo>
                    <a:pt x="9696" y="445"/>
                    <a:pt x="9269" y="1"/>
                    <a:pt x="87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0"/>
            <p:cNvSpPr/>
            <p:nvPr/>
          </p:nvSpPr>
          <p:spPr>
            <a:xfrm>
              <a:off x="5095973" y="2819591"/>
              <a:ext cx="149001" cy="38013"/>
            </a:xfrm>
            <a:custGeom>
              <a:rect b="b" l="l" r="r" t="t"/>
              <a:pathLst>
                <a:path extrusionOk="0" h="2466" w="9666">
                  <a:moveTo>
                    <a:pt x="8743" y="0"/>
                  </a:moveTo>
                  <a:cubicBezTo>
                    <a:pt x="8727" y="0"/>
                    <a:pt x="8710" y="1"/>
                    <a:pt x="8694" y="2"/>
                  </a:cubicBezTo>
                  <a:lnTo>
                    <a:pt x="882" y="367"/>
                  </a:lnTo>
                  <a:cubicBezTo>
                    <a:pt x="396" y="397"/>
                    <a:pt x="1" y="823"/>
                    <a:pt x="31" y="1339"/>
                  </a:cubicBezTo>
                  <a:lnTo>
                    <a:pt x="31" y="1552"/>
                  </a:lnTo>
                  <a:cubicBezTo>
                    <a:pt x="31" y="2079"/>
                    <a:pt x="455" y="2466"/>
                    <a:pt x="975" y="2466"/>
                  </a:cubicBezTo>
                  <a:cubicBezTo>
                    <a:pt x="995" y="2466"/>
                    <a:pt x="1015" y="2465"/>
                    <a:pt x="1034" y="2464"/>
                  </a:cubicBezTo>
                  <a:cubicBezTo>
                    <a:pt x="2683" y="2346"/>
                    <a:pt x="4332" y="2279"/>
                    <a:pt x="5981" y="2279"/>
                  </a:cubicBezTo>
                  <a:cubicBezTo>
                    <a:pt x="6885" y="2279"/>
                    <a:pt x="7790" y="2299"/>
                    <a:pt x="8694" y="2342"/>
                  </a:cubicBezTo>
                  <a:cubicBezTo>
                    <a:pt x="8711" y="2343"/>
                    <a:pt x="8729" y="2344"/>
                    <a:pt x="8746" y="2344"/>
                  </a:cubicBezTo>
                  <a:cubicBezTo>
                    <a:pt x="9239" y="2344"/>
                    <a:pt x="9636" y="1930"/>
                    <a:pt x="9636" y="1430"/>
                  </a:cubicBezTo>
                  <a:lnTo>
                    <a:pt x="9636" y="975"/>
                  </a:lnTo>
                  <a:cubicBezTo>
                    <a:pt x="9666" y="445"/>
                    <a:pt x="9239" y="0"/>
                    <a:pt x="87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0"/>
            <p:cNvSpPr/>
            <p:nvPr/>
          </p:nvSpPr>
          <p:spPr>
            <a:xfrm>
              <a:off x="5095973" y="2866442"/>
              <a:ext cx="149001" cy="38029"/>
            </a:xfrm>
            <a:custGeom>
              <a:rect b="b" l="l" r="r" t="t"/>
              <a:pathLst>
                <a:path extrusionOk="0" h="2467" w="9666">
                  <a:moveTo>
                    <a:pt x="8719" y="1"/>
                  </a:moveTo>
                  <a:cubicBezTo>
                    <a:pt x="8700" y="1"/>
                    <a:pt x="8682" y="1"/>
                    <a:pt x="8664" y="2"/>
                  </a:cubicBezTo>
                  <a:lnTo>
                    <a:pt x="882" y="367"/>
                  </a:lnTo>
                  <a:cubicBezTo>
                    <a:pt x="366" y="398"/>
                    <a:pt x="1" y="823"/>
                    <a:pt x="1" y="1340"/>
                  </a:cubicBezTo>
                  <a:lnTo>
                    <a:pt x="1" y="1553"/>
                  </a:lnTo>
                  <a:cubicBezTo>
                    <a:pt x="1" y="2080"/>
                    <a:pt x="453" y="2466"/>
                    <a:pt x="975" y="2466"/>
                  </a:cubicBezTo>
                  <a:cubicBezTo>
                    <a:pt x="995" y="2466"/>
                    <a:pt x="1015" y="2466"/>
                    <a:pt x="1034" y="2464"/>
                  </a:cubicBezTo>
                  <a:cubicBezTo>
                    <a:pt x="2663" y="2347"/>
                    <a:pt x="4305" y="2280"/>
                    <a:pt x="5952" y="2280"/>
                  </a:cubicBezTo>
                  <a:cubicBezTo>
                    <a:pt x="6855" y="2280"/>
                    <a:pt x="7759" y="2300"/>
                    <a:pt x="8664" y="2343"/>
                  </a:cubicBezTo>
                  <a:cubicBezTo>
                    <a:pt x="8681" y="2344"/>
                    <a:pt x="8698" y="2344"/>
                    <a:pt x="8716" y="2344"/>
                  </a:cubicBezTo>
                  <a:cubicBezTo>
                    <a:pt x="9211" y="2344"/>
                    <a:pt x="9636" y="1930"/>
                    <a:pt x="9636" y="1431"/>
                  </a:cubicBezTo>
                  <a:lnTo>
                    <a:pt x="9636" y="975"/>
                  </a:lnTo>
                  <a:cubicBezTo>
                    <a:pt x="9666" y="417"/>
                    <a:pt x="9241" y="1"/>
                    <a:pt x="87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0"/>
            <p:cNvSpPr/>
            <p:nvPr/>
          </p:nvSpPr>
          <p:spPr>
            <a:xfrm>
              <a:off x="5095510" y="2913308"/>
              <a:ext cx="149464" cy="38013"/>
            </a:xfrm>
            <a:custGeom>
              <a:rect b="b" l="l" r="r" t="t"/>
              <a:pathLst>
                <a:path extrusionOk="0" h="2466" w="9696">
                  <a:moveTo>
                    <a:pt x="8745" y="1"/>
                  </a:moveTo>
                  <a:cubicBezTo>
                    <a:pt x="8728" y="1"/>
                    <a:pt x="8711" y="1"/>
                    <a:pt x="8694" y="2"/>
                  </a:cubicBezTo>
                  <a:lnTo>
                    <a:pt x="912" y="367"/>
                  </a:lnTo>
                  <a:cubicBezTo>
                    <a:pt x="396" y="397"/>
                    <a:pt x="0" y="823"/>
                    <a:pt x="31" y="1339"/>
                  </a:cubicBezTo>
                  <a:lnTo>
                    <a:pt x="31" y="1552"/>
                  </a:lnTo>
                  <a:cubicBezTo>
                    <a:pt x="31" y="2080"/>
                    <a:pt x="483" y="2466"/>
                    <a:pt x="978" y="2466"/>
                  </a:cubicBezTo>
                  <a:cubicBezTo>
                    <a:pt x="997" y="2466"/>
                    <a:pt x="1015" y="2465"/>
                    <a:pt x="1034" y="2464"/>
                  </a:cubicBezTo>
                  <a:cubicBezTo>
                    <a:pt x="2671" y="2347"/>
                    <a:pt x="4308" y="2293"/>
                    <a:pt x="5945" y="2293"/>
                  </a:cubicBezTo>
                  <a:cubicBezTo>
                    <a:pt x="6861" y="2293"/>
                    <a:pt x="7777" y="2310"/>
                    <a:pt x="8694" y="2342"/>
                  </a:cubicBezTo>
                  <a:cubicBezTo>
                    <a:pt x="8711" y="2343"/>
                    <a:pt x="8728" y="2344"/>
                    <a:pt x="8746" y="2344"/>
                  </a:cubicBezTo>
                  <a:cubicBezTo>
                    <a:pt x="9241" y="2344"/>
                    <a:pt x="9666" y="1930"/>
                    <a:pt x="9666" y="1431"/>
                  </a:cubicBezTo>
                  <a:lnTo>
                    <a:pt x="9666" y="975"/>
                  </a:lnTo>
                  <a:cubicBezTo>
                    <a:pt x="9696" y="445"/>
                    <a:pt x="9269" y="1"/>
                    <a:pt x="87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0"/>
            <p:cNvSpPr/>
            <p:nvPr/>
          </p:nvSpPr>
          <p:spPr>
            <a:xfrm>
              <a:off x="5095510" y="2960174"/>
              <a:ext cx="149001" cy="38013"/>
            </a:xfrm>
            <a:custGeom>
              <a:rect b="b" l="l" r="r" t="t"/>
              <a:pathLst>
                <a:path extrusionOk="0" h="2466" w="9666">
                  <a:moveTo>
                    <a:pt x="8715" y="0"/>
                  </a:moveTo>
                  <a:cubicBezTo>
                    <a:pt x="8698" y="0"/>
                    <a:pt x="8681" y="1"/>
                    <a:pt x="8663" y="2"/>
                  </a:cubicBezTo>
                  <a:lnTo>
                    <a:pt x="882" y="366"/>
                  </a:lnTo>
                  <a:cubicBezTo>
                    <a:pt x="365" y="397"/>
                    <a:pt x="0" y="822"/>
                    <a:pt x="0" y="1339"/>
                  </a:cubicBezTo>
                  <a:lnTo>
                    <a:pt x="0" y="1552"/>
                  </a:lnTo>
                  <a:cubicBezTo>
                    <a:pt x="30" y="2079"/>
                    <a:pt x="454" y="2465"/>
                    <a:pt x="975" y="2465"/>
                  </a:cubicBezTo>
                  <a:cubicBezTo>
                    <a:pt x="994" y="2465"/>
                    <a:pt x="1014" y="2465"/>
                    <a:pt x="1034" y="2464"/>
                  </a:cubicBezTo>
                  <a:cubicBezTo>
                    <a:pt x="2683" y="2346"/>
                    <a:pt x="4331" y="2279"/>
                    <a:pt x="5980" y="2279"/>
                  </a:cubicBezTo>
                  <a:cubicBezTo>
                    <a:pt x="6885" y="2279"/>
                    <a:pt x="7789" y="2299"/>
                    <a:pt x="8694" y="2342"/>
                  </a:cubicBezTo>
                  <a:cubicBezTo>
                    <a:pt x="8711" y="2343"/>
                    <a:pt x="8728" y="2344"/>
                    <a:pt x="8746" y="2344"/>
                  </a:cubicBezTo>
                  <a:cubicBezTo>
                    <a:pt x="9239" y="2344"/>
                    <a:pt x="9636" y="1929"/>
                    <a:pt x="9636" y="1430"/>
                  </a:cubicBezTo>
                  <a:lnTo>
                    <a:pt x="9636" y="974"/>
                  </a:lnTo>
                  <a:cubicBezTo>
                    <a:pt x="9665" y="444"/>
                    <a:pt x="9239" y="0"/>
                    <a:pt x="87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0"/>
            <p:cNvSpPr/>
            <p:nvPr/>
          </p:nvSpPr>
          <p:spPr>
            <a:xfrm>
              <a:off x="3865128" y="4586664"/>
              <a:ext cx="136685" cy="117154"/>
            </a:xfrm>
            <a:custGeom>
              <a:rect b="b" l="l" r="r" t="t"/>
              <a:pathLst>
                <a:path extrusionOk="0" h="7600" w="8867">
                  <a:moveTo>
                    <a:pt x="5060" y="0"/>
                  </a:moveTo>
                  <a:cubicBezTo>
                    <a:pt x="1681" y="0"/>
                    <a:pt x="0" y="4082"/>
                    <a:pt x="2362" y="6475"/>
                  </a:cubicBezTo>
                  <a:cubicBezTo>
                    <a:pt x="3139" y="7252"/>
                    <a:pt x="4095" y="7599"/>
                    <a:pt x="5032" y="7599"/>
                  </a:cubicBezTo>
                  <a:cubicBezTo>
                    <a:pt x="6990" y="7599"/>
                    <a:pt x="8867" y="6082"/>
                    <a:pt x="8867" y="3800"/>
                  </a:cubicBezTo>
                  <a:cubicBezTo>
                    <a:pt x="8867" y="1703"/>
                    <a:pt x="7195" y="1"/>
                    <a:pt x="5098" y="1"/>
                  </a:cubicBezTo>
                  <a:cubicBezTo>
                    <a:pt x="5085" y="0"/>
                    <a:pt x="5073" y="0"/>
                    <a:pt x="5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0"/>
            <p:cNvSpPr/>
            <p:nvPr/>
          </p:nvSpPr>
          <p:spPr>
            <a:xfrm>
              <a:off x="4928365" y="4588545"/>
              <a:ext cx="137163" cy="117139"/>
            </a:xfrm>
            <a:custGeom>
              <a:rect b="b" l="l" r="r" t="t"/>
              <a:pathLst>
                <a:path extrusionOk="0" h="7599" w="8898">
                  <a:moveTo>
                    <a:pt x="5060" y="0"/>
                  </a:moveTo>
                  <a:cubicBezTo>
                    <a:pt x="1711" y="0"/>
                    <a:pt x="0" y="4082"/>
                    <a:pt x="2392" y="6474"/>
                  </a:cubicBezTo>
                  <a:cubicBezTo>
                    <a:pt x="3170" y="7252"/>
                    <a:pt x="4125" y="7599"/>
                    <a:pt x="5062" y="7599"/>
                  </a:cubicBezTo>
                  <a:cubicBezTo>
                    <a:pt x="7020" y="7599"/>
                    <a:pt x="8897" y="6082"/>
                    <a:pt x="8897" y="3800"/>
                  </a:cubicBezTo>
                  <a:cubicBezTo>
                    <a:pt x="8897" y="1702"/>
                    <a:pt x="7195" y="0"/>
                    <a:pt x="5098" y="0"/>
                  </a:cubicBezTo>
                  <a:cubicBezTo>
                    <a:pt x="5085" y="0"/>
                    <a:pt x="5073" y="0"/>
                    <a:pt x="5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0"/>
            <p:cNvSpPr/>
            <p:nvPr/>
          </p:nvSpPr>
          <p:spPr>
            <a:xfrm>
              <a:off x="4963839" y="4614784"/>
              <a:ext cx="75441" cy="64311"/>
            </a:xfrm>
            <a:custGeom>
              <a:rect b="b" l="l" r="r" t="t"/>
              <a:pathLst>
                <a:path extrusionOk="0" h="4172" w="4894">
                  <a:moveTo>
                    <a:pt x="2797" y="0"/>
                  </a:moveTo>
                  <a:cubicBezTo>
                    <a:pt x="943" y="0"/>
                    <a:pt x="0" y="2250"/>
                    <a:pt x="1307" y="3557"/>
                  </a:cubicBezTo>
                  <a:cubicBezTo>
                    <a:pt x="1732" y="3981"/>
                    <a:pt x="2256" y="4172"/>
                    <a:pt x="2770" y="4172"/>
                  </a:cubicBezTo>
                  <a:cubicBezTo>
                    <a:pt x="3838" y="4172"/>
                    <a:pt x="4864" y="3349"/>
                    <a:pt x="4864" y="2098"/>
                  </a:cubicBezTo>
                  <a:cubicBezTo>
                    <a:pt x="4894" y="943"/>
                    <a:pt x="3952" y="0"/>
                    <a:pt x="27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0"/>
            <p:cNvSpPr/>
            <p:nvPr/>
          </p:nvSpPr>
          <p:spPr>
            <a:xfrm>
              <a:off x="3909496" y="4614784"/>
              <a:ext cx="37967" cy="64203"/>
            </a:xfrm>
            <a:custGeom>
              <a:rect b="b" l="l" r="r" t="t"/>
              <a:pathLst>
                <a:path extrusionOk="0" h="4165" w="2463">
                  <a:moveTo>
                    <a:pt x="1217" y="0"/>
                  </a:moveTo>
                  <a:cubicBezTo>
                    <a:pt x="548" y="0"/>
                    <a:pt x="1" y="943"/>
                    <a:pt x="1" y="2098"/>
                  </a:cubicBezTo>
                  <a:cubicBezTo>
                    <a:pt x="1" y="3253"/>
                    <a:pt x="548" y="4165"/>
                    <a:pt x="1217" y="4165"/>
                  </a:cubicBezTo>
                  <a:cubicBezTo>
                    <a:pt x="1885" y="4165"/>
                    <a:pt x="2463" y="3253"/>
                    <a:pt x="2463" y="2098"/>
                  </a:cubicBezTo>
                  <a:cubicBezTo>
                    <a:pt x="2463" y="943"/>
                    <a:pt x="1916" y="0"/>
                    <a:pt x="12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0"/>
            <p:cNvSpPr/>
            <p:nvPr/>
          </p:nvSpPr>
          <p:spPr>
            <a:xfrm>
              <a:off x="3921213" y="3955471"/>
              <a:ext cx="1104855" cy="764214"/>
            </a:xfrm>
            <a:custGeom>
              <a:rect b="b" l="l" r="r" t="t"/>
              <a:pathLst>
                <a:path extrusionOk="0" h="49576" w="71674">
                  <a:moveTo>
                    <a:pt x="34348" y="1"/>
                  </a:moveTo>
                  <a:lnTo>
                    <a:pt x="34348" y="12068"/>
                  </a:lnTo>
                  <a:lnTo>
                    <a:pt x="33527" y="12068"/>
                  </a:lnTo>
                  <a:lnTo>
                    <a:pt x="33527" y="33132"/>
                  </a:lnTo>
                  <a:lnTo>
                    <a:pt x="32737" y="33132"/>
                  </a:lnTo>
                  <a:cubicBezTo>
                    <a:pt x="32737" y="33132"/>
                    <a:pt x="30214" y="36384"/>
                    <a:pt x="24105" y="37114"/>
                  </a:cubicBezTo>
                  <a:cubicBezTo>
                    <a:pt x="19059" y="37691"/>
                    <a:pt x="5958" y="38786"/>
                    <a:pt x="1521" y="39150"/>
                  </a:cubicBezTo>
                  <a:cubicBezTo>
                    <a:pt x="670" y="39211"/>
                    <a:pt x="1" y="39941"/>
                    <a:pt x="1" y="40792"/>
                  </a:cubicBezTo>
                  <a:lnTo>
                    <a:pt x="1" y="41703"/>
                  </a:lnTo>
                  <a:lnTo>
                    <a:pt x="31400" y="39120"/>
                  </a:lnTo>
                  <a:lnTo>
                    <a:pt x="31400" y="39120"/>
                  </a:lnTo>
                  <a:cubicBezTo>
                    <a:pt x="30822" y="39637"/>
                    <a:pt x="30245" y="40093"/>
                    <a:pt x="29606" y="40518"/>
                  </a:cubicBezTo>
                  <a:cubicBezTo>
                    <a:pt x="29059" y="40822"/>
                    <a:pt x="28573" y="41217"/>
                    <a:pt x="28178" y="41703"/>
                  </a:cubicBezTo>
                  <a:cubicBezTo>
                    <a:pt x="27995" y="41947"/>
                    <a:pt x="27874" y="42220"/>
                    <a:pt x="27782" y="42494"/>
                  </a:cubicBezTo>
                  <a:lnTo>
                    <a:pt x="25928" y="42494"/>
                  </a:lnTo>
                  <a:lnTo>
                    <a:pt x="25928" y="49576"/>
                  </a:lnTo>
                  <a:lnTo>
                    <a:pt x="32159" y="49576"/>
                  </a:lnTo>
                  <a:lnTo>
                    <a:pt x="32159" y="42494"/>
                  </a:lnTo>
                  <a:lnTo>
                    <a:pt x="30184" y="42494"/>
                  </a:lnTo>
                  <a:cubicBezTo>
                    <a:pt x="30214" y="42311"/>
                    <a:pt x="30245" y="42129"/>
                    <a:pt x="30245" y="41947"/>
                  </a:cubicBezTo>
                  <a:cubicBezTo>
                    <a:pt x="32707" y="41582"/>
                    <a:pt x="35017" y="40488"/>
                    <a:pt x="36901" y="38877"/>
                  </a:cubicBezTo>
                  <a:lnTo>
                    <a:pt x="71674" y="41703"/>
                  </a:lnTo>
                  <a:lnTo>
                    <a:pt x="71674" y="40792"/>
                  </a:lnTo>
                  <a:cubicBezTo>
                    <a:pt x="71674" y="39941"/>
                    <a:pt x="71005" y="39241"/>
                    <a:pt x="70154" y="39150"/>
                  </a:cubicBezTo>
                  <a:cubicBezTo>
                    <a:pt x="65716" y="38786"/>
                    <a:pt x="52616" y="37691"/>
                    <a:pt x="47570" y="37114"/>
                  </a:cubicBezTo>
                  <a:cubicBezTo>
                    <a:pt x="41461" y="36384"/>
                    <a:pt x="38938" y="33132"/>
                    <a:pt x="38938" y="33132"/>
                  </a:cubicBezTo>
                  <a:lnTo>
                    <a:pt x="38147" y="33132"/>
                  </a:lnTo>
                  <a:lnTo>
                    <a:pt x="38147" y="12098"/>
                  </a:lnTo>
                  <a:lnTo>
                    <a:pt x="37357" y="12098"/>
                  </a:lnTo>
                  <a:lnTo>
                    <a:pt x="373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0"/>
            <p:cNvSpPr/>
            <p:nvPr/>
          </p:nvSpPr>
          <p:spPr>
            <a:xfrm>
              <a:off x="4438078" y="3867844"/>
              <a:ext cx="71233" cy="431558"/>
            </a:xfrm>
            <a:custGeom>
              <a:rect b="b" l="l" r="r" t="t"/>
              <a:pathLst>
                <a:path extrusionOk="0" h="27996" w="4621">
                  <a:moveTo>
                    <a:pt x="821" y="1"/>
                  </a:moveTo>
                  <a:lnTo>
                    <a:pt x="821" y="12098"/>
                  </a:lnTo>
                  <a:lnTo>
                    <a:pt x="0" y="12098"/>
                  </a:lnTo>
                  <a:lnTo>
                    <a:pt x="0" y="27995"/>
                  </a:lnTo>
                  <a:lnTo>
                    <a:pt x="4620" y="27995"/>
                  </a:lnTo>
                  <a:lnTo>
                    <a:pt x="4620" y="12098"/>
                  </a:lnTo>
                  <a:lnTo>
                    <a:pt x="3830" y="12098"/>
                  </a:lnTo>
                  <a:lnTo>
                    <a:pt x="383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0"/>
            <p:cNvSpPr/>
            <p:nvPr/>
          </p:nvSpPr>
          <p:spPr>
            <a:xfrm>
              <a:off x="4429645" y="3638032"/>
              <a:ext cx="657388" cy="212773"/>
            </a:xfrm>
            <a:custGeom>
              <a:rect b="b" l="l" r="r" t="t"/>
              <a:pathLst>
                <a:path extrusionOk="0" h="13803" w="42646">
                  <a:moveTo>
                    <a:pt x="29285" y="1"/>
                  </a:moveTo>
                  <a:cubicBezTo>
                    <a:pt x="20007" y="1"/>
                    <a:pt x="10805" y="2206"/>
                    <a:pt x="1520" y="2294"/>
                  </a:cubicBezTo>
                  <a:lnTo>
                    <a:pt x="0" y="13510"/>
                  </a:lnTo>
                  <a:cubicBezTo>
                    <a:pt x="2179" y="13352"/>
                    <a:pt x="4361" y="13294"/>
                    <a:pt x="6547" y="13294"/>
                  </a:cubicBezTo>
                  <a:cubicBezTo>
                    <a:pt x="12982" y="13294"/>
                    <a:pt x="19438" y="13803"/>
                    <a:pt x="25871" y="13803"/>
                  </a:cubicBezTo>
                  <a:cubicBezTo>
                    <a:pt x="29079" y="13803"/>
                    <a:pt x="32281" y="13676"/>
                    <a:pt x="35472" y="13297"/>
                  </a:cubicBezTo>
                  <a:cubicBezTo>
                    <a:pt x="37508" y="13054"/>
                    <a:pt x="39697" y="12628"/>
                    <a:pt x="41065" y="11108"/>
                  </a:cubicBezTo>
                  <a:cubicBezTo>
                    <a:pt x="42524" y="9497"/>
                    <a:pt x="42645" y="6975"/>
                    <a:pt x="41703" y="5060"/>
                  </a:cubicBezTo>
                  <a:cubicBezTo>
                    <a:pt x="40730" y="3114"/>
                    <a:pt x="38876" y="1777"/>
                    <a:pt x="36870" y="1017"/>
                  </a:cubicBezTo>
                  <a:cubicBezTo>
                    <a:pt x="34864" y="257"/>
                    <a:pt x="32706" y="75"/>
                    <a:pt x="30517" y="14"/>
                  </a:cubicBezTo>
                  <a:cubicBezTo>
                    <a:pt x="30106" y="5"/>
                    <a:pt x="29696" y="1"/>
                    <a:pt x="29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0"/>
            <p:cNvSpPr/>
            <p:nvPr/>
          </p:nvSpPr>
          <p:spPr>
            <a:xfrm>
              <a:off x="4246884" y="3645062"/>
              <a:ext cx="853714" cy="453463"/>
            </a:xfrm>
            <a:custGeom>
              <a:rect b="b" l="l" r="r" t="t"/>
              <a:pathLst>
                <a:path extrusionOk="0" h="29417" w="55382">
                  <a:moveTo>
                    <a:pt x="44862" y="0"/>
                  </a:moveTo>
                  <a:cubicBezTo>
                    <a:pt x="43956" y="0"/>
                    <a:pt x="43049" y="63"/>
                    <a:pt x="42160" y="166"/>
                  </a:cubicBezTo>
                  <a:cubicBezTo>
                    <a:pt x="34834" y="956"/>
                    <a:pt x="27965" y="4056"/>
                    <a:pt x="21247" y="7126"/>
                  </a:cubicBezTo>
                  <a:lnTo>
                    <a:pt x="17205" y="1230"/>
                  </a:lnTo>
                  <a:lnTo>
                    <a:pt x="2280" y="4208"/>
                  </a:lnTo>
                  <a:cubicBezTo>
                    <a:pt x="1703" y="4300"/>
                    <a:pt x="1186" y="4512"/>
                    <a:pt x="730" y="4847"/>
                  </a:cubicBezTo>
                  <a:cubicBezTo>
                    <a:pt x="1" y="5546"/>
                    <a:pt x="122" y="6671"/>
                    <a:pt x="335" y="7643"/>
                  </a:cubicBezTo>
                  <a:cubicBezTo>
                    <a:pt x="1977" y="14817"/>
                    <a:pt x="5715" y="21321"/>
                    <a:pt x="11095" y="26336"/>
                  </a:cubicBezTo>
                  <a:cubicBezTo>
                    <a:pt x="12706" y="27826"/>
                    <a:pt x="14591" y="29254"/>
                    <a:pt x="16779" y="29406"/>
                  </a:cubicBezTo>
                  <a:cubicBezTo>
                    <a:pt x="16897" y="29413"/>
                    <a:pt x="17014" y="29416"/>
                    <a:pt x="17131" y="29416"/>
                  </a:cubicBezTo>
                  <a:cubicBezTo>
                    <a:pt x="18585" y="29416"/>
                    <a:pt x="19988" y="28912"/>
                    <a:pt x="21339" y="28434"/>
                  </a:cubicBezTo>
                  <a:cubicBezTo>
                    <a:pt x="31217" y="24847"/>
                    <a:pt x="41248" y="21169"/>
                    <a:pt x="49850" y="15120"/>
                  </a:cubicBezTo>
                  <a:cubicBezTo>
                    <a:pt x="52281" y="13388"/>
                    <a:pt x="54804" y="11169"/>
                    <a:pt x="55108" y="8190"/>
                  </a:cubicBezTo>
                  <a:cubicBezTo>
                    <a:pt x="55382" y="5303"/>
                    <a:pt x="53345" y="2506"/>
                    <a:pt x="50731" y="1199"/>
                  </a:cubicBezTo>
                  <a:cubicBezTo>
                    <a:pt x="48923" y="316"/>
                    <a:pt x="46896" y="0"/>
                    <a:pt x="448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0"/>
            <p:cNvSpPr/>
            <p:nvPr/>
          </p:nvSpPr>
          <p:spPr>
            <a:xfrm>
              <a:off x="4344362" y="2569476"/>
              <a:ext cx="239441" cy="302612"/>
            </a:xfrm>
            <a:custGeom>
              <a:rect b="b" l="l" r="r" t="t"/>
              <a:pathLst>
                <a:path extrusionOk="0" h="19631" w="15533">
                  <a:moveTo>
                    <a:pt x="8824" y="1"/>
                  </a:moveTo>
                  <a:cubicBezTo>
                    <a:pt x="7529" y="1"/>
                    <a:pt x="6206" y="447"/>
                    <a:pt x="5107" y="1150"/>
                  </a:cubicBezTo>
                  <a:cubicBezTo>
                    <a:pt x="1763" y="3277"/>
                    <a:pt x="0" y="7746"/>
                    <a:pt x="942" y="11788"/>
                  </a:cubicBezTo>
                  <a:cubicBezTo>
                    <a:pt x="1854" y="15831"/>
                    <a:pt x="5380" y="19113"/>
                    <a:pt x="9332" y="19630"/>
                  </a:cubicBezTo>
                  <a:cubicBezTo>
                    <a:pt x="12827" y="17746"/>
                    <a:pt x="15046" y="13551"/>
                    <a:pt x="14742" y="9417"/>
                  </a:cubicBezTo>
                  <a:cubicBezTo>
                    <a:pt x="15532" y="7350"/>
                    <a:pt x="15472" y="5071"/>
                    <a:pt x="14529" y="3065"/>
                  </a:cubicBezTo>
                  <a:lnTo>
                    <a:pt x="11368" y="694"/>
                  </a:lnTo>
                  <a:cubicBezTo>
                    <a:pt x="10588" y="211"/>
                    <a:pt x="9713" y="1"/>
                    <a:pt x="8824" y="1"/>
                  </a:cubicBezTo>
                  <a:close/>
                </a:path>
              </a:pathLst>
            </a:custGeom>
            <a:solidFill>
              <a:srgbClr val="E8B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0"/>
            <p:cNvSpPr/>
            <p:nvPr/>
          </p:nvSpPr>
          <p:spPr>
            <a:xfrm>
              <a:off x="4344362" y="2572205"/>
              <a:ext cx="158374" cy="299883"/>
            </a:xfrm>
            <a:custGeom>
              <a:rect b="b" l="l" r="r" t="t"/>
              <a:pathLst>
                <a:path extrusionOk="0" h="19454" w="10274">
                  <a:moveTo>
                    <a:pt x="7386" y="0"/>
                  </a:moveTo>
                  <a:lnTo>
                    <a:pt x="7386" y="0"/>
                  </a:lnTo>
                  <a:cubicBezTo>
                    <a:pt x="6566" y="213"/>
                    <a:pt x="5806" y="517"/>
                    <a:pt x="5107" y="973"/>
                  </a:cubicBezTo>
                  <a:cubicBezTo>
                    <a:pt x="1763" y="3100"/>
                    <a:pt x="0" y="7599"/>
                    <a:pt x="912" y="11611"/>
                  </a:cubicBezTo>
                  <a:cubicBezTo>
                    <a:pt x="1854" y="15654"/>
                    <a:pt x="5380" y="18936"/>
                    <a:pt x="9332" y="19453"/>
                  </a:cubicBezTo>
                  <a:cubicBezTo>
                    <a:pt x="9666" y="19271"/>
                    <a:pt x="9970" y="19058"/>
                    <a:pt x="10274" y="18845"/>
                  </a:cubicBezTo>
                  <a:cubicBezTo>
                    <a:pt x="7234" y="12949"/>
                    <a:pt x="5167" y="6140"/>
                    <a:pt x="7386" y="0"/>
                  </a:cubicBezTo>
                  <a:close/>
                </a:path>
              </a:pathLst>
            </a:custGeom>
            <a:solidFill>
              <a:srgbClr val="C163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0"/>
            <p:cNvSpPr/>
            <p:nvPr/>
          </p:nvSpPr>
          <p:spPr>
            <a:xfrm>
              <a:off x="4279690" y="2717936"/>
              <a:ext cx="212742" cy="256891"/>
            </a:xfrm>
            <a:custGeom>
              <a:rect b="b" l="l" r="r" t="t"/>
              <a:pathLst>
                <a:path extrusionOk="0" h="16665" w="13801">
                  <a:moveTo>
                    <a:pt x="12007" y="0"/>
                  </a:moveTo>
                  <a:cubicBezTo>
                    <a:pt x="9807" y="265"/>
                    <a:pt x="7703" y="489"/>
                    <a:pt x="5566" y="489"/>
                  </a:cubicBezTo>
                  <a:cubicBezTo>
                    <a:pt x="4514" y="489"/>
                    <a:pt x="3454" y="434"/>
                    <a:pt x="2371" y="304"/>
                  </a:cubicBezTo>
                  <a:lnTo>
                    <a:pt x="2371" y="304"/>
                  </a:lnTo>
                  <a:cubicBezTo>
                    <a:pt x="3040" y="5289"/>
                    <a:pt x="2159" y="10122"/>
                    <a:pt x="396" y="14803"/>
                  </a:cubicBezTo>
                  <a:cubicBezTo>
                    <a:pt x="152" y="15380"/>
                    <a:pt x="1" y="16170"/>
                    <a:pt x="517" y="16505"/>
                  </a:cubicBezTo>
                  <a:cubicBezTo>
                    <a:pt x="693" y="16606"/>
                    <a:pt x="911" y="16665"/>
                    <a:pt x="1119" y="16665"/>
                  </a:cubicBezTo>
                  <a:cubicBezTo>
                    <a:pt x="1162" y="16665"/>
                    <a:pt x="1205" y="16662"/>
                    <a:pt x="1247" y="16657"/>
                  </a:cubicBezTo>
                  <a:lnTo>
                    <a:pt x="13800" y="16657"/>
                  </a:lnTo>
                  <a:cubicBezTo>
                    <a:pt x="12767" y="11155"/>
                    <a:pt x="12159" y="5593"/>
                    <a:pt x="12007" y="0"/>
                  </a:cubicBezTo>
                  <a:close/>
                </a:path>
              </a:pathLst>
            </a:custGeom>
            <a:solidFill>
              <a:srgbClr val="E8B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0"/>
            <p:cNvSpPr/>
            <p:nvPr/>
          </p:nvSpPr>
          <p:spPr>
            <a:xfrm>
              <a:off x="4278749" y="2496109"/>
              <a:ext cx="364549" cy="294473"/>
            </a:xfrm>
            <a:custGeom>
              <a:rect b="b" l="l" r="r" t="t"/>
              <a:pathLst>
                <a:path extrusionOk="0" h="19103" w="23649">
                  <a:moveTo>
                    <a:pt x="9247" y="0"/>
                  </a:moveTo>
                  <a:cubicBezTo>
                    <a:pt x="8468" y="0"/>
                    <a:pt x="7696" y="138"/>
                    <a:pt x="6992" y="468"/>
                  </a:cubicBezTo>
                  <a:cubicBezTo>
                    <a:pt x="6840" y="559"/>
                    <a:pt x="6657" y="650"/>
                    <a:pt x="6505" y="772"/>
                  </a:cubicBezTo>
                  <a:cubicBezTo>
                    <a:pt x="5594" y="893"/>
                    <a:pt x="4742" y="1197"/>
                    <a:pt x="3952" y="1653"/>
                  </a:cubicBezTo>
                  <a:cubicBezTo>
                    <a:pt x="1277" y="3234"/>
                    <a:pt x="1" y="6577"/>
                    <a:pt x="183" y="9678"/>
                  </a:cubicBezTo>
                  <a:cubicBezTo>
                    <a:pt x="365" y="12778"/>
                    <a:pt x="1004" y="16304"/>
                    <a:pt x="2615" y="18979"/>
                  </a:cubicBezTo>
                  <a:cubicBezTo>
                    <a:pt x="3129" y="19063"/>
                    <a:pt x="3667" y="19103"/>
                    <a:pt x="4219" y="19103"/>
                  </a:cubicBezTo>
                  <a:cubicBezTo>
                    <a:pt x="7253" y="19103"/>
                    <a:pt x="10714" y="17908"/>
                    <a:pt x="13132" y="16365"/>
                  </a:cubicBezTo>
                  <a:cubicBezTo>
                    <a:pt x="13496" y="16122"/>
                    <a:pt x="13892" y="15848"/>
                    <a:pt x="14256" y="15544"/>
                  </a:cubicBezTo>
                  <a:cubicBezTo>
                    <a:pt x="14256" y="14906"/>
                    <a:pt x="14226" y="14298"/>
                    <a:pt x="14104" y="13660"/>
                  </a:cubicBezTo>
                  <a:cubicBezTo>
                    <a:pt x="13983" y="12930"/>
                    <a:pt x="14074" y="12201"/>
                    <a:pt x="14347" y="11501"/>
                  </a:cubicBezTo>
                  <a:cubicBezTo>
                    <a:pt x="14622" y="10978"/>
                    <a:pt x="15224" y="10556"/>
                    <a:pt x="15800" y="10556"/>
                  </a:cubicBezTo>
                  <a:cubicBezTo>
                    <a:pt x="15926" y="10556"/>
                    <a:pt x="16051" y="10576"/>
                    <a:pt x="16171" y="10620"/>
                  </a:cubicBezTo>
                  <a:cubicBezTo>
                    <a:pt x="16627" y="10833"/>
                    <a:pt x="16962" y="11197"/>
                    <a:pt x="17083" y="11684"/>
                  </a:cubicBezTo>
                  <a:cubicBezTo>
                    <a:pt x="17174" y="11866"/>
                    <a:pt x="17205" y="12079"/>
                    <a:pt x="17235" y="12292"/>
                  </a:cubicBezTo>
                  <a:cubicBezTo>
                    <a:pt x="17691" y="11593"/>
                    <a:pt x="18117" y="10863"/>
                    <a:pt x="18451" y="10103"/>
                  </a:cubicBezTo>
                  <a:cubicBezTo>
                    <a:pt x="20639" y="9647"/>
                    <a:pt x="22463" y="8036"/>
                    <a:pt x="23132" y="5878"/>
                  </a:cubicBezTo>
                  <a:lnTo>
                    <a:pt x="23132" y="5878"/>
                  </a:lnTo>
                  <a:cubicBezTo>
                    <a:pt x="22554" y="6273"/>
                    <a:pt x="21886" y="6547"/>
                    <a:pt x="21187" y="6699"/>
                  </a:cubicBezTo>
                  <a:cubicBezTo>
                    <a:pt x="22767" y="5605"/>
                    <a:pt x="23649" y="3751"/>
                    <a:pt x="23466" y="1836"/>
                  </a:cubicBezTo>
                  <a:lnTo>
                    <a:pt x="23466" y="1836"/>
                  </a:lnTo>
                  <a:cubicBezTo>
                    <a:pt x="22463" y="2778"/>
                    <a:pt x="21156" y="3355"/>
                    <a:pt x="19788" y="3416"/>
                  </a:cubicBezTo>
                  <a:cubicBezTo>
                    <a:pt x="20153" y="3325"/>
                    <a:pt x="20487" y="3082"/>
                    <a:pt x="20639" y="2717"/>
                  </a:cubicBezTo>
                  <a:lnTo>
                    <a:pt x="20639" y="2717"/>
                  </a:lnTo>
                  <a:cubicBezTo>
                    <a:pt x="20237" y="2806"/>
                    <a:pt x="19827" y="2845"/>
                    <a:pt x="19415" y="2845"/>
                  </a:cubicBezTo>
                  <a:cubicBezTo>
                    <a:pt x="18274" y="2845"/>
                    <a:pt x="17114" y="2542"/>
                    <a:pt x="16019" y="2140"/>
                  </a:cubicBezTo>
                  <a:cubicBezTo>
                    <a:pt x="14560" y="1562"/>
                    <a:pt x="13132" y="833"/>
                    <a:pt x="11612" y="377"/>
                  </a:cubicBezTo>
                  <a:cubicBezTo>
                    <a:pt x="10857" y="146"/>
                    <a:pt x="10048" y="0"/>
                    <a:pt x="9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0"/>
            <p:cNvSpPr/>
            <p:nvPr/>
          </p:nvSpPr>
          <p:spPr>
            <a:xfrm>
              <a:off x="4508839" y="2669282"/>
              <a:ext cx="27177" cy="65529"/>
            </a:xfrm>
            <a:custGeom>
              <a:rect b="b" l="l" r="r" t="t"/>
              <a:pathLst>
                <a:path extrusionOk="0" h="4251" w="1763">
                  <a:moveTo>
                    <a:pt x="870" y="1"/>
                  </a:moveTo>
                  <a:cubicBezTo>
                    <a:pt x="706" y="1"/>
                    <a:pt x="541" y="50"/>
                    <a:pt x="395" y="147"/>
                  </a:cubicBezTo>
                  <a:cubicBezTo>
                    <a:pt x="91" y="420"/>
                    <a:pt x="0" y="846"/>
                    <a:pt x="122" y="1241"/>
                  </a:cubicBezTo>
                  <a:cubicBezTo>
                    <a:pt x="243" y="1667"/>
                    <a:pt x="456" y="2031"/>
                    <a:pt x="699" y="2396"/>
                  </a:cubicBezTo>
                  <a:cubicBezTo>
                    <a:pt x="643" y="2368"/>
                    <a:pt x="580" y="2354"/>
                    <a:pt x="518" y="2354"/>
                  </a:cubicBezTo>
                  <a:cubicBezTo>
                    <a:pt x="378" y="2354"/>
                    <a:pt x="236" y="2422"/>
                    <a:pt x="152" y="2548"/>
                  </a:cubicBezTo>
                  <a:cubicBezTo>
                    <a:pt x="0" y="2700"/>
                    <a:pt x="0" y="2943"/>
                    <a:pt x="152" y="3126"/>
                  </a:cubicBezTo>
                  <a:cubicBezTo>
                    <a:pt x="243" y="3247"/>
                    <a:pt x="365" y="3338"/>
                    <a:pt x="486" y="3399"/>
                  </a:cubicBezTo>
                  <a:cubicBezTo>
                    <a:pt x="638" y="3490"/>
                    <a:pt x="730" y="3612"/>
                    <a:pt x="699" y="3794"/>
                  </a:cubicBezTo>
                  <a:cubicBezTo>
                    <a:pt x="699" y="3855"/>
                    <a:pt x="669" y="3946"/>
                    <a:pt x="638" y="4038"/>
                  </a:cubicBezTo>
                  <a:cubicBezTo>
                    <a:pt x="608" y="4129"/>
                    <a:pt x="669" y="4250"/>
                    <a:pt x="760" y="4250"/>
                  </a:cubicBezTo>
                  <a:cubicBezTo>
                    <a:pt x="851" y="4250"/>
                    <a:pt x="851" y="4189"/>
                    <a:pt x="881" y="4159"/>
                  </a:cubicBezTo>
                  <a:cubicBezTo>
                    <a:pt x="1185" y="3764"/>
                    <a:pt x="1307" y="3278"/>
                    <a:pt x="1246" y="2791"/>
                  </a:cubicBezTo>
                  <a:cubicBezTo>
                    <a:pt x="1155" y="2518"/>
                    <a:pt x="1155" y="2244"/>
                    <a:pt x="1216" y="1971"/>
                  </a:cubicBezTo>
                  <a:cubicBezTo>
                    <a:pt x="1277" y="1788"/>
                    <a:pt x="1398" y="1636"/>
                    <a:pt x="1520" y="1484"/>
                  </a:cubicBezTo>
                  <a:cubicBezTo>
                    <a:pt x="1763" y="1120"/>
                    <a:pt x="1763" y="664"/>
                    <a:pt x="1520" y="329"/>
                  </a:cubicBezTo>
                  <a:cubicBezTo>
                    <a:pt x="1356" y="110"/>
                    <a:pt x="1115" y="1"/>
                    <a:pt x="870" y="1"/>
                  </a:cubicBezTo>
                  <a:close/>
                </a:path>
              </a:pathLst>
            </a:custGeom>
            <a:solidFill>
              <a:srgbClr val="CC5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0"/>
            <p:cNvSpPr/>
            <p:nvPr/>
          </p:nvSpPr>
          <p:spPr>
            <a:xfrm>
              <a:off x="4081481" y="2893374"/>
              <a:ext cx="591782" cy="896629"/>
            </a:xfrm>
            <a:custGeom>
              <a:rect b="b" l="l" r="r" t="t"/>
              <a:pathLst>
                <a:path extrusionOk="0" h="58166" w="38390">
                  <a:moveTo>
                    <a:pt x="17100" y="1"/>
                  </a:moveTo>
                  <a:cubicBezTo>
                    <a:pt x="13574" y="1"/>
                    <a:pt x="9874" y="645"/>
                    <a:pt x="7690" y="3301"/>
                  </a:cubicBezTo>
                  <a:cubicBezTo>
                    <a:pt x="5897" y="5702"/>
                    <a:pt x="4529" y="8408"/>
                    <a:pt x="3708" y="11295"/>
                  </a:cubicBezTo>
                  <a:cubicBezTo>
                    <a:pt x="0" y="25095"/>
                    <a:pt x="2918" y="34305"/>
                    <a:pt x="5076" y="55733"/>
                  </a:cubicBezTo>
                  <a:cubicBezTo>
                    <a:pt x="5076" y="55885"/>
                    <a:pt x="5076" y="56037"/>
                    <a:pt x="5076" y="56189"/>
                  </a:cubicBezTo>
                  <a:cubicBezTo>
                    <a:pt x="5046" y="57266"/>
                    <a:pt x="5899" y="58166"/>
                    <a:pt x="6968" y="58166"/>
                  </a:cubicBezTo>
                  <a:cubicBezTo>
                    <a:pt x="6986" y="58166"/>
                    <a:pt x="7004" y="58166"/>
                    <a:pt x="7022" y="58165"/>
                  </a:cubicBezTo>
                  <a:cubicBezTo>
                    <a:pt x="16627" y="57922"/>
                    <a:pt x="26110" y="56250"/>
                    <a:pt x="35198" y="53211"/>
                  </a:cubicBezTo>
                  <a:cubicBezTo>
                    <a:pt x="35077" y="52694"/>
                    <a:pt x="34925" y="52208"/>
                    <a:pt x="34834" y="51630"/>
                  </a:cubicBezTo>
                  <a:cubicBezTo>
                    <a:pt x="33192" y="45186"/>
                    <a:pt x="33405" y="42329"/>
                    <a:pt x="33010" y="40323"/>
                  </a:cubicBezTo>
                  <a:cubicBezTo>
                    <a:pt x="31976" y="35368"/>
                    <a:pt x="33071" y="33332"/>
                    <a:pt x="34256" y="28438"/>
                  </a:cubicBezTo>
                  <a:cubicBezTo>
                    <a:pt x="35168" y="24700"/>
                    <a:pt x="36414" y="18468"/>
                    <a:pt x="37417" y="14760"/>
                  </a:cubicBezTo>
                  <a:cubicBezTo>
                    <a:pt x="38390" y="11022"/>
                    <a:pt x="38208" y="6614"/>
                    <a:pt x="35381" y="3970"/>
                  </a:cubicBezTo>
                  <a:cubicBezTo>
                    <a:pt x="33739" y="2420"/>
                    <a:pt x="31399" y="1781"/>
                    <a:pt x="29180" y="1325"/>
                  </a:cubicBezTo>
                  <a:cubicBezTo>
                    <a:pt x="26931" y="869"/>
                    <a:pt x="24681" y="535"/>
                    <a:pt x="22432" y="353"/>
                  </a:cubicBezTo>
                  <a:cubicBezTo>
                    <a:pt x="20889" y="192"/>
                    <a:pt x="19020" y="1"/>
                    <a:pt x="171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0"/>
            <p:cNvSpPr/>
            <p:nvPr/>
          </p:nvSpPr>
          <p:spPr>
            <a:xfrm>
              <a:off x="4243616" y="2867876"/>
              <a:ext cx="178521" cy="58592"/>
            </a:xfrm>
            <a:custGeom>
              <a:rect b="b" l="l" r="r" t="t"/>
              <a:pathLst>
                <a:path extrusionOk="0" h="3801" w="11581">
                  <a:moveTo>
                    <a:pt x="3556" y="1"/>
                  </a:moveTo>
                  <a:cubicBezTo>
                    <a:pt x="2523" y="61"/>
                    <a:pt x="1641" y="761"/>
                    <a:pt x="851" y="1460"/>
                  </a:cubicBezTo>
                  <a:cubicBezTo>
                    <a:pt x="426" y="1794"/>
                    <a:pt x="0" y="2219"/>
                    <a:pt x="61" y="2767"/>
                  </a:cubicBezTo>
                  <a:cubicBezTo>
                    <a:pt x="122" y="3162"/>
                    <a:pt x="395" y="3466"/>
                    <a:pt x="760" y="3618"/>
                  </a:cubicBezTo>
                  <a:cubicBezTo>
                    <a:pt x="1125" y="3739"/>
                    <a:pt x="1520" y="3800"/>
                    <a:pt x="1915" y="3800"/>
                  </a:cubicBezTo>
                  <a:cubicBezTo>
                    <a:pt x="5350" y="3800"/>
                    <a:pt x="8724" y="2736"/>
                    <a:pt x="11581" y="791"/>
                  </a:cubicBezTo>
                  <a:lnTo>
                    <a:pt x="11581" y="791"/>
                  </a:lnTo>
                  <a:cubicBezTo>
                    <a:pt x="10920" y="875"/>
                    <a:pt x="10256" y="916"/>
                    <a:pt x="9593" y="916"/>
                  </a:cubicBezTo>
                  <a:cubicBezTo>
                    <a:pt x="8091" y="916"/>
                    <a:pt x="6592" y="705"/>
                    <a:pt x="5137" y="305"/>
                  </a:cubicBezTo>
                  <a:cubicBezTo>
                    <a:pt x="4620" y="122"/>
                    <a:pt x="4103" y="31"/>
                    <a:pt x="35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0"/>
            <p:cNvSpPr/>
            <p:nvPr/>
          </p:nvSpPr>
          <p:spPr>
            <a:xfrm>
              <a:off x="4112407" y="3307952"/>
              <a:ext cx="511670" cy="482089"/>
            </a:xfrm>
            <a:custGeom>
              <a:rect b="b" l="l" r="r" t="t"/>
              <a:pathLst>
                <a:path extrusionOk="0" h="31274" w="33193">
                  <a:moveTo>
                    <a:pt x="13660" y="1"/>
                  </a:moveTo>
                  <a:cubicBezTo>
                    <a:pt x="9037" y="1"/>
                    <a:pt x="4379" y="504"/>
                    <a:pt x="0" y="1333"/>
                  </a:cubicBezTo>
                  <a:cubicBezTo>
                    <a:pt x="395" y="8628"/>
                    <a:pt x="1854" y="16805"/>
                    <a:pt x="3070" y="28811"/>
                  </a:cubicBezTo>
                  <a:cubicBezTo>
                    <a:pt x="3070" y="28963"/>
                    <a:pt x="3070" y="29115"/>
                    <a:pt x="3070" y="29267"/>
                  </a:cubicBezTo>
                  <a:cubicBezTo>
                    <a:pt x="3040" y="30361"/>
                    <a:pt x="3921" y="31273"/>
                    <a:pt x="5016" y="31273"/>
                  </a:cubicBezTo>
                  <a:cubicBezTo>
                    <a:pt x="14590" y="31030"/>
                    <a:pt x="24104" y="29358"/>
                    <a:pt x="33192" y="26319"/>
                  </a:cubicBezTo>
                  <a:cubicBezTo>
                    <a:pt x="33071" y="25802"/>
                    <a:pt x="32919" y="25285"/>
                    <a:pt x="32797" y="24738"/>
                  </a:cubicBezTo>
                  <a:cubicBezTo>
                    <a:pt x="31156" y="18294"/>
                    <a:pt x="31399" y="15437"/>
                    <a:pt x="30973" y="13431"/>
                  </a:cubicBezTo>
                  <a:cubicBezTo>
                    <a:pt x="30092" y="9145"/>
                    <a:pt x="30791" y="7017"/>
                    <a:pt x="31794" y="3340"/>
                  </a:cubicBezTo>
                  <a:cubicBezTo>
                    <a:pt x="26364" y="960"/>
                    <a:pt x="20045" y="1"/>
                    <a:pt x="136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0"/>
            <p:cNvSpPr/>
            <p:nvPr/>
          </p:nvSpPr>
          <p:spPr>
            <a:xfrm>
              <a:off x="4439018" y="2963935"/>
              <a:ext cx="233352" cy="774064"/>
            </a:xfrm>
            <a:custGeom>
              <a:rect b="b" l="l" r="r" t="t"/>
              <a:pathLst>
                <a:path extrusionOk="0" h="50215" w="15138">
                  <a:moveTo>
                    <a:pt x="12766" y="1"/>
                  </a:moveTo>
                  <a:cubicBezTo>
                    <a:pt x="0" y="12311"/>
                    <a:pt x="1915" y="33922"/>
                    <a:pt x="6809" y="50214"/>
                  </a:cubicBezTo>
                  <a:cubicBezTo>
                    <a:pt x="8541" y="49758"/>
                    <a:pt x="10274" y="49211"/>
                    <a:pt x="12006" y="48634"/>
                  </a:cubicBezTo>
                  <a:cubicBezTo>
                    <a:pt x="11885" y="48117"/>
                    <a:pt x="11733" y="47631"/>
                    <a:pt x="11642" y="47053"/>
                  </a:cubicBezTo>
                  <a:cubicBezTo>
                    <a:pt x="10000" y="40609"/>
                    <a:pt x="10213" y="37752"/>
                    <a:pt x="9818" y="35746"/>
                  </a:cubicBezTo>
                  <a:cubicBezTo>
                    <a:pt x="8784" y="30791"/>
                    <a:pt x="9879" y="28755"/>
                    <a:pt x="11064" y="23861"/>
                  </a:cubicBezTo>
                  <a:cubicBezTo>
                    <a:pt x="11976" y="20123"/>
                    <a:pt x="13222" y="13891"/>
                    <a:pt x="14225" y="10183"/>
                  </a:cubicBezTo>
                  <a:cubicBezTo>
                    <a:pt x="15137" y="6718"/>
                    <a:pt x="15016" y="2676"/>
                    <a:pt x="12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0"/>
            <p:cNvSpPr/>
            <p:nvPr/>
          </p:nvSpPr>
          <p:spPr>
            <a:xfrm>
              <a:off x="4535540" y="3190741"/>
              <a:ext cx="44534" cy="536504"/>
            </a:xfrm>
            <a:custGeom>
              <a:rect b="b" l="l" r="r" t="t"/>
              <a:pathLst>
                <a:path extrusionOk="0" h="34804" w="2889">
                  <a:moveTo>
                    <a:pt x="2523" y="0"/>
                  </a:moveTo>
                  <a:cubicBezTo>
                    <a:pt x="183" y="11459"/>
                    <a:pt x="1" y="23253"/>
                    <a:pt x="2007" y="34803"/>
                  </a:cubicBezTo>
                  <a:lnTo>
                    <a:pt x="2402" y="34712"/>
                  </a:lnTo>
                  <a:cubicBezTo>
                    <a:pt x="396" y="23253"/>
                    <a:pt x="578" y="11490"/>
                    <a:pt x="2888" y="91"/>
                  </a:cubicBezTo>
                  <a:lnTo>
                    <a:pt x="25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0"/>
            <p:cNvSpPr/>
            <p:nvPr/>
          </p:nvSpPr>
          <p:spPr>
            <a:xfrm>
              <a:off x="5112376" y="3322474"/>
              <a:ext cx="208056" cy="149418"/>
            </a:xfrm>
            <a:custGeom>
              <a:rect b="b" l="l" r="r" t="t"/>
              <a:pathLst>
                <a:path extrusionOk="0" h="9693" w="13497">
                  <a:moveTo>
                    <a:pt x="2985" y="0"/>
                  </a:moveTo>
                  <a:cubicBezTo>
                    <a:pt x="2912" y="0"/>
                    <a:pt x="2839" y="9"/>
                    <a:pt x="2767" y="27"/>
                  </a:cubicBezTo>
                  <a:cubicBezTo>
                    <a:pt x="2341" y="148"/>
                    <a:pt x="2189" y="665"/>
                    <a:pt x="2128" y="1121"/>
                  </a:cubicBezTo>
                  <a:lnTo>
                    <a:pt x="1703" y="3401"/>
                  </a:lnTo>
                  <a:cubicBezTo>
                    <a:pt x="1125" y="3583"/>
                    <a:pt x="578" y="3735"/>
                    <a:pt x="1" y="3826"/>
                  </a:cubicBezTo>
                  <a:cubicBezTo>
                    <a:pt x="1429" y="5437"/>
                    <a:pt x="2250" y="7534"/>
                    <a:pt x="2280" y="9693"/>
                  </a:cubicBezTo>
                  <a:cubicBezTo>
                    <a:pt x="3770" y="9054"/>
                    <a:pt x="5168" y="8234"/>
                    <a:pt x="6445" y="7261"/>
                  </a:cubicBezTo>
                  <a:cubicBezTo>
                    <a:pt x="6961" y="7369"/>
                    <a:pt x="7487" y="7430"/>
                    <a:pt x="8002" y="7430"/>
                  </a:cubicBezTo>
                  <a:cubicBezTo>
                    <a:pt x="8790" y="7430"/>
                    <a:pt x="9552" y="7288"/>
                    <a:pt x="10214" y="6957"/>
                  </a:cubicBezTo>
                  <a:cubicBezTo>
                    <a:pt x="10639" y="6653"/>
                    <a:pt x="11095" y="6440"/>
                    <a:pt x="11581" y="6227"/>
                  </a:cubicBezTo>
                  <a:cubicBezTo>
                    <a:pt x="11597" y="6224"/>
                    <a:pt x="11610" y="6222"/>
                    <a:pt x="11622" y="6222"/>
                  </a:cubicBezTo>
                  <a:cubicBezTo>
                    <a:pt x="11991" y="6222"/>
                    <a:pt x="10853" y="7994"/>
                    <a:pt x="12767" y="8112"/>
                  </a:cubicBezTo>
                  <a:cubicBezTo>
                    <a:pt x="13071" y="7291"/>
                    <a:pt x="13284" y="6471"/>
                    <a:pt x="13466" y="5650"/>
                  </a:cubicBezTo>
                  <a:cubicBezTo>
                    <a:pt x="13496" y="5255"/>
                    <a:pt x="13375" y="4860"/>
                    <a:pt x="13071" y="4616"/>
                  </a:cubicBezTo>
                  <a:cubicBezTo>
                    <a:pt x="12919" y="4525"/>
                    <a:pt x="12736" y="4404"/>
                    <a:pt x="12615" y="4282"/>
                  </a:cubicBezTo>
                  <a:cubicBezTo>
                    <a:pt x="12372" y="4039"/>
                    <a:pt x="12433" y="3644"/>
                    <a:pt x="12129" y="3370"/>
                  </a:cubicBezTo>
                  <a:cubicBezTo>
                    <a:pt x="11825" y="3127"/>
                    <a:pt x="11369" y="3340"/>
                    <a:pt x="11034" y="3127"/>
                  </a:cubicBezTo>
                  <a:cubicBezTo>
                    <a:pt x="10700" y="2914"/>
                    <a:pt x="10730" y="2398"/>
                    <a:pt x="10457" y="2094"/>
                  </a:cubicBezTo>
                  <a:cubicBezTo>
                    <a:pt x="10001" y="1638"/>
                    <a:pt x="9211" y="2033"/>
                    <a:pt x="8694" y="1668"/>
                  </a:cubicBezTo>
                  <a:cubicBezTo>
                    <a:pt x="8359" y="1425"/>
                    <a:pt x="8268" y="939"/>
                    <a:pt x="7904" y="726"/>
                  </a:cubicBezTo>
                  <a:cubicBezTo>
                    <a:pt x="7747" y="667"/>
                    <a:pt x="7602" y="633"/>
                    <a:pt x="7454" y="633"/>
                  </a:cubicBezTo>
                  <a:cubicBezTo>
                    <a:pt x="7373" y="633"/>
                    <a:pt x="7291" y="643"/>
                    <a:pt x="7204" y="665"/>
                  </a:cubicBezTo>
                  <a:cubicBezTo>
                    <a:pt x="6232" y="756"/>
                    <a:pt x="5259" y="969"/>
                    <a:pt x="4347" y="1303"/>
                  </a:cubicBezTo>
                  <a:cubicBezTo>
                    <a:pt x="4226" y="969"/>
                    <a:pt x="4013" y="635"/>
                    <a:pt x="3770" y="361"/>
                  </a:cubicBezTo>
                  <a:cubicBezTo>
                    <a:pt x="3575" y="141"/>
                    <a:pt x="3281" y="0"/>
                    <a:pt x="2985" y="0"/>
                  </a:cubicBezTo>
                  <a:close/>
                </a:path>
              </a:pathLst>
            </a:custGeom>
            <a:solidFill>
              <a:srgbClr val="E8BA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0"/>
            <p:cNvSpPr/>
            <p:nvPr/>
          </p:nvSpPr>
          <p:spPr>
            <a:xfrm>
              <a:off x="5114719" y="3362696"/>
              <a:ext cx="97007" cy="112946"/>
            </a:xfrm>
            <a:custGeom>
              <a:rect b="b" l="l" r="r" t="t"/>
              <a:pathLst>
                <a:path extrusionOk="0" h="7327" w="6293">
                  <a:moveTo>
                    <a:pt x="1013" y="1"/>
                  </a:moveTo>
                  <a:cubicBezTo>
                    <a:pt x="591" y="1"/>
                    <a:pt x="202" y="237"/>
                    <a:pt x="1" y="640"/>
                  </a:cubicBezTo>
                  <a:cubicBezTo>
                    <a:pt x="1520" y="2615"/>
                    <a:pt x="2615" y="4895"/>
                    <a:pt x="3223" y="7327"/>
                  </a:cubicBezTo>
                  <a:lnTo>
                    <a:pt x="6293" y="5199"/>
                  </a:lnTo>
                  <a:cubicBezTo>
                    <a:pt x="5897" y="3345"/>
                    <a:pt x="4408" y="1795"/>
                    <a:pt x="2767" y="700"/>
                  </a:cubicBezTo>
                  <a:cubicBezTo>
                    <a:pt x="2341" y="366"/>
                    <a:pt x="1824" y="153"/>
                    <a:pt x="1277" y="32"/>
                  </a:cubicBezTo>
                  <a:cubicBezTo>
                    <a:pt x="1189" y="11"/>
                    <a:pt x="1100" y="1"/>
                    <a:pt x="10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0"/>
            <p:cNvSpPr/>
            <p:nvPr/>
          </p:nvSpPr>
          <p:spPr>
            <a:xfrm>
              <a:off x="4487750" y="2945960"/>
              <a:ext cx="695340" cy="602079"/>
            </a:xfrm>
            <a:custGeom>
              <a:rect b="b" l="l" r="r" t="t"/>
              <a:pathLst>
                <a:path extrusionOk="0" h="39058" w="45108">
                  <a:moveTo>
                    <a:pt x="8045" y="0"/>
                  </a:moveTo>
                  <a:cubicBezTo>
                    <a:pt x="7986" y="0"/>
                    <a:pt x="7929" y="4"/>
                    <a:pt x="7873" y="12"/>
                  </a:cubicBezTo>
                  <a:cubicBezTo>
                    <a:pt x="5775" y="285"/>
                    <a:pt x="3648" y="893"/>
                    <a:pt x="2219" y="2383"/>
                  </a:cubicBezTo>
                  <a:cubicBezTo>
                    <a:pt x="821" y="3750"/>
                    <a:pt x="31" y="5604"/>
                    <a:pt x="0" y="7550"/>
                  </a:cubicBezTo>
                  <a:cubicBezTo>
                    <a:pt x="61" y="11410"/>
                    <a:pt x="2493" y="14693"/>
                    <a:pt x="4408" y="18067"/>
                  </a:cubicBezTo>
                  <a:cubicBezTo>
                    <a:pt x="5319" y="19678"/>
                    <a:pt x="5927" y="21380"/>
                    <a:pt x="6839" y="22991"/>
                  </a:cubicBezTo>
                  <a:cubicBezTo>
                    <a:pt x="6961" y="22960"/>
                    <a:pt x="7052" y="22930"/>
                    <a:pt x="7174" y="22930"/>
                  </a:cubicBezTo>
                  <a:cubicBezTo>
                    <a:pt x="7204" y="22991"/>
                    <a:pt x="7234" y="23052"/>
                    <a:pt x="7265" y="23112"/>
                  </a:cubicBezTo>
                  <a:cubicBezTo>
                    <a:pt x="8633" y="25818"/>
                    <a:pt x="11915" y="32444"/>
                    <a:pt x="13526" y="34997"/>
                  </a:cubicBezTo>
                  <a:cubicBezTo>
                    <a:pt x="14408" y="36365"/>
                    <a:pt x="15472" y="37702"/>
                    <a:pt x="16931" y="38340"/>
                  </a:cubicBezTo>
                  <a:cubicBezTo>
                    <a:pt x="17478" y="38736"/>
                    <a:pt x="18116" y="38948"/>
                    <a:pt x="18754" y="39040"/>
                  </a:cubicBezTo>
                  <a:cubicBezTo>
                    <a:pt x="18897" y="39052"/>
                    <a:pt x="19035" y="39058"/>
                    <a:pt x="19170" y="39058"/>
                  </a:cubicBezTo>
                  <a:cubicBezTo>
                    <a:pt x="20334" y="39058"/>
                    <a:pt x="21264" y="38632"/>
                    <a:pt x="22463" y="38523"/>
                  </a:cubicBezTo>
                  <a:cubicBezTo>
                    <a:pt x="26870" y="38067"/>
                    <a:pt x="40730" y="37611"/>
                    <a:pt x="45107" y="35635"/>
                  </a:cubicBezTo>
                  <a:cubicBezTo>
                    <a:pt x="45047" y="33538"/>
                    <a:pt x="44651" y="29313"/>
                    <a:pt x="40426" y="26000"/>
                  </a:cubicBezTo>
                  <a:cubicBezTo>
                    <a:pt x="36749" y="26577"/>
                    <a:pt x="25229" y="27824"/>
                    <a:pt x="22189" y="28432"/>
                  </a:cubicBezTo>
                  <a:cubicBezTo>
                    <a:pt x="21733" y="27368"/>
                    <a:pt x="19909" y="24541"/>
                    <a:pt x="19423" y="23477"/>
                  </a:cubicBezTo>
                  <a:cubicBezTo>
                    <a:pt x="19058" y="22656"/>
                    <a:pt x="17630" y="19252"/>
                    <a:pt x="17356" y="18523"/>
                  </a:cubicBezTo>
                  <a:cubicBezTo>
                    <a:pt x="17356" y="18492"/>
                    <a:pt x="16353" y="15513"/>
                    <a:pt x="16353" y="15513"/>
                  </a:cubicBezTo>
                  <a:cubicBezTo>
                    <a:pt x="16505" y="15392"/>
                    <a:pt x="16110" y="14662"/>
                    <a:pt x="15988" y="14267"/>
                  </a:cubicBezTo>
                  <a:cubicBezTo>
                    <a:pt x="15624" y="13082"/>
                    <a:pt x="15289" y="11866"/>
                    <a:pt x="14924" y="10681"/>
                  </a:cubicBezTo>
                  <a:cubicBezTo>
                    <a:pt x="14013" y="7793"/>
                    <a:pt x="12918" y="4814"/>
                    <a:pt x="11307" y="2200"/>
                  </a:cubicBezTo>
                  <a:cubicBezTo>
                    <a:pt x="10759" y="1334"/>
                    <a:pt x="9167" y="0"/>
                    <a:pt x="80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0"/>
            <p:cNvSpPr/>
            <p:nvPr/>
          </p:nvSpPr>
          <p:spPr>
            <a:xfrm>
              <a:off x="4124586" y="2866010"/>
              <a:ext cx="433424" cy="262857"/>
            </a:xfrm>
            <a:custGeom>
              <a:rect b="b" l="l" r="r" t="t"/>
              <a:pathLst>
                <a:path extrusionOk="0" h="17052" w="28117">
                  <a:moveTo>
                    <a:pt x="11521" y="0"/>
                  </a:moveTo>
                  <a:lnTo>
                    <a:pt x="11521" y="0"/>
                  </a:lnTo>
                  <a:cubicBezTo>
                    <a:pt x="8846" y="669"/>
                    <a:pt x="6323" y="1854"/>
                    <a:pt x="3830" y="3009"/>
                  </a:cubicBezTo>
                  <a:cubicBezTo>
                    <a:pt x="2767" y="3496"/>
                    <a:pt x="1672" y="4012"/>
                    <a:pt x="973" y="4955"/>
                  </a:cubicBezTo>
                  <a:cubicBezTo>
                    <a:pt x="122" y="6049"/>
                    <a:pt x="1" y="7569"/>
                    <a:pt x="213" y="8936"/>
                  </a:cubicBezTo>
                  <a:cubicBezTo>
                    <a:pt x="426" y="10304"/>
                    <a:pt x="943" y="11581"/>
                    <a:pt x="1308" y="12949"/>
                  </a:cubicBezTo>
                  <a:cubicBezTo>
                    <a:pt x="1642" y="14316"/>
                    <a:pt x="1855" y="15745"/>
                    <a:pt x="1399" y="17052"/>
                  </a:cubicBezTo>
                  <a:cubicBezTo>
                    <a:pt x="5411" y="16961"/>
                    <a:pt x="9636" y="16778"/>
                    <a:pt x="13040" y="14651"/>
                  </a:cubicBezTo>
                  <a:cubicBezTo>
                    <a:pt x="16110" y="12705"/>
                    <a:pt x="18086" y="9453"/>
                    <a:pt x="20882" y="7113"/>
                  </a:cubicBezTo>
                  <a:cubicBezTo>
                    <a:pt x="22949" y="5350"/>
                    <a:pt x="25442" y="4164"/>
                    <a:pt x="28117" y="3648"/>
                  </a:cubicBezTo>
                  <a:cubicBezTo>
                    <a:pt x="26962" y="1702"/>
                    <a:pt x="24895" y="426"/>
                    <a:pt x="22615" y="304"/>
                  </a:cubicBezTo>
                  <a:cubicBezTo>
                    <a:pt x="22475" y="295"/>
                    <a:pt x="22335" y="291"/>
                    <a:pt x="22196" y="291"/>
                  </a:cubicBezTo>
                  <a:cubicBezTo>
                    <a:pt x="20399" y="291"/>
                    <a:pt x="18652" y="988"/>
                    <a:pt x="16931" y="1581"/>
                  </a:cubicBezTo>
                  <a:cubicBezTo>
                    <a:pt x="14378" y="2492"/>
                    <a:pt x="11733" y="3161"/>
                    <a:pt x="9028" y="3556"/>
                  </a:cubicBezTo>
                  <a:cubicBezTo>
                    <a:pt x="8972" y="3565"/>
                    <a:pt x="8912" y="3569"/>
                    <a:pt x="8850" y="3569"/>
                  </a:cubicBezTo>
                  <a:cubicBezTo>
                    <a:pt x="8474" y="3569"/>
                    <a:pt x="8034" y="3409"/>
                    <a:pt x="8086" y="3070"/>
                  </a:cubicBezTo>
                  <a:cubicBezTo>
                    <a:pt x="8147" y="2918"/>
                    <a:pt x="8238" y="2796"/>
                    <a:pt x="8359" y="2705"/>
                  </a:cubicBezTo>
                  <a:lnTo>
                    <a:pt x="115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0"/>
            <p:cNvSpPr/>
            <p:nvPr/>
          </p:nvSpPr>
          <p:spPr>
            <a:xfrm>
              <a:off x="4514451" y="2515025"/>
              <a:ext cx="53428" cy="141988"/>
            </a:xfrm>
            <a:custGeom>
              <a:rect b="b" l="l" r="r" t="t"/>
              <a:pathLst>
                <a:path extrusionOk="0" h="9211" w="3466">
                  <a:moveTo>
                    <a:pt x="1" y="1"/>
                  </a:moveTo>
                  <a:cubicBezTo>
                    <a:pt x="700" y="2858"/>
                    <a:pt x="761" y="5837"/>
                    <a:pt x="244" y="8724"/>
                  </a:cubicBezTo>
                  <a:lnTo>
                    <a:pt x="1733" y="9211"/>
                  </a:lnTo>
                  <a:cubicBezTo>
                    <a:pt x="2676" y="6749"/>
                    <a:pt x="3253" y="4195"/>
                    <a:pt x="3466" y="1551"/>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0"/>
            <p:cNvSpPr/>
            <p:nvPr/>
          </p:nvSpPr>
          <p:spPr>
            <a:xfrm>
              <a:off x="4466197" y="2631928"/>
              <a:ext cx="105439" cy="135066"/>
            </a:xfrm>
            <a:custGeom>
              <a:rect b="b" l="l" r="r" t="t"/>
              <a:pathLst>
                <a:path extrusionOk="0" h="8762" w="6840">
                  <a:moveTo>
                    <a:pt x="3646" y="1"/>
                  </a:moveTo>
                  <a:cubicBezTo>
                    <a:pt x="3502" y="1"/>
                    <a:pt x="3360" y="24"/>
                    <a:pt x="3222" y="77"/>
                  </a:cubicBezTo>
                  <a:cubicBezTo>
                    <a:pt x="2766" y="290"/>
                    <a:pt x="2432" y="655"/>
                    <a:pt x="2219" y="1111"/>
                  </a:cubicBezTo>
                  <a:cubicBezTo>
                    <a:pt x="1672" y="2053"/>
                    <a:pt x="1155" y="3026"/>
                    <a:pt x="729" y="4029"/>
                  </a:cubicBezTo>
                  <a:cubicBezTo>
                    <a:pt x="334" y="4910"/>
                    <a:pt x="0" y="5944"/>
                    <a:pt x="426" y="6825"/>
                  </a:cubicBezTo>
                  <a:cubicBezTo>
                    <a:pt x="821" y="7707"/>
                    <a:pt x="1854" y="8132"/>
                    <a:pt x="2796" y="8436"/>
                  </a:cubicBezTo>
                  <a:cubicBezTo>
                    <a:pt x="3262" y="8609"/>
                    <a:pt x="3767" y="8762"/>
                    <a:pt x="4244" y="8762"/>
                  </a:cubicBezTo>
                  <a:cubicBezTo>
                    <a:pt x="4608" y="8762"/>
                    <a:pt x="4956" y="8673"/>
                    <a:pt x="5258" y="8436"/>
                  </a:cubicBezTo>
                  <a:cubicBezTo>
                    <a:pt x="5745" y="8071"/>
                    <a:pt x="5897" y="7403"/>
                    <a:pt x="6018" y="6795"/>
                  </a:cubicBezTo>
                  <a:cubicBezTo>
                    <a:pt x="6201" y="5761"/>
                    <a:pt x="6413" y="4758"/>
                    <a:pt x="6596" y="3755"/>
                  </a:cubicBezTo>
                  <a:cubicBezTo>
                    <a:pt x="6717" y="3026"/>
                    <a:pt x="6839" y="2266"/>
                    <a:pt x="6505" y="1628"/>
                  </a:cubicBezTo>
                  <a:cubicBezTo>
                    <a:pt x="6170" y="989"/>
                    <a:pt x="5532" y="685"/>
                    <a:pt x="4924" y="381"/>
                  </a:cubicBezTo>
                  <a:cubicBezTo>
                    <a:pt x="4515" y="200"/>
                    <a:pt x="4072" y="1"/>
                    <a:pt x="3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0"/>
            <p:cNvSpPr/>
            <p:nvPr/>
          </p:nvSpPr>
          <p:spPr>
            <a:xfrm>
              <a:off x="4494779" y="2654204"/>
              <a:ext cx="78724" cy="108229"/>
            </a:xfrm>
            <a:custGeom>
              <a:rect b="b" l="l" r="r" t="t"/>
              <a:pathLst>
                <a:path extrusionOk="0" h="7021" w="5107">
                  <a:moveTo>
                    <a:pt x="3209" y="1"/>
                  </a:moveTo>
                  <a:cubicBezTo>
                    <a:pt x="2772" y="1"/>
                    <a:pt x="2321" y="129"/>
                    <a:pt x="1945" y="365"/>
                  </a:cubicBezTo>
                  <a:cubicBezTo>
                    <a:pt x="1186" y="912"/>
                    <a:pt x="638" y="1733"/>
                    <a:pt x="365" y="2645"/>
                  </a:cubicBezTo>
                  <a:cubicBezTo>
                    <a:pt x="61" y="3435"/>
                    <a:pt x="0" y="4256"/>
                    <a:pt x="122" y="5076"/>
                  </a:cubicBezTo>
                  <a:cubicBezTo>
                    <a:pt x="274" y="5927"/>
                    <a:pt x="851" y="6596"/>
                    <a:pt x="1611" y="6930"/>
                  </a:cubicBezTo>
                  <a:cubicBezTo>
                    <a:pt x="1807" y="6992"/>
                    <a:pt x="2007" y="7021"/>
                    <a:pt x="2206" y="7021"/>
                  </a:cubicBezTo>
                  <a:cubicBezTo>
                    <a:pt x="3091" y="7021"/>
                    <a:pt x="3967" y="6459"/>
                    <a:pt x="4438" y="5715"/>
                  </a:cubicBezTo>
                  <a:cubicBezTo>
                    <a:pt x="5015" y="4772"/>
                    <a:pt x="5107" y="3617"/>
                    <a:pt x="5107" y="2493"/>
                  </a:cubicBezTo>
                  <a:cubicBezTo>
                    <a:pt x="5107" y="1824"/>
                    <a:pt x="5015" y="1094"/>
                    <a:pt x="4559" y="578"/>
                  </a:cubicBezTo>
                  <a:cubicBezTo>
                    <a:pt x="4229" y="182"/>
                    <a:pt x="3729" y="1"/>
                    <a:pt x="32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0"/>
            <p:cNvSpPr/>
            <p:nvPr/>
          </p:nvSpPr>
          <p:spPr>
            <a:xfrm>
              <a:off x="4461973" y="3780696"/>
              <a:ext cx="104976" cy="133078"/>
            </a:xfrm>
            <a:custGeom>
              <a:rect b="b" l="l" r="r" t="t"/>
              <a:pathLst>
                <a:path extrusionOk="0" h="8633" w="6810">
                  <a:moveTo>
                    <a:pt x="2189" y="395"/>
                  </a:moveTo>
                  <a:cubicBezTo>
                    <a:pt x="2675" y="395"/>
                    <a:pt x="3131" y="547"/>
                    <a:pt x="3557" y="760"/>
                  </a:cubicBezTo>
                  <a:cubicBezTo>
                    <a:pt x="5350" y="1763"/>
                    <a:pt x="6414" y="3648"/>
                    <a:pt x="6353" y="5684"/>
                  </a:cubicBezTo>
                  <a:cubicBezTo>
                    <a:pt x="6292" y="6566"/>
                    <a:pt x="5928" y="7660"/>
                    <a:pt x="5046" y="8085"/>
                  </a:cubicBezTo>
                  <a:cubicBezTo>
                    <a:pt x="4803" y="8177"/>
                    <a:pt x="4529" y="8237"/>
                    <a:pt x="4225" y="8237"/>
                  </a:cubicBezTo>
                  <a:cubicBezTo>
                    <a:pt x="3709" y="8237"/>
                    <a:pt x="3192" y="8085"/>
                    <a:pt x="2766" y="7812"/>
                  </a:cubicBezTo>
                  <a:cubicBezTo>
                    <a:pt x="943" y="6718"/>
                    <a:pt x="396" y="4408"/>
                    <a:pt x="487" y="2645"/>
                  </a:cubicBezTo>
                  <a:cubicBezTo>
                    <a:pt x="548" y="1642"/>
                    <a:pt x="852" y="942"/>
                    <a:pt x="1368" y="608"/>
                  </a:cubicBezTo>
                  <a:cubicBezTo>
                    <a:pt x="1611" y="456"/>
                    <a:pt x="1915" y="395"/>
                    <a:pt x="2189" y="395"/>
                  </a:cubicBezTo>
                  <a:close/>
                  <a:moveTo>
                    <a:pt x="2189" y="0"/>
                  </a:moveTo>
                  <a:cubicBezTo>
                    <a:pt x="1824" y="0"/>
                    <a:pt x="1459" y="91"/>
                    <a:pt x="1155" y="304"/>
                  </a:cubicBezTo>
                  <a:cubicBezTo>
                    <a:pt x="517" y="699"/>
                    <a:pt x="183" y="1459"/>
                    <a:pt x="122" y="2614"/>
                  </a:cubicBezTo>
                  <a:cubicBezTo>
                    <a:pt x="0" y="4499"/>
                    <a:pt x="608" y="6930"/>
                    <a:pt x="2554" y="8146"/>
                  </a:cubicBezTo>
                  <a:cubicBezTo>
                    <a:pt x="3070" y="8450"/>
                    <a:pt x="3648" y="8602"/>
                    <a:pt x="4225" y="8633"/>
                  </a:cubicBezTo>
                  <a:cubicBezTo>
                    <a:pt x="4560" y="8633"/>
                    <a:pt x="4925" y="8572"/>
                    <a:pt x="5229" y="8420"/>
                  </a:cubicBezTo>
                  <a:cubicBezTo>
                    <a:pt x="6110" y="7994"/>
                    <a:pt x="6657" y="6991"/>
                    <a:pt x="6718" y="5715"/>
                  </a:cubicBezTo>
                  <a:cubicBezTo>
                    <a:pt x="6809" y="3526"/>
                    <a:pt x="5654" y="1490"/>
                    <a:pt x="3739" y="426"/>
                  </a:cubicBezTo>
                  <a:cubicBezTo>
                    <a:pt x="3253" y="183"/>
                    <a:pt x="2736" y="31"/>
                    <a:pt x="2189" y="0"/>
                  </a:cubicBezTo>
                  <a:close/>
                </a:path>
              </a:pathLst>
            </a:custGeom>
            <a:solidFill>
              <a:srgbClr val="FAD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0"/>
            <p:cNvSpPr/>
            <p:nvPr/>
          </p:nvSpPr>
          <p:spPr>
            <a:xfrm>
              <a:off x="5459137" y="2627010"/>
              <a:ext cx="517759" cy="866863"/>
            </a:xfrm>
            <a:custGeom>
              <a:rect b="b" l="l" r="r" t="t"/>
              <a:pathLst>
                <a:path extrusionOk="0" h="56235" w="33588">
                  <a:moveTo>
                    <a:pt x="10812" y="0"/>
                  </a:moveTo>
                  <a:cubicBezTo>
                    <a:pt x="7369" y="0"/>
                    <a:pt x="2865" y="803"/>
                    <a:pt x="0" y="3041"/>
                  </a:cubicBezTo>
                  <a:cubicBezTo>
                    <a:pt x="1247" y="19576"/>
                    <a:pt x="2341" y="38361"/>
                    <a:pt x="3557" y="54896"/>
                  </a:cubicBezTo>
                  <a:cubicBezTo>
                    <a:pt x="6785" y="55861"/>
                    <a:pt x="10099" y="56235"/>
                    <a:pt x="13445" y="56235"/>
                  </a:cubicBezTo>
                  <a:cubicBezTo>
                    <a:pt x="19265" y="56235"/>
                    <a:pt x="25181" y="55103"/>
                    <a:pt x="30913" y="53984"/>
                  </a:cubicBezTo>
                  <a:cubicBezTo>
                    <a:pt x="30913" y="38725"/>
                    <a:pt x="30943" y="23406"/>
                    <a:pt x="33253" y="8330"/>
                  </a:cubicBezTo>
                  <a:cubicBezTo>
                    <a:pt x="33436" y="7327"/>
                    <a:pt x="33588" y="6172"/>
                    <a:pt x="33162" y="5229"/>
                  </a:cubicBezTo>
                  <a:cubicBezTo>
                    <a:pt x="32585" y="3922"/>
                    <a:pt x="31095" y="3345"/>
                    <a:pt x="29727" y="2919"/>
                  </a:cubicBezTo>
                  <a:cubicBezTo>
                    <a:pt x="26992" y="2038"/>
                    <a:pt x="24226" y="1430"/>
                    <a:pt x="21399" y="1096"/>
                  </a:cubicBezTo>
                  <a:cubicBezTo>
                    <a:pt x="17843" y="579"/>
                    <a:pt x="14560" y="32"/>
                    <a:pt x="11004" y="1"/>
                  </a:cubicBezTo>
                  <a:cubicBezTo>
                    <a:pt x="10940" y="1"/>
                    <a:pt x="10876" y="0"/>
                    <a:pt x="108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0"/>
            <p:cNvSpPr/>
            <p:nvPr/>
          </p:nvSpPr>
          <p:spPr>
            <a:xfrm>
              <a:off x="5656420" y="2628428"/>
              <a:ext cx="37027" cy="856519"/>
            </a:xfrm>
            <a:custGeom>
              <a:rect b="b" l="l" r="r" t="t"/>
              <a:pathLst>
                <a:path extrusionOk="0" h="55564" w="2402">
                  <a:moveTo>
                    <a:pt x="0" y="0"/>
                  </a:moveTo>
                  <a:lnTo>
                    <a:pt x="0" y="396"/>
                  </a:lnTo>
                  <a:cubicBezTo>
                    <a:pt x="395" y="426"/>
                    <a:pt x="790" y="578"/>
                    <a:pt x="1064" y="882"/>
                  </a:cubicBezTo>
                  <a:cubicBezTo>
                    <a:pt x="1337" y="1186"/>
                    <a:pt x="1459" y="1611"/>
                    <a:pt x="1398" y="2007"/>
                  </a:cubicBezTo>
                  <a:cubicBezTo>
                    <a:pt x="1277" y="3770"/>
                    <a:pt x="1337" y="46445"/>
                    <a:pt x="1763" y="51886"/>
                  </a:cubicBezTo>
                  <a:cubicBezTo>
                    <a:pt x="1854" y="52646"/>
                    <a:pt x="1885" y="54743"/>
                    <a:pt x="1216" y="55260"/>
                  </a:cubicBezTo>
                  <a:lnTo>
                    <a:pt x="1459" y="55564"/>
                  </a:lnTo>
                  <a:cubicBezTo>
                    <a:pt x="2401" y="54804"/>
                    <a:pt x="2189" y="52159"/>
                    <a:pt x="2158" y="51855"/>
                  </a:cubicBezTo>
                  <a:cubicBezTo>
                    <a:pt x="1702" y="46415"/>
                    <a:pt x="1641" y="3800"/>
                    <a:pt x="1763" y="2037"/>
                  </a:cubicBezTo>
                  <a:cubicBezTo>
                    <a:pt x="1824" y="1520"/>
                    <a:pt x="1672" y="1004"/>
                    <a:pt x="1337" y="608"/>
                  </a:cubicBezTo>
                  <a:cubicBezTo>
                    <a:pt x="973" y="244"/>
                    <a:pt x="517" y="31"/>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0"/>
            <p:cNvSpPr/>
            <p:nvPr/>
          </p:nvSpPr>
          <p:spPr>
            <a:xfrm>
              <a:off x="5685002" y="2699189"/>
              <a:ext cx="275050" cy="586633"/>
            </a:xfrm>
            <a:custGeom>
              <a:rect b="b" l="l" r="r" t="t"/>
              <a:pathLst>
                <a:path extrusionOk="0" h="38056" w="17843">
                  <a:moveTo>
                    <a:pt x="15320" y="0"/>
                  </a:moveTo>
                  <a:cubicBezTo>
                    <a:pt x="14864" y="61"/>
                    <a:pt x="14438" y="243"/>
                    <a:pt x="14043" y="487"/>
                  </a:cubicBezTo>
                  <a:cubicBezTo>
                    <a:pt x="10487" y="2493"/>
                    <a:pt x="7052" y="4712"/>
                    <a:pt x="3739" y="7113"/>
                  </a:cubicBezTo>
                  <a:cubicBezTo>
                    <a:pt x="2341" y="8085"/>
                    <a:pt x="912" y="9210"/>
                    <a:pt x="426" y="10851"/>
                  </a:cubicBezTo>
                  <a:cubicBezTo>
                    <a:pt x="0" y="12250"/>
                    <a:pt x="365" y="13800"/>
                    <a:pt x="669" y="15076"/>
                  </a:cubicBezTo>
                  <a:lnTo>
                    <a:pt x="6110" y="38055"/>
                  </a:lnTo>
                  <a:lnTo>
                    <a:pt x="6475" y="37964"/>
                  </a:lnTo>
                  <a:lnTo>
                    <a:pt x="1003" y="14985"/>
                  </a:lnTo>
                  <a:cubicBezTo>
                    <a:pt x="699" y="13709"/>
                    <a:pt x="365" y="12280"/>
                    <a:pt x="791" y="10943"/>
                  </a:cubicBezTo>
                  <a:cubicBezTo>
                    <a:pt x="1246" y="9423"/>
                    <a:pt x="2584" y="8359"/>
                    <a:pt x="3952" y="7417"/>
                  </a:cubicBezTo>
                  <a:cubicBezTo>
                    <a:pt x="7265" y="5046"/>
                    <a:pt x="10700" y="2827"/>
                    <a:pt x="14225" y="821"/>
                  </a:cubicBezTo>
                  <a:cubicBezTo>
                    <a:pt x="14560" y="578"/>
                    <a:pt x="14925" y="456"/>
                    <a:pt x="15320" y="395"/>
                  </a:cubicBezTo>
                  <a:cubicBezTo>
                    <a:pt x="15897" y="395"/>
                    <a:pt x="16444" y="699"/>
                    <a:pt x="16748" y="1186"/>
                  </a:cubicBezTo>
                  <a:cubicBezTo>
                    <a:pt x="17083" y="1702"/>
                    <a:pt x="17326" y="2280"/>
                    <a:pt x="17447" y="2888"/>
                  </a:cubicBezTo>
                  <a:lnTo>
                    <a:pt x="17843" y="2766"/>
                  </a:lnTo>
                  <a:cubicBezTo>
                    <a:pt x="17691" y="2128"/>
                    <a:pt x="17447" y="1520"/>
                    <a:pt x="17083" y="973"/>
                  </a:cubicBezTo>
                  <a:cubicBezTo>
                    <a:pt x="16687" y="365"/>
                    <a:pt x="16019" y="0"/>
                    <a:pt x="153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0"/>
            <p:cNvSpPr/>
            <p:nvPr/>
          </p:nvSpPr>
          <p:spPr>
            <a:xfrm>
              <a:off x="5793241" y="3304129"/>
              <a:ext cx="141047" cy="50623"/>
            </a:xfrm>
            <a:custGeom>
              <a:rect b="b" l="l" r="r" t="t"/>
              <a:pathLst>
                <a:path extrusionOk="0" h="3284" w="9150">
                  <a:moveTo>
                    <a:pt x="92" y="1"/>
                  </a:moveTo>
                  <a:lnTo>
                    <a:pt x="1" y="366"/>
                  </a:lnTo>
                  <a:lnTo>
                    <a:pt x="9059" y="3284"/>
                  </a:lnTo>
                  <a:lnTo>
                    <a:pt x="9150" y="2919"/>
                  </a:lnTo>
                  <a:lnTo>
                    <a:pt x="9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0"/>
            <p:cNvSpPr/>
            <p:nvPr/>
          </p:nvSpPr>
          <p:spPr>
            <a:xfrm>
              <a:off x="5455390" y="2645294"/>
              <a:ext cx="214608" cy="829913"/>
            </a:xfrm>
            <a:custGeom>
              <a:rect b="b" l="l" r="r" t="t"/>
              <a:pathLst>
                <a:path extrusionOk="0" h="53838" w="13922">
                  <a:moveTo>
                    <a:pt x="11413" y="0"/>
                  </a:moveTo>
                  <a:cubicBezTo>
                    <a:pt x="11153" y="0"/>
                    <a:pt x="10889" y="26"/>
                    <a:pt x="10639" y="62"/>
                  </a:cubicBezTo>
                  <a:cubicBezTo>
                    <a:pt x="7022" y="517"/>
                    <a:pt x="3192" y="1004"/>
                    <a:pt x="0" y="2767"/>
                  </a:cubicBezTo>
                  <a:cubicBezTo>
                    <a:pt x="1581" y="18056"/>
                    <a:pt x="2736" y="34135"/>
                    <a:pt x="2827" y="49546"/>
                  </a:cubicBezTo>
                  <a:cubicBezTo>
                    <a:pt x="2827" y="50579"/>
                    <a:pt x="2888" y="51734"/>
                    <a:pt x="3678" y="52433"/>
                  </a:cubicBezTo>
                  <a:cubicBezTo>
                    <a:pt x="4225" y="52889"/>
                    <a:pt x="4985" y="53011"/>
                    <a:pt x="5684" y="53102"/>
                  </a:cubicBezTo>
                  <a:lnTo>
                    <a:pt x="11004" y="53770"/>
                  </a:lnTo>
                  <a:cubicBezTo>
                    <a:pt x="11287" y="53808"/>
                    <a:pt x="11589" y="53837"/>
                    <a:pt x="11885" y="53837"/>
                  </a:cubicBezTo>
                  <a:cubicBezTo>
                    <a:pt x="12541" y="53837"/>
                    <a:pt x="13171" y="53695"/>
                    <a:pt x="13526" y="53193"/>
                  </a:cubicBezTo>
                  <a:cubicBezTo>
                    <a:pt x="13800" y="52737"/>
                    <a:pt x="13922" y="52190"/>
                    <a:pt x="13861" y="51643"/>
                  </a:cubicBezTo>
                  <a:cubicBezTo>
                    <a:pt x="13678" y="35138"/>
                    <a:pt x="13496" y="18633"/>
                    <a:pt x="13344" y="2159"/>
                  </a:cubicBezTo>
                  <a:cubicBezTo>
                    <a:pt x="13374" y="1612"/>
                    <a:pt x="13253" y="1095"/>
                    <a:pt x="13010" y="639"/>
                  </a:cubicBezTo>
                  <a:cubicBezTo>
                    <a:pt x="12645" y="146"/>
                    <a:pt x="12038" y="0"/>
                    <a:pt x="114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0"/>
            <p:cNvSpPr/>
            <p:nvPr/>
          </p:nvSpPr>
          <p:spPr>
            <a:xfrm>
              <a:off x="5459599" y="2675263"/>
              <a:ext cx="185103" cy="769393"/>
            </a:xfrm>
            <a:custGeom>
              <a:rect b="b" l="l" r="r" t="t"/>
              <a:pathLst>
                <a:path extrusionOk="0" h="49912" w="12008">
                  <a:moveTo>
                    <a:pt x="9753" y="1"/>
                  </a:moveTo>
                  <a:cubicBezTo>
                    <a:pt x="9734" y="1"/>
                    <a:pt x="9716" y="1"/>
                    <a:pt x="9697" y="2"/>
                  </a:cubicBezTo>
                  <a:cubicBezTo>
                    <a:pt x="6414" y="154"/>
                    <a:pt x="3132" y="732"/>
                    <a:pt x="1" y="1735"/>
                  </a:cubicBezTo>
                  <a:lnTo>
                    <a:pt x="122" y="2099"/>
                  </a:lnTo>
                  <a:cubicBezTo>
                    <a:pt x="3223" y="1096"/>
                    <a:pt x="6475" y="519"/>
                    <a:pt x="9728" y="397"/>
                  </a:cubicBezTo>
                  <a:cubicBezTo>
                    <a:pt x="10214" y="397"/>
                    <a:pt x="10609" y="762"/>
                    <a:pt x="10639" y="1248"/>
                  </a:cubicBezTo>
                  <a:lnTo>
                    <a:pt x="11278" y="13954"/>
                  </a:lnTo>
                  <a:lnTo>
                    <a:pt x="9059" y="17419"/>
                  </a:lnTo>
                  <a:lnTo>
                    <a:pt x="9667" y="34623"/>
                  </a:lnTo>
                  <a:lnTo>
                    <a:pt x="11642" y="35656"/>
                  </a:lnTo>
                  <a:lnTo>
                    <a:pt x="11582" y="48909"/>
                  </a:lnTo>
                  <a:cubicBezTo>
                    <a:pt x="11582" y="49273"/>
                    <a:pt x="11278" y="49547"/>
                    <a:pt x="10913" y="49547"/>
                  </a:cubicBezTo>
                  <a:cubicBezTo>
                    <a:pt x="9393" y="49516"/>
                    <a:pt x="5503" y="49364"/>
                    <a:pt x="2828" y="48331"/>
                  </a:cubicBezTo>
                  <a:lnTo>
                    <a:pt x="2706" y="48665"/>
                  </a:lnTo>
                  <a:cubicBezTo>
                    <a:pt x="5411" y="49729"/>
                    <a:pt x="9363" y="49912"/>
                    <a:pt x="10913" y="49912"/>
                  </a:cubicBezTo>
                  <a:cubicBezTo>
                    <a:pt x="11187" y="49912"/>
                    <a:pt x="11460" y="49820"/>
                    <a:pt x="11642" y="49638"/>
                  </a:cubicBezTo>
                  <a:cubicBezTo>
                    <a:pt x="11825" y="49425"/>
                    <a:pt x="11946" y="49182"/>
                    <a:pt x="11946" y="48909"/>
                  </a:cubicBezTo>
                  <a:lnTo>
                    <a:pt x="12007" y="35413"/>
                  </a:lnTo>
                  <a:lnTo>
                    <a:pt x="10031" y="34379"/>
                  </a:lnTo>
                  <a:lnTo>
                    <a:pt x="9424" y="17510"/>
                  </a:lnTo>
                  <a:lnTo>
                    <a:pt x="11642" y="14045"/>
                  </a:lnTo>
                  <a:lnTo>
                    <a:pt x="11004" y="1218"/>
                  </a:lnTo>
                  <a:cubicBezTo>
                    <a:pt x="10975" y="537"/>
                    <a:pt x="10427" y="1"/>
                    <a:pt x="97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0"/>
            <p:cNvSpPr/>
            <p:nvPr/>
          </p:nvSpPr>
          <p:spPr>
            <a:xfrm>
              <a:off x="5468510" y="2732458"/>
              <a:ext cx="141988" cy="38229"/>
            </a:xfrm>
            <a:custGeom>
              <a:rect b="b" l="l" r="r" t="t"/>
              <a:pathLst>
                <a:path extrusionOk="0" h="2480" w="9211">
                  <a:moveTo>
                    <a:pt x="7843" y="0"/>
                  </a:moveTo>
                  <a:cubicBezTo>
                    <a:pt x="7569" y="0"/>
                    <a:pt x="7280" y="46"/>
                    <a:pt x="6991" y="61"/>
                  </a:cubicBezTo>
                  <a:cubicBezTo>
                    <a:pt x="4985" y="122"/>
                    <a:pt x="2949" y="426"/>
                    <a:pt x="1003" y="943"/>
                  </a:cubicBezTo>
                  <a:cubicBezTo>
                    <a:pt x="700" y="1003"/>
                    <a:pt x="426" y="1155"/>
                    <a:pt x="183" y="1338"/>
                  </a:cubicBezTo>
                  <a:cubicBezTo>
                    <a:pt x="0" y="1581"/>
                    <a:pt x="0" y="1915"/>
                    <a:pt x="152" y="2189"/>
                  </a:cubicBezTo>
                  <a:cubicBezTo>
                    <a:pt x="304" y="2427"/>
                    <a:pt x="486" y="2480"/>
                    <a:pt x="721" y="2480"/>
                  </a:cubicBezTo>
                  <a:cubicBezTo>
                    <a:pt x="816" y="2480"/>
                    <a:pt x="920" y="2471"/>
                    <a:pt x="1034" y="2462"/>
                  </a:cubicBezTo>
                  <a:lnTo>
                    <a:pt x="8055" y="1976"/>
                  </a:lnTo>
                  <a:cubicBezTo>
                    <a:pt x="8298" y="1976"/>
                    <a:pt x="8542" y="1915"/>
                    <a:pt x="8754" y="1794"/>
                  </a:cubicBezTo>
                  <a:cubicBezTo>
                    <a:pt x="9210" y="1459"/>
                    <a:pt x="9058" y="517"/>
                    <a:pt x="8602" y="213"/>
                  </a:cubicBezTo>
                  <a:cubicBezTo>
                    <a:pt x="8374" y="46"/>
                    <a:pt x="8116" y="0"/>
                    <a:pt x="78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0"/>
            <p:cNvSpPr/>
            <p:nvPr/>
          </p:nvSpPr>
          <p:spPr>
            <a:xfrm>
              <a:off x="5492405" y="2901622"/>
              <a:ext cx="80605" cy="127929"/>
            </a:xfrm>
            <a:custGeom>
              <a:rect b="b" l="l" r="r" t="t"/>
              <a:pathLst>
                <a:path extrusionOk="0" h="8299" w="5229">
                  <a:moveTo>
                    <a:pt x="2615" y="0"/>
                  </a:moveTo>
                  <a:cubicBezTo>
                    <a:pt x="1186" y="0"/>
                    <a:pt x="1" y="1854"/>
                    <a:pt x="1" y="4134"/>
                  </a:cubicBezTo>
                  <a:cubicBezTo>
                    <a:pt x="1" y="6444"/>
                    <a:pt x="1186" y="8298"/>
                    <a:pt x="2615" y="8298"/>
                  </a:cubicBezTo>
                  <a:cubicBezTo>
                    <a:pt x="4074" y="8298"/>
                    <a:pt x="5229" y="6444"/>
                    <a:pt x="5229" y="4134"/>
                  </a:cubicBezTo>
                  <a:cubicBezTo>
                    <a:pt x="5229" y="1854"/>
                    <a:pt x="4074" y="0"/>
                    <a:pt x="26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0"/>
            <p:cNvSpPr/>
            <p:nvPr/>
          </p:nvSpPr>
          <p:spPr>
            <a:xfrm>
              <a:off x="5506465" y="2912861"/>
              <a:ext cx="27655" cy="30938"/>
            </a:xfrm>
            <a:custGeom>
              <a:rect b="b" l="l" r="r" t="t"/>
              <a:pathLst>
                <a:path extrusionOk="0" h="2007" w="1794">
                  <a:moveTo>
                    <a:pt x="1794" y="1"/>
                  </a:moveTo>
                  <a:lnTo>
                    <a:pt x="1794" y="1"/>
                  </a:lnTo>
                  <a:cubicBezTo>
                    <a:pt x="1004" y="183"/>
                    <a:pt x="365" y="730"/>
                    <a:pt x="31" y="1460"/>
                  </a:cubicBezTo>
                  <a:lnTo>
                    <a:pt x="0" y="1520"/>
                  </a:lnTo>
                  <a:cubicBezTo>
                    <a:pt x="152" y="1642"/>
                    <a:pt x="335" y="1733"/>
                    <a:pt x="487" y="1824"/>
                  </a:cubicBezTo>
                  <a:lnTo>
                    <a:pt x="852" y="2007"/>
                  </a:lnTo>
                  <a:cubicBezTo>
                    <a:pt x="1064" y="1277"/>
                    <a:pt x="1368" y="609"/>
                    <a:pt x="1794"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0"/>
            <p:cNvSpPr/>
            <p:nvPr/>
          </p:nvSpPr>
          <p:spPr>
            <a:xfrm>
              <a:off x="5505524" y="2989711"/>
              <a:ext cx="26252" cy="29535"/>
            </a:xfrm>
            <a:custGeom>
              <a:rect b="b" l="l" r="r" t="t"/>
              <a:pathLst>
                <a:path extrusionOk="0" h="1916" w="1703">
                  <a:moveTo>
                    <a:pt x="791" y="0"/>
                  </a:moveTo>
                  <a:cubicBezTo>
                    <a:pt x="517" y="122"/>
                    <a:pt x="244" y="213"/>
                    <a:pt x="1" y="335"/>
                  </a:cubicBezTo>
                  <a:cubicBezTo>
                    <a:pt x="31" y="487"/>
                    <a:pt x="92" y="608"/>
                    <a:pt x="153" y="730"/>
                  </a:cubicBezTo>
                  <a:cubicBezTo>
                    <a:pt x="487" y="1338"/>
                    <a:pt x="1034" y="1763"/>
                    <a:pt x="1703" y="1915"/>
                  </a:cubicBezTo>
                  <a:cubicBezTo>
                    <a:pt x="1247" y="1338"/>
                    <a:pt x="943" y="700"/>
                    <a:pt x="791" y="0"/>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0"/>
            <p:cNvSpPr/>
            <p:nvPr/>
          </p:nvSpPr>
          <p:spPr>
            <a:xfrm>
              <a:off x="5499897" y="2941921"/>
              <a:ext cx="17820" cy="47339"/>
            </a:xfrm>
            <a:custGeom>
              <a:rect b="b" l="l" r="r" t="t"/>
              <a:pathLst>
                <a:path extrusionOk="0" h="3071" w="1156">
                  <a:moveTo>
                    <a:pt x="274" y="0"/>
                  </a:moveTo>
                  <a:cubicBezTo>
                    <a:pt x="92" y="608"/>
                    <a:pt x="1" y="1246"/>
                    <a:pt x="31" y="1885"/>
                  </a:cubicBezTo>
                  <a:cubicBezTo>
                    <a:pt x="62" y="2280"/>
                    <a:pt x="123" y="2675"/>
                    <a:pt x="244" y="3070"/>
                  </a:cubicBezTo>
                  <a:cubicBezTo>
                    <a:pt x="518" y="2948"/>
                    <a:pt x="791" y="2827"/>
                    <a:pt x="1065" y="2736"/>
                  </a:cubicBezTo>
                  <a:cubicBezTo>
                    <a:pt x="1004" y="2341"/>
                    <a:pt x="974" y="1945"/>
                    <a:pt x="1004" y="1550"/>
                  </a:cubicBezTo>
                  <a:cubicBezTo>
                    <a:pt x="1034" y="1216"/>
                    <a:pt x="1065" y="851"/>
                    <a:pt x="1156" y="486"/>
                  </a:cubicBezTo>
                  <a:lnTo>
                    <a:pt x="730" y="274"/>
                  </a:lnTo>
                  <a:cubicBezTo>
                    <a:pt x="578" y="213"/>
                    <a:pt x="426" y="91"/>
                    <a:pt x="274" y="0"/>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0"/>
            <p:cNvSpPr/>
            <p:nvPr/>
          </p:nvSpPr>
          <p:spPr>
            <a:xfrm>
              <a:off x="5552390" y="2941921"/>
              <a:ext cx="11253" cy="47339"/>
            </a:xfrm>
            <a:custGeom>
              <a:rect b="b" l="l" r="r" t="t"/>
              <a:pathLst>
                <a:path extrusionOk="0" h="3071" w="730">
                  <a:moveTo>
                    <a:pt x="122" y="0"/>
                  </a:moveTo>
                  <a:cubicBezTo>
                    <a:pt x="365" y="1003"/>
                    <a:pt x="335" y="2067"/>
                    <a:pt x="0" y="3070"/>
                  </a:cubicBezTo>
                  <a:cubicBezTo>
                    <a:pt x="669" y="2158"/>
                    <a:pt x="730" y="942"/>
                    <a:pt x="122" y="0"/>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0"/>
            <p:cNvSpPr/>
            <p:nvPr/>
          </p:nvSpPr>
          <p:spPr>
            <a:xfrm>
              <a:off x="5503659" y="3049219"/>
              <a:ext cx="80605" cy="127467"/>
            </a:xfrm>
            <a:custGeom>
              <a:rect b="b" l="l" r="r" t="t"/>
              <a:pathLst>
                <a:path extrusionOk="0" h="8269" w="5229">
                  <a:moveTo>
                    <a:pt x="2614" y="1"/>
                  </a:moveTo>
                  <a:cubicBezTo>
                    <a:pt x="1186" y="1"/>
                    <a:pt x="0" y="1855"/>
                    <a:pt x="0" y="4135"/>
                  </a:cubicBezTo>
                  <a:cubicBezTo>
                    <a:pt x="0" y="6414"/>
                    <a:pt x="1186" y="8268"/>
                    <a:pt x="2614" y="8268"/>
                  </a:cubicBezTo>
                  <a:cubicBezTo>
                    <a:pt x="4073" y="8268"/>
                    <a:pt x="5228" y="6414"/>
                    <a:pt x="5228" y="4135"/>
                  </a:cubicBezTo>
                  <a:cubicBezTo>
                    <a:pt x="5228" y="1855"/>
                    <a:pt x="4073" y="1"/>
                    <a:pt x="26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0"/>
            <p:cNvSpPr/>
            <p:nvPr/>
          </p:nvSpPr>
          <p:spPr>
            <a:xfrm>
              <a:off x="5523330" y="3060935"/>
              <a:ext cx="27670" cy="30938"/>
            </a:xfrm>
            <a:custGeom>
              <a:rect b="b" l="l" r="r" t="t"/>
              <a:pathLst>
                <a:path extrusionOk="0" h="2007" w="1795">
                  <a:moveTo>
                    <a:pt x="1794" y="1"/>
                  </a:moveTo>
                  <a:lnTo>
                    <a:pt x="1794" y="1"/>
                  </a:lnTo>
                  <a:cubicBezTo>
                    <a:pt x="1004" y="183"/>
                    <a:pt x="365" y="730"/>
                    <a:pt x="31" y="1460"/>
                  </a:cubicBezTo>
                  <a:cubicBezTo>
                    <a:pt x="31" y="1460"/>
                    <a:pt x="1" y="1490"/>
                    <a:pt x="1" y="1520"/>
                  </a:cubicBezTo>
                  <a:cubicBezTo>
                    <a:pt x="153" y="1612"/>
                    <a:pt x="335" y="1733"/>
                    <a:pt x="517" y="1824"/>
                  </a:cubicBezTo>
                  <a:lnTo>
                    <a:pt x="852" y="2007"/>
                  </a:lnTo>
                  <a:cubicBezTo>
                    <a:pt x="1065" y="1277"/>
                    <a:pt x="1369" y="609"/>
                    <a:pt x="1794"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0"/>
            <p:cNvSpPr/>
            <p:nvPr/>
          </p:nvSpPr>
          <p:spPr>
            <a:xfrm>
              <a:off x="5521927" y="3137786"/>
              <a:ext cx="26730" cy="29535"/>
            </a:xfrm>
            <a:custGeom>
              <a:rect b="b" l="l" r="r" t="t"/>
              <a:pathLst>
                <a:path extrusionOk="0" h="1916" w="1734">
                  <a:moveTo>
                    <a:pt x="791" y="0"/>
                  </a:moveTo>
                  <a:cubicBezTo>
                    <a:pt x="548" y="92"/>
                    <a:pt x="274" y="213"/>
                    <a:pt x="1" y="335"/>
                  </a:cubicBezTo>
                  <a:cubicBezTo>
                    <a:pt x="61" y="456"/>
                    <a:pt x="122" y="578"/>
                    <a:pt x="183" y="700"/>
                  </a:cubicBezTo>
                  <a:cubicBezTo>
                    <a:pt x="517" y="1307"/>
                    <a:pt x="1064" y="1763"/>
                    <a:pt x="1733" y="1915"/>
                  </a:cubicBezTo>
                  <a:cubicBezTo>
                    <a:pt x="1277" y="1368"/>
                    <a:pt x="973" y="700"/>
                    <a:pt x="791" y="0"/>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0"/>
            <p:cNvSpPr/>
            <p:nvPr/>
          </p:nvSpPr>
          <p:spPr>
            <a:xfrm>
              <a:off x="5516778" y="3089995"/>
              <a:ext cx="17820" cy="47339"/>
            </a:xfrm>
            <a:custGeom>
              <a:rect b="b" l="l" r="r" t="t"/>
              <a:pathLst>
                <a:path extrusionOk="0" h="3071" w="1156">
                  <a:moveTo>
                    <a:pt x="274" y="0"/>
                  </a:moveTo>
                  <a:cubicBezTo>
                    <a:pt x="91" y="608"/>
                    <a:pt x="0" y="1246"/>
                    <a:pt x="31" y="1854"/>
                  </a:cubicBezTo>
                  <a:cubicBezTo>
                    <a:pt x="61" y="2280"/>
                    <a:pt x="122" y="2675"/>
                    <a:pt x="243" y="3070"/>
                  </a:cubicBezTo>
                  <a:cubicBezTo>
                    <a:pt x="517" y="2948"/>
                    <a:pt x="790" y="2827"/>
                    <a:pt x="1064" y="2705"/>
                  </a:cubicBezTo>
                  <a:cubicBezTo>
                    <a:pt x="1003" y="2341"/>
                    <a:pt x="973" y="1945"/>
                    <a:pt x="1003" y="1550"/>
                  </a:cubicBezTo>
                  <a:cubicBezTo>
                    <a:pt x="1034" y="1186"/>
                    <a:pt x="1064" y="821"/>
                    <a:pt x="1155" y="486"/>
                  </a:cubicBezTo>
                  <a:lnTo>
                    <a:pt x="730" y="274"/>
                  </a:lnTo>
                  <a:cubicBezTo>
                    <a:pt x="578" y="182"/>
                    <a:pt x="426" y="91"/>
                    <a:pt x="274" y="0"/>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0"/>
            <p:cNvSpPr/>
            <p:nvPr/>
          </p:nvSpPr>
          <p:spPr>
            <a:xfrm>
              <a:off x="5569256" y="3089517"/>
              <a:ext cx="11253" cy="47817"/>
            </a:xfrm>
            <a:custGeom>
              <a:rect b="b" l="l" r="r" t="t"/>
              <a:pathLst>
                <a:path extrusionOk="0" h="3102" w="730">
                  <a:moveTo>
                    <a:pt x="122" y="1"/>
                  </a:moveTo>
                  <a:lnTo>
                    <a:pt x="122" y="1"/>
                  </a:lnTo>
                  <a:cubicBezTo>
                    <a:pt x="365" y="1034"/>
                    <a:pt x="335" y="2098"/>
                    <a:pt x="0" y="3101"/>
                  </a:cubicBezTo>
                  <a:cubicBezTo>
                    <a:pt x="669" y="2189"/>
                    <a:pt x="730" y="973"/>
                    <a:pt x="122"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0"/>
            <p:cNvSpPr/>
            <p:nvPr/>
          </p:nvSpPr>
          <p:spPr>
            <a:xfrm>
              <a:off x="5515360" y="3202458"/>
              <a:ext cx="80620" cy="127451"/>
            </a:xfrm>
            <a:custGeom>
              <a:rect b="b" l="l" r="r" t="t"/>
              <a:pathLst>
                <a:path extrusionOk="0" h="8268" w="5230">
                  <a:moveTo>
                    <a:pt x="2615" y="0"/>
                  </a:moveTo>
                  <a:cubicBezTo>
                    <a:pt x="1156" y="0"/>
                    <a:pt x="1" y="1854"/>
                    <a:pt x="1" y="4134"/>
                  </a:cubicBezTo>
                  <a:cubicBezTo>
                    <a:pt x="1" y="6414"/>
                    <a:pt x="1156" y="8268"/>
                    <a:pt x="2615" y="8268"/>
                  </a:cubicBezTo>
                  <a:cubicBezTo>
                    <a:pt x="4044" y="8268"/>
                    <a:pt x="5229" y="6414"/>
                    <a:pt x="5229" y="4134"/>
                  </a:cubicBezTo>
                  <a:cubicBezTo>
                    <a:pt x="5229" y="1854"/>
                    <a:pt x="4044" y="0"/>
                    <a:pt x="26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0"/>
            <p:cNvSpPr/>
            <p:nvPr/>
          </p:nvSpPr>
          <p:spPr>
            <a:xfrm>
              <a:off x="5530360" y="3217442"/>
              <a:ext cx="27655" cy="30938"/>
            </a:xfrm>
            <a:custGeom>
              <a:rect b="b" l="l" r="r" t="t"/>
              <a:pathLst>
                <a:path extrusionOk="0" h="2007" w="1794">
                  <a:moveTo>
                    <a:pt x="1794" y="1"/>
                  </a:moveTo>
                  <a:cubicBezTo>
                    <a:pt x="1034" y="183"/>
                    <a:pt x="365" y="730"/>
                    <a:pt x="31" y="1460"/>
                  </a:cubicBezTo>
                  <a:cubicBezTo>
                    <a:pt x="31" y="1490"/>
                    <a:pt x="31" y="1490"/>
                    <a:pt x="1" y="1520"/>
                  </a:cubicBezTo>
                  <a:cubicBezTo>
                    <a:pt x="183" y="1642"/>
                    <a:pt x="335" y="1733"/>
                    <a:pt x="517" y="1824"/>
                  </a:cubicBezTo>
                  <a:lnTo>
                    <a:pt x="852" y="2007"/>
                  </a:lnTo>
                  <a:cubicBezTo>
                    <a:pt x="1064" y="1277"/>
                    <a:pt x="1399" y="609"/>
                    <a:pt x="1794"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0"/>
            <p:cNvSpPr/>
            <p:nvPr/>
          </p:nvSpPr>
          <p:spPr>
            <a:xfrm>
              <a:off x="5529420" y="3294293"/>
              <a:ext cx="26730" cy="29535"/>
            </a:xfrm>
            <a:custGeom>
              <a:rect b="b" l="l" r="r" t="t"/>
              <a:pathLst>
                <a:path extrusionOk="0" h="1916" w="1734">
                  <a:moveTo>
                    <a:pt x="791" y="1"/>
                  </a:moveTo>
                  <a:cubicBezTo>
                    <a:pt x="518" y="122"/>
                    <a:pt x="274" y="213"/>
                    <a:pt x="1" y="335"/>
                  </a:cubicBezTo>
                  <a:cubicBezTo>
                    <a:pt x="62" y="487"/>
                    <a:pt x="122" y="608"/>
                    <a:pt x="183" y="730"/>
                  </a:cubicBezTo>
                  <a:cubicBezTo>
                    <a:pt x="487" y="1338"/>
                    <a:pt x="1065" y="1764"/>
                    <a:pt x="1733" y="1916"/>
                  </a:cubicBezTo>
                  <a:cubicBezTo>
                    <a:pt x="1277" y="1338"/>
                    <a:pt x="943" y="700"/>
                    <a:pt x="791" y="1"/>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0"/>
            <p:cNvSpPr/>
            <p:nvPr/>
          </p:nvSpPr>
          <p:spPr>
            <a:xfrm>
              <a:off x="5524271" y="3246502"/>
              <a:ext cx="17820" cy="47339"/>
            </a:xfrm>
            <a:custGeom>
              <a:rect b="b" l="l" r="r" t="t"/>
              <a:pathLst>
                <a:path extrusionOk="0" h="3071" w="1156">
                  <a:moveTo>
                    <a:pt x="274" y="0"/>
                  </a:moveTo>
                  <a:cubicBezTo>
                    <a:pt x="61" y="608"/>
                    <a:pt x="0" y="1246"/>
                    <a:pt x="31" y="1885"/>
                  </a:cubicBezTo>
                  <a:cubicBezTo>
                    <a:pt x="61" y="2280"/>
                    <a:pt x="122" y="2675"/>
                    <a:pt x="213" y="3070"/>
                  </a:cubicBezTo>
                  <a:cubicBezTo>
                    <a:pt x="487" y="2949"/>
                    <a:pt x="791" y="2827"/>
                    <a:pt x="1064" y="2736"/>
                  </a:cubicBezTo>
                  <a:cubicBezTo>
                    <a:pt x="1004" y="2341"/>
                    <a:pt x="973" y="1946"/>
                    <a:pt x="1004" y="1550"/>
                  </a:cubicBezTo>
                  <a:cubicBezTo>
                    <a:pt x="1004" y="1216"/>
                    <a:pt x="1064" y="851"/>
                    <a:pt x="1156" y="487"/>
                  </a:cubicBezTo>
                  <a:lnTo>
                    <a:pt x="730" y="274"/>
                  </a:lnTo>
                  <a:cubicBezTo>
                    <a:pt x="578" y="213"/>
                    <a:pt x="426" y="91"/>
                    <a:pt x="274" y="0"/>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0"/>
            <p:cNvSpPr/>
            <p:nvPr/>
          </p:nvSpPr>
          <p:spPr>
            <a:xfrm>
              <a:off x="5576748" y="3246502"/>
              <a:ext cx="10790" cy="47339"/>
            </a:xfrm>
            <a:custGeom>
              <a:rect b="b" l="l" r="r" t="t"/>
              <a:pathLst>
                <a:path extrusionOk="0" h="3071" w="700">
                  <a:moveTo>
                    <a:pt x="92" y="0"/>
                  </a:moveTo>
                  <a:lnTo>
                    <a:pt x="92" y="0"/>
                  </a:lnTo>
                  <a:cubicBezTo>
                    <a:pt x="366" y="1003"/>
                    <a:pt x="335" y="2067"/>
                    <a:pt x="1" y="3070"/>
                  </a:cubicBezTo>
                  <a:cubicBezTo>
                    <a:pt x="670" y="2158"/>
                    <a:pt x="700" y="943"/>
                    <a:pt x="92" y="0"/>
                  </a:cubicBezTo>
                  <a:close/>
                </a:path>
              </a:pathLst>
            </a:custGeom>
            <a:solidFill>
              <a:srgbClr val="022A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0"/>
            <p:cNvSpPr/>
            <p:nvPr/>
          </p:nvSpPr>
          <p:spPr>
            <a:xfrm>
              <a:off x="5700465" y="2712833"/>
              <a:ext cx="257246" cy="626404"/>
            </a:xfrm>
            <a:custGeom>
              <a:rect b="b" l="l" r="r" t="t"/>
              <a:pathLst>
                <a:path extrusionOk="0" h="40636" w="16688">
                  <a:moveTo>
                    <a:pt x="14535" y="0"/>
                  </a:moveTo>
                  <a:cubicBezTo>
                    <a:pt x="14254" y="0"/>
                    <a:pt x="13968" y="78"/>
                    <a:pt x="13709" y="240"/>
                  </a:cubicBezTo>
                  <a:cubicBezTo>
                    <a:pt x="10092" y="2398"/>
                    <a:pt x="6566" y="4769"/>
                    <a:pt x="3192" y="7292"/>
                  </a:cubicBezTo>
                  <a:cubicBezTo>
                    <a:pt x="2037" y="8203"/>
                    <a:pt x="851" y="9207"/>
                    <a:pt x="426" y="10574"/>
                  </a:cubicBezTo>
                  <a:cubicBezTo>
                    <a:pt x="0" y="11851"/>
                    <a:pt x="304" y="13219"/>
                    <a:pt x="578" y="14495"/>
                  </a:cubicBezTo>
                  <a:lnTo>
                    <a:pt x="5380" y="36076"/>
                  </a:lnTo>
                  <a:cubicBezTo>
                    <a:pt x="5411" y="37201"/>
                    <a:pt x="6262" y="38143"/>
                    <a:pt x="7356" y="38295"/>
                  </a:cubicBezTo>
                  <a:lnTo>
                    <a:pt x="14742" y="40636"/>
                  </a:lnTo>
                  <a:cubicBezTo>
                    <a:pt x="14469" y="28295"/>
                    <a:pt x="15350" y="15377"/>
                    <a:pt x="16596" y="3127"/>
                  </a:cubicBezTo>
                  <a:cubicBezTo>
                    <a:pt x="16688" y="2216"/>
                    <a:pt x="16292" y="1456"/>
                    <a:pt x="15836" y="726"/>
                  </a:cubicBezTo>
                  <a:cubicBezTo>
                    <a:pt x="15542" y="256"/>
                    <a:pt x="15046" y="0"/>
                    <a:pt x="1453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0"/>
            <p:cNvSpPr/>
            <p:nvPr/>
          </p:nvSpPr>
          <p:spPr>
            <a:xfrm>
              <a:off x="5856509" y="2755891"/>
              <a:ext cx="43578" cy="12193"/>
            </a:xfrm>
            <a:custGeom>
              <a:rect b="b" l="l" r="r" t="t"/>
              <a:pathLst>
                <a:path extrusionOk="0" h="791" w="2827">
                  <a:moveTo>
                    <a:pt x="1277" y="0"/>
                  </a:moveTo>
                  <a:lnTo>
                    <a:pt x="0" y="790"/>
                  </a:lnTo>
                  <a:lnTo>
                    <a:pt x="2827" y="790"/>
                  </a:lnTo>
                  <a:lnTo>
                    <a:pt x="2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0"/>
            <p:cNvSpPr/>
            <p:nvPr/>
          </p:nvSpPr>
          <p:spPr>
            <a:xfrm>
              <a:off x="5707957" y="2839756"/>
              <a:ext cx="192117" cy="342537"/>
            </a:xfrm>
            <a:custGeom>
              <a:rect b="b" l="l" r="r" t="t"/>
              <a:pathLst>
                <a:path extrusionOk="0" h="22221" w="12463">
                  <a:moveTo>
                    <a:pt x="2888" y="1"/>
                  </a:moveTo>
                  <a:cubicBezTo>
                    <a:pt x="1855" y="822"/>
                    <a:pt x="791" y="1733"/>
                    <a:pt x="396" y="3010"/>
                  </a:cubicBezTo>
                  <a:cubicBezTo>
                    <a:pt x="1" y="4195"/>
                    <a:pt x="274" y="5442"/>
                    <a:pt x="548" y="6658"/>
                  </a:cubicBezTo>
                  <a:lnTo>
                    <a:pt x="4013" y="22220"/>
                  </a:lnTo>
                  <a:lnTo>
                    <a:pt x="12463" y="22220"/>
                  </a:lnTo>
                  <a:lnTo>
                    <a:pt x="12463" y="14287"/>
                  </a:lnTo>
                  <a:lnTo>
                    <a:pt x="4955" y="14287"/>
                  </a:lnTo>
                  <a:lnTo>
                    <a:pt x="4955" y="13405"/>
                  </a:lnTo>
                  <a:lnTo>
                    <a:pt x="12463" y="13405"/>
                  </a:lnTo>
                  <a:lnTo>
                    <a:pt x="12463" y="2129"/>
                  </a:lnTo>
                  <a:lnTo>
                    <a:pt x="10943" y="2129"/>
                  </a:lnTo>
                  <a:lnTo>
                    <a:pt x="10943" y="7691"/>
                  </a:lnTo>
                  <a:lnTo>
                    <a:pt x="7964" y="7691"/>
                  </a:lnTo>
                  <a:lnTo>
                    <a:pt x="79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0"/>
            <p:cNvSpPr/>
            <p:nvPr/>
          </p:nvSpPr>
          <p:spPr>
            <a:xfrm>
              <a:off x="5782002" y="3236651"/>
              <a:ext cx="118079" cy="43594"/>
            </a:xfrm>
            <a:custGeom>
              <a:rect b="b" l="l" r="r" t="t"/>
              <a:pathLst>
                <a:path extrusionOk="0" h="2828" w="7660">
                  <a:moveTo>
                    <a:pt x="0" y="1"/>
                  </a:moveTo>
                  <a:lnTo>
                    <a:pt x="213" y="913"/>
                  </a:lnTo>
                  <a:cubicBezTo>
                    <a:pt x="274" y="1460"/>
                    <a:pt x="486" y="1977"/>
                    <a:pt x="821" y="2372"/>
                  </a:cubicBezTo>
                  <a:cubicBezTo>
                    <a:pt x="1034" y="2585"/>
                    <a:pt x="1307" y="2737"/>
                    <a:pt x="1581" y="2828"/>
                  </a:cubicBezTo>
                  <a:lnTo>
                    <a:pt x="7660" y="2828"/>
                  </a:lnTo>
                  <a:lnTo>
                    <a:pt x="76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0"/>
            <p:cNvSpPr/>
            <p:nvPr/>
          </p:nvSpPr>
          <p:spPr>
            <a:xfrm>
              <a:off x="5876659" y="2713003"/>
              <a:ext cx="59980" cy="25096"/>
            </a:xfrm>
            <a:custGeom>
              <a:rect b="b" l="l" r="r" t="t"/>
              <a:pathLst>
                <a:path extrusionOk="0" h="1628" w="3891">
                  <a:moveTo>
                    <a:pt x="3085" y="1"/>
                  </a:moveTo>
                  <a:cubicBezTo>
                    <a:pt x="2804" y="1"/>
                    <a:pt x="2523" y="77"/>
                    <a:pt x="2280" y="229"/>
                  </a:cubicBezTo>
                  <a:lnTo>
                    <a:pt x="0" y="1627"/>
                  </a:lnTo>
                  <a:cubicBezTo>
                    <a:pt x="1307" y="1141"/>
                    <a:pt x="2584" y="685"/>
                    <a:pt x="3891" y="229"/>
                  </a:cubicBezTo>
                  <a:cubicBezTo>
                    <a:pt x="3648" y="77"/>
                    <a:pt x="3366" y="1"/>
                    <a:pt x="30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0"/>
            <p:cNvSpPr/>
            <p:nvPr/>
          </p:nvSpPr>
          <p:spPr>
            <a:xfrm>
              <a:off x="4919794" y="2504743"/>
              <a:ext cx="230069" cy="77399"/>
            </a:xfrm>
            <a:custGeom>
              <a:rect b="b" l="l" r="r" t="t"/>
              <a:pathLst>
                <a:path extrusionOk="0" h="5021" w="14925">
                  <a:moveTo>
                    <a:pt x="11249" y="1"/>
                  </a:moveTo>
                  <a:cubicBezTo>
                    <a:pt x="10976" y="1"/>
                    <a:pt x="10701" y="13"/>
                    <a:pt x="10426" y="29"/>
                  </a:cubicBezTo>
                  <a:cubicBezTo>
                    <a:pt x="8359" y="90"/>
                    <a:pt x="6292" y="364"/>
                    <a:pt x="4255" y="607"/>
                  </a:cubicBezTo>
                  <a:cubicBezTo>
                    <a:pt x="3192" y="729"/>
                    <a:pt x="2097" y="881"/>
                    <a:pt x="1246" y="1519"/>
                  </a:cubicBezTo>
                  <a:cubicBezTo>
                    <a:pt x="426" y="2157"/>
                    <a:pt x="0" y="3464"/>
                    <a:pt x="638" y="4285"/>
                  </a:cubicBezTo>
                  <a:cubicBezTo>
                    <a:pt x="1145" y="4899"/>
                    <a:pt x="2027" y="5020"/>
                    <a:pt x="2852" y="5020"/>
                  </a:cubicBezTo>
                  <a:cubicBezTo>
                    <a:pt x="2967" y="5020"/>
                    <a:pt x="3080" y="5018"/>
                    <a:pt x="3192" y="5014"/>
                  </a:cubicBezTo>
                  <a:lnTo>
                    <a:pt x="10791" y="4832"/>
                  </a:lnTo>
                  <a:cubicBezTo>
                    <a:pt x="10873" y="4835"/>
                    <a:pt x="10956" y="4837"/>
                    <a:pt x="11039" y="4837"/>
                  </a:cubicBezTo>
                  <a:cubicBezTo>
                    <a:pt x="11777" y="4837"/>
                    <a:pt x="12512" y="4716"/>
                    <a:pt x="13222" y="4498"/>
                  </a:cubicBezTo>
                  <a:cubicBezTo>
                    <a:pt x="14012" y="4224"/>
                    <a:pt x="14620" y="3555"/>
                    <a:pt x="14803" y="2735"/>
                  </a:cubicBezTo>
                  <a:cubicBezTo>
                    <a:pt x="14924" y="1732"/>
                    <a:pt x="14225" y="820"/>
                    <a:pt x="13344" y="394"/>
                  </a:cubicBezTo>
                  <a:cubicBezTo>
                    <a:pt x="12682" y="85"/>
                    <a:pt x="11972" y="1"/>
                    <a:pt x="11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0"/>
            <p:cNvSpPr/>
            <p:nvPr/>
          </p:nvSpPr>
          <p:spPr>
            <a:xfrm>
              <a:off x="4933376" y="2525894"/>
              <a:ext cx="54369" cy="46800"/>
            </a:xfrm>
            <a:custGeom>
              <a:rect b="b" l="l" r="r" t="t"/>
              <a:pathLst>
                <a:path extrusionOk="0" h="3036" w="3527">
                  <a:moveTo>
                    <a:pt x="2002" y="389"/>
                  </a:moveTo>
                  <a:cubicBezTo>
                    <a:pt x="2643" y="389"/>
                    <a:pt x="3132" y="894"/>
                    <a:pt x="3162" y="1515"/>
                  </a:cubicBezTo>
                  <a:cubicBezTo>
                    <a:pt x="3141" y="2199"/>
                    <a:pt x="2583" y="2657"/>
                    <a:pt x="1998" y="2657"/>
                  </a:cubicBezTo>
                  <a:cubicBezTo>
                    <a:pt x="1726" y="2657"/>
                    <a:pt x="1448" y="2557"/>
                    <a:pt x="1216" y="2335"/>
                  </a:cubicBezTo>
                  <a:cubicBezTo>
                    <a:pt x="487" y="1636"/>
                    <a:pt x="943" y="420"/>
                    <a:pt x="1946" y="390"/>
                  </a:cubicBezTo>
                  <a:cubicBezTo>
                    <a:pt x="1965" y="389"/>
                    <a:pt x="1983" y="389"/>
                    <a:pt x="2002" y="389"/>
                  </a:cubicBezTo>
                  <a:close/>
                  <a:moveTo>
                    <a:pt x="1990" y="1"/>
                  </a:moveTo>
                  <a:cubicBezTo>
                    <a:pt x="1625" y="1"/>
                    <a:pt x="1252" y="131"/>
                    <a:pt x="943" y="420"/>
                  </a:cubicBezTo>
                  <a:cubicBezTo>
                    <a:pt x="1" y="1363"/>
                    <a:pt x="608" y="3004"/>
                    <a:pt x="1946" y="3034"/>
                  </a:cubicBezTo>
                  <a:cubicBezTo>
                    <a:pt x="1964" y="3035"/>
                    <a:pt x="1982" y="3035"/>
                    <a:pt x="1999" y="3035"/>
                  </a:cubicBezTo>
                  <a:cubicBezTo>
                    <a:pt x="2827" y="3035"/>
                    <a:pt x="3526" y="2348"/>
                    <a:pt x="3526" y="1515"/>
                  </a:cubicBezTo>
                  <a:cubicBezTo>
                    <a:pt x="3526" y="602"/>
                    <a:pt x="2776" y="1"/>
                    <a:pt x="19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0"/>
            <p:cNvSpPr/>
            <p:nvPr/>
          </p:nvSpPr>
          <p:spPr>
            <a:xfrm>
              <a:off x="5074420" y="2529995"/>
              <a:ext cx="29859" cy="24911"/>
            </a:xfrm>
            <a:custGeom>
              <a:rect b="b" l="l" r="r" t="t"/>
              <a:pathLst>
                <a:path extrusionOk="0" h="1616" w="1937">
                  <a:moveTo>
                    <a:pt x="1152" y="0"/>
                  </a:moveTo>
                  <a:cubicBezTo>
                    <a:pt x="1133" y="0"/>
                    <a:pt x="1114" y="1"/>
                    <a:pt x="1095" y="2"/>
                  </a:cubicBezTo>
                  <a:cubicBezTo>
                    <a:pt x="365" y="2"/>
                    <a:pt x="1" y="884"/>
                    <a:pt x="548" y="1401"/>
                  </a:cubicBezTo>
                  <a:cubicBezTo>
                    <a:pt x="714" y="1549"/>
                    <a:pt x="909" y="1615"/>
                    <a:pt x="1099" y="1615"/>
                  </a:cubicBezTo>
                  <a:cubicBezTo>
                    <a:pt x="1532" y="1615"/>
                    <a:pt x="1937" y="1270"/>
                    <a:pt x="1916" y="762"/>
                  </a:cubicBezTo>
                  <a:cubicBezTo>
                    <a:pt x="1886" y="326"/>
                    <a:pt x="1579" y="0"/>
                    <a:pt x="11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0"/>
            <p:cNvSpPr/>
            <p:nvPr/>
          </p:nvSpPr>
          <p:spPr>
            <a:xfrm>
              <a:off x="5031779" y="2573608"/>
              <a:ext cx="53906" cy="19685"/>
            </a:xfrm>
            <a:custGeom>
              <a:rect b="b" l="l" r="r" t="t"/>
              <a:pathLst>
                <a:path extrusionOk="0" h="1277" w="3497">
                  <a:moveTo>
                    <a:pt x="3131" y="0"/>
                  </a:moveTo>
                  <a:cubicBezTo>
                    <a:pt x="2098" y="152"/>
                    <a:pt x="1034" y="213"/>
                    <a:pt x="1" y="213"/>
                  </a:cubicBezTo>
                  <a:lnTo>
                    <a:pt x="61" y="1277"/>
                  </a:lnTo>
                  <a:cubicBezTo>
                    <a:pt x="944" y="1184"/>
                    <a:pt x="1808" y="1144"/>
                    <a:pt x="2682" y="1144"/>
                  </a:cubicBezTo>
                  <a:cubicBezTo>
                    <a:pt x="2952" y="1144"/>
                    <a:pt x="3223" y="1148"/>
                    <a:pt x="3496" y="1155"/>
                  </a:cubicBezTo>
                  <a:cubicBezTo>
                    <a:pt x="3344" y="760"/>
                    <a:pt x="3253" y="395"/>
                    <a:pt x="31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0"/>
            <p:cNvSpPr/>
            <p:nvPr/>
          </p:nvSpPr>
          <p:spPr>
            <a:xfrm>
              <a:off x="2713662" y="2781189"/>
              <a:ext cx="375324" cy="1575274"/>
            </a:xfrm>
            <a:custGeom>
              <a:rect b="b" l="l" r="r" t="t"/>
              <a:pathLst>
                <a:path extrusionOk="0" h="102191" w="24348">
                  <a:moveTo>
                    <a:pt x="0" y="0"/>
                  </a:moveTo>
                  <a:lnTo>
                    <a:pt x="0" y="102190"/>
                  </a:lnTo>
                  <a:lnTo>
                    <a:pt x="24347" y="102190"/>
                  </a:lnTo>
                  <a:lnTo>
                    <a:pt x="243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0"/>
            <p:cNvSpPr/>
            <p:nvPr/>
          </p:nvSpPr>
          <p:spPr>
            <a:xfrm>
              <a:off x="2772229" y="2781189"/>
              <a:ext cx="375324" cy="1575274"/>
            </a:xfrm>
            <a:custGeom>
              <a:rect b="b" l="l" r="r" t="t"/>
              <a:pathLst>
                <a:path extrusionOk="0" h="102191" w="24348">
                  <a:moveTo>
                    <a:pt x="1" y="0"/>
                  </a:moveTo>
                  <a:lnTo>
                    <a:pt x="1" y="102190"/>
                  </a:lnTo>
                  <a:lnTo>
                    <a:pt x="24347" y="102190"/>
                  </a:lnTo>
                  <a:lnTo>
                    <a:pt x="243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0"/>
            <p:cNvSpPr/>
            <p:nvPr/>
          </p:nvSpPr>
          <p:spPr>
            <a:xfrm>
              <a:off x="2772229" y="2781189"/>
              <a:ext cx="28132" cy="13134"/>
            </a:xfrm>
            <a:custGeom>
              <a:rect b="b" l="l" r="r" t="t"/>
              <a:pathLst>
                <a:path extrusionOk="0" h="852" w="1825">
                  <a:moveTo>
                    <a:pt x="1" y="0"/>
                  </a:moveTo>
                  <a:lnTo>
                    <a:pt x="1" y="852"/>
                  </a:lnTo>
                  <a:lnTo>
                    <a:pt x="182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0"/>
            <p:cNvSpPr/>
            <p:nvPr/>
          </p:nvSpPr>
          <p:spPr>
            <a:xfrm>
              <a:off x="2772229" y="2781189"/>
              <a:ext cx="358460" cy="161195"/>
            </a:xfrm>
            <a:custGeom>
              <a:rect b="b" l="l" r="r" t="t"/>
              <a:pathLst>
                <a:path extrusionOk="0" h="10457" w="23254">
                  <a:moveTo>
                    <a:pt x="19545" y="0"/>
                  </a:moveTo>
                  <a:cubicBezTo>
                    <a:pt x="12979" y="2858"/>
                    <a:pt x="6475" y="5745"/>
                    <a:pt x="1" y="8754"/>
                  </a:cubicBezTo>
                  <a:lnTo>
                    <a:pt x="1" y="10457"/>
                  </a:lnTo>
                  <a:cubicBezTo>
                    <a:pt x="7751" y="6991"/>
                    <a:pt x="15502" y="3526"/>
                    <a:pt x="232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0"/>
            <p:cNvSpPr/>
            <p:nvPr/>
          </p:nvSpPr>
          <p:spPr>
            <a:xfrm>
              <a:off x="2772229" y="3124666"/>
              <a:ext cx="375787" cy="220234"/>
            </a:xfrm>
            <a:custGeom>
              <a:rect b="b" l="l" r="r" t="t"/>
              <a:pathLst>
                <a:path extrusionOk="0" h="14287" w="24378">
                  <a:moveTo>
                    <a:pt x="24378" y="0"/>
                  </a:moveTo>
                  <a:cubicBezTo>
                    <a:pt x="17174" y="3800"/>
                    <a:pt x="10031" y="7660"/>
                    <a:pt x="2979" y="11703"/>
                  </a:cubicBezTo>
                  <a:cubicBezTo>
                    <a:pt x="1976" y="12280"/>
                    <a:pt x="1004" y="12858"/>
                    <a:pt x="1" y="13466"/>
                  </a:cubicBezTo>
                  <a:lnTo>
                    <a:pt x="1" y="14286"/>
                  </a:lnTo>
                  <a:cubicBezTo>
                    <a:pt x="8147" y="9666"/>
                    <a:pt x="16293" y="5076"/>
                    <a:pt x="24378" y="335"/>
                  </a:cubicBezTo>
                  <a:lnTo>
                    <a:pt x="2437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0"/>
            <p:cNvSpPr/>
            <p:nvPr/>
          </p:nvSpPr>
          <p:spPr>
            <a:xfrm>
              <a:off x="2772229" y="3369741"/>
              <a:ext cx="181820" cy="125586"/>
            </a:xfrm>
            <a:custGeom>
              <a:rect b="b" l="l" r="r" t="t"/>
              <a:pathLst>
                <a:path extrusionOk="0" h="8147" w="11795">
                  <a:moveTo>
                    <a:pt x="11794" y="0"/>
                  </a:moveTo>
                  <a:lnTo>
                    <a:pt x="11794" y="0"/>
                  </a:lnTo>
                  <a:cubicBezTo>
                    <a:pt x="7873" y="2219"/>
                    <a:pt x="3922" y="4468"/>
                    <a:pt x="1" y="6718"/>
                  </a:cubicBezTo>
                  <a:lnTo>
                    <a:pt x="1" y="8146"/>
                  </a:lnTo>
                  <a:cubicBezTo>
                    <a:pt x="973" y="7447"/>
                    <a:pt x="1946" y="6778"/>
                    <a:pt x="2919" y="6110"/>
                  </a:cubicBezTo>
                  <a:cubicBezTo>
                    <a:pt x="5867" y="4043"/>
                    <a:pt x="8846" y="2037"/>
                    <a:pt x="1179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0"/>
            <p:cNvSpPr/>
            <p:nvPr/>
          </p:nvSpPr>
          <p:spPr>
            <a:xfrm>
              <a:off x="2772229" y="3513129"/>
              <a:ext cx="375787" cy="295197"/>
            </a:xfrm>
            <a:custGeom>
              <a:rect b="b" l="l" r="r" t="t"/>
              <a:pathLst>
                <a:path extrusionOk="0" h="19150" w="24378">
                  <a:moveTo>
                    <a:pt x="24378" y="0"/>
                  </a:moveTo>
                  <a:cubicBezTo>
                    <a:pt x="16049" y="5958"/>
                    <a:pt x="7934" y="12159"/>
                    <a:pt x="1" y="18602"/>
                  </a:cubicBezTo>
                  <a:lnTo>
                    <a:pt x="1" y="19150"/>
                  </a:lnTo>
                  <a:cubicBezTo>
                    <a:pt x="1429" y="18086"/>
                    <a:pt x="2858" y="17052"/>
                    <a:pt x="4286" y="16019"/>
                  </a:cubicBezTo>
                  <a:cubicBezTo>
                    <a:pt x="9970" y="11855"/>
                    <a:pt x="15837" y="7964"/>
                    <a:pt x="21490" y="3769"/>
                  </a:cubicBezTo>
                  <a:cubicBezTo>
                    <a:pt x="22463" y="3040"/>
                    <a:pt x="23405" y="2310"/>
                    <a:pt x="24378" y="1581"/>
                  </a:cubicBezTo>
                  <a:lnTo>
                    <a:pt x="2437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0"/>
            <p:cNvSpPr/>
            <p:nvPr/>
          </p:nvSpPr>
          <p:spPr>
            <a:xfrm>
              <a:off x="2772229" y="3745084"/>
              <a:ext cx="278796" cy="250679"/>
            </a:xfrm>
            <a:custGeom>
              <a:rect b="b" l="l" r="r" t="t"/>
              <a:pathLst>
                <a:path extrusionOk="0" h="16262" w="18086">
                  <a:moveTo>
                    <a:pt x="18086" y="0"/>
                  </a:moveTo>
                  <a:cubicBezTo>
                    <a:pt x="14682" y="2371"/>
                    <a:pt x="11247" y="4742"/>
                    <a:pt x="7903" y="7204"/>
                  </a:cubicBezTo>
                  <a:cubicBezTo>
                    <a:pt x="5259" y="9149"/>
                    <a:pt x="2615" y="11095"/>
                    <a:pt x="1" y="13101"/>
                  </a:cubicBezTo>
                  <a:lnTo>
                    <a:pt x="1" y="16262"/>
                  </a:lnTo>
                  <a:lnTo>
                    <a:pt x="6688" y="10274"/>
                  </a:lnTo>
                  <a:cubicBezTo>
                    <a:pt x="10487" y="6839"/>
                    <a:pt x="14287" y="3435"/>
                    <a:pt x="1808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0"/>
            <p:cNvSpPr/>
            <p:nvPr/>
          </p:nvSpPr>
          <p:spPr>
            <a:xfrm>
              <a:off x="2772229" y="2895055"/>
              <a:ext cx="375787" cy="308315"/>
            </a:xfrm>
            <a:custGeom>
              <a:rect b="b" l="l" r="r" t="t"/>
              <a:pathLst>
                <a:path extrusionOk="0" h="20001" w="24378">
                  <a:moveTo>
                    <a:pt x="24378" y="1"/>
                  </a:moveTo>
                  <a:cubicBezTo>
                    <a:pt x="16262" y="3678"/>
                    <a:pt x="8147" y="7295"/>
                    <a:pt x="1" y="10913"/>
                  </a:cubicBezTo>
                  <a:lnTo>
                    <a:pt x="1" y="20001"/>
                  </a:lnTo>
                  <a:cubicBezTo>
                    <a:pt x="8025" y="15411"/>
                    <a:pt x="16141" y="10973"/>
                    <a:pt x="24378" y="6779"/>
                  </a:cubicBezTo>
                  <a:lnTo>
                    <a:pt x="243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0"/>
            <p:cNvSpPr/>
            <p:nvPr/>
          </p:nvSpPr>
          <p:spPr>
            <a:xfrm>
              <a:off x="2706154" y="3030472"/>
              <a:ext cx="451228" cy="10328"/>
            </a:xfrm>
            <a:custGeom>
              <a:rect b="b" l="l" r="r" t="t"/>
              <a:pathLst>
                <a:path extrusionOk="0" h="670" w="29272">
                  <a:moveTo>
                    <a:pt x="1" y="1"/>
                  </a:moveTo>
                  <a:lnTo>
                    <a:pt x="1" y="670"/>
                  </a:lnTo>
                  <a:lnTo>
                    <a:pt x="29272" y="670"/>
                  </a:lnTo>
                  <a:lnTo>
                    <a:pt x="292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0"/>
            <p:cNvSpPr/>
            <p:nvPr/>
          </p:nvSpPr>
          <p:spPr>
            <a:xfrm>
              <a:off x="2706154" y="3485950"/>
              <a:ext cx="451228" cy="10328"/>
            </a:xfrm>
            <a:custGeom>
              <a:rect b="b" l="l" r="r" t="t"/>
              <a:pathLst>
                <a:path extrusionOk="0" h="670" w="29272">
                  <a:moveTo>
                    <a:pt x="1" y="0"/>
                  </a:moveTo>
                  <a:lnTo>
                    <a:pt x="1" y="669"/>
                  </a:lnTo>
                  <a:lnTo>
                    <a:pt x="29272" y="669"/>
                  </a:lnTo>
                  <a:lnTo>
                    <a:pt x="292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0"/>
            <p:cNvSpPr/>
            <p:nvPr/>
          </p:nvSpPr>
          <p:spPr>
            <a:xfrm>
              <a:off x="2706154" y="3941411"/>
              <a:ext cx="451228" cy="10328"/>
            </a:xfrm>
            <a:custGeom>
              <a:rect b="b" l="l" r="r" t="t"/>
              <a:pathLst>
                <a:path extrusionOk="0" h="670" w="29272">
                  <a:moveTo>
                    <a:pt x="1" y="1"/>
                  </a:moveTo>
                  <a:lnTo>
                    <a:pt x="1" y="670"/>
                  </a:lnTo>
                  <a:lnTo>
                    <a:pt x="29272" y="670"/>
                  </a:lnTo>
                  <a:lnTo>
                    <a:pt x="292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0"/>
            <p:cNvSpPr/>
            <p:nvPr/>
          </p:nvSpPr>
          <p:spPr>
            <a:xfrm>
              <a:off x="3517765" y="2865409"/>
              <a:ext cx="678938" cy="589100"/>
            </a:xfrm>
            <a:custGeom>
              <a:rect b="b" l="l" r="r" t="t"/>
              <a:pathLst>
                <a:path extrusionOk="0" h="38216" w="44044">
                  <a:moveTo>
                    <a:pt x="20404" y="0"/>
                  </a:moveTo>
                  <a:cubicBezTo>
                    <a:pt x="20156" y="0"/>
                    <a:pt x="19909" y="4"/>
                    <a:pt x="19666" y="9"/>
                  </a:cubicBezTo>
                  <a:cubicBezTo>
                    <a:pt x="14529" y="191"/>
                    <a:pt x="9149" y="708"/>
                    <a:pt x="4651" y="3200"/>
                  </a:cubicBezTo>
                  <a:cubicBezTo>
                    <a:pt x="2918" y="4142"/>
                    <a:pt x="1246" y="5480"/>
                    <a:pt x="669" y="7364"/>
                  </a:cubicBezTo>
                  <a:cubicBezTo>
                    <a:pt x="0" y="9522"/>
                    <a:pt x="912" y="11863"/>
                    <a:pt x="2037" y="13808"/>
                  </a:cubicBezTo>
                  <a:cubicBezTo>
                    <a:pt x="4651" y="18246"/>
                    <a:pt x="8511" y="21741"/>
                    <a:pt x="12614" y="24842"/>
                  </a:cubicBezTo>
                  <a:cubicBezTo>
                    <a:pt x="22554" y="32319"/>
                    <a:pt x="27052" y="35450"/>
                    <a:pt x="39180" y="38216"/>
                  </a:cubicBezTo>
                  <a:cubicBezTo>
                    <a:pt x="36627" y="33991"/>
                    <a:pt x="43557" y="27821"/>
                    <a:pt x="43618" y="22897"/>
                  </a:cubicBezTo>
                  <a:cubicBezTo>
                    <a:pt x="43648" y="20039"/>
                    <a:pt x="44043" y="19644"/>
                    <a:pt x="42341" y="17334"/>
                  </a:cubicBezTo>
                  <a:cubicBezTo>
                    <a:pt x="39393" y="13261"/>
                    <a:pt x="31004" y="15206"/>
                    <a:pt x="28207" y="11012"/>
                  </a:cubicBezTo>
                  <a:cubicBezTo>
                    <a:pt x="27204" y="9492"/>
                    <a:pt x="27052" y="7577"/>
                    <a:pt x="26779" y="5784"/>
                  </a:cubicBezTo>
                  <a:cubicBezTo>
                    <a:pt x="26475" y="3960"/>
                    <a:pt x="25928" y="2045"/>
                    <a:pt x="24438" y="981"/>
                  </a:cubicBezTo>
                  <a:cubicBezTo>
                    <a:pt x="23299" y="127"/>
                    <a:pt x="21829" y="0"/>
                    <a:pt x="204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0"/>
            <p:cNvSpPr/>
            <p:nvPr/>
          </p:nvSpPr>
          <p:spPr>
            <a:xfrm>
              <a:off x="3503706" y="2883215"/>
              <a:ext cx="678938" cy="588637"/>
            </a:xfrm>
            <a:custGeom>
              <a:rect b="b" l="l" r="r" t="t"/>
              <a:pathLst>
                <a:path extrusionOk="0" h="38186" w="44044">
                  <a:moveTo>
                    <a:pt x="20445" y="0"/>
                  </a:moveTo>
                  <a:cubicBezTo>
                    <a:pt x="20193" y="0"/>
                    <a:pt x="19943" y="4"/>
                    <a:pt x="19697" y="9"/>
                  </a:cubicBezTo>
                  <a:cubicBezTo>
                    <a:pt x="14529" y="161"/>
                    <a:pt x="9180" y="677"/>
                    <a:pt x="4651" y="3170"/>
                  </a:cubicBezTo>
                  <a:cubicBezTo>
                    <a:pt x="2918" y="4142"/>
                    <a:pt x="1277" y="5449"/>
                    <a:pt x="699" y="7364"/>
                  </a:cubicBezTo>
                  <a:cubicBezTo>
                    <a:pt x="0" y="9522"/>
                    <a:pt x="912" y="11833"/>
                    <a:pt x="2067" y="13808"/>
                  </a:cubicBezTo>
                  <a:cubicBezTo>
                    <a:pt x="4651" y="18216"/>
                    <a:pt x="8541" y="21742"/>
                    <a:pt x="12645" y="24811"/>
                  </a:cubicBezTo>
                  <a:cubicBezTo>
                    <a:pt x="22584" y="32289"/>
                    <a:pt x="27083" y="35450"/>
                    <a:pt x="39211" y="38186"/>
                  </a:cubicBezTo>
                  <a:cubicBezTo>
                    <a:pt x="36657" y="33961"/>
                    <a:pt x="43588" y="27821"/>
                    <a:pt x="43648" y="22866"/>
                  </a:cubicBezTo>
                  <a:cubicBezTo>
                    <a:pt x="43679" y="20009"/>
                    <a:pt x="44044" y="19644"/>
                    <a:pt x="42372" y="17304"/>
                  </a:cubicBezTo>
                  <a:cubicBezTo>
                    <a:pt x="39423" y="13261"/>
                    <a:pt x="31004" y="15176"/>
                    <a:pt x="28238" y="11012"/>
                  </a:cubicBezTo>
                  <a:cubicBezTo>
                    <a:pt x="27204" y="9492"/>
                    <a:pt x="27083" y="7577"/>
                    <a:pt x="26779" y="5753"/>
                  </a:cubicBezTo>
                  <a:cubicBezTo>
                    <a:pt x="26505" y="3960"/>
                    <a:pt x="25958" y="2015"/>
                    <a:pt x="24469" y="951"/>
                  </a:cubicBezTo>
                  <a:cubicBezTo>
                    <a:pt x="23332" y="124"/>
                    <a:pt x="21867" y="0"/>
                    <a:pt x="204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0"/>
            <p:cNvSpPr/>
            <p:nvPr/>
          </p:nvSpPr>
          <p:spPr>
            <a:xfrm>
              <a:off x="4038840" y="4018401"/>
              <a:ext cx="926334" cy="124229"/>
            </a:xfrm>
            <a:custGeom>
              <a:rect b="b" l="l" r="r" t="t"/>
              <a:pathLst>
                <a:path extrusionOk="0" h="8059" w="60093">
                  <a:moveTo>
                    <a:pt x="41200" y="0"/>
                  </a:moveTo>
                  <a:cubicBezTo>
                    <a:pt x="27444" y="0"/>
                    <a:pt x="13700" y="616"/>
                    <a:pt x="0" y="1846"/>
                  </a:cubicBezTo>
                  <a:cubicBezTo>
                    <a:pt x="2128" y="4946"/>
                    <a:pt x="5775" y="6770"/>
                    <a:pt x="9484" y="7530"/>
                  </a:cubicBezTo>
                  <a:cubicBezTo>
                    <a:pt x="11424" y="7927"/>
                    <a:pt x="13397" y="8059"/>
                    <a:pt x="15378" y="8059"/>
                  </a:cubicBezTo>
                  <a:cubicBezTo>
                    <a:pt x="17183" y="8059"/>
                    <a:pt x="18994" y="7950"/>
                    <a:pt x="20791" y="7834"/>
                  </a:cubicBezTo>
                  <a:lnTo>
                    <a:pt x="41338" y="6618"/>
                  </a:lnTo>
                  <a:cubicBezTo>
                    <a:pt x="44743" y="6436"/>
                    <a:pt x="48117" y="6223"/>
                    <a:pt x="51399" y="5372"/>
                  </a:cubicBezTo>
                  <a:cubicBezTo>
                    <a:pt x="54682" y="4490"/>
                    <a:pt x="57843" y="2940"/>
                    <a:pt x="60092" y="387"/>
                  </a:cubicBezTo>
                  <a:cubicBezTo>
                    <a:pt x="53794" y="129"/>
                    <a:pt x="47496" y="0"/>
                    <a:pt x="412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0"/>
            <p:cNvSpPr/>
            <p:nvPr/>
          </p:nvSpPr>
          <p:spPr>
            <a:xfrm>
              <a:off x="3994780" y="3988262"/>
              <a:ext cx="926349" cy="124199"/>
            </a:xfrm>
            <a:custGeom>
              <a:rect b="b" l="l" r="r" t="t"/>
              <a:pathLst>
                <a:path extrusionOk="0" h="8057" w="60094">
                  <a:moveTo>
                    <a:pt x="41549" y="0"/>
                  </a:moveTo>
                  <a:cubicBezTo>
                    <a:pt x="27682" y="0"/>
                    <a:pt x="13812" y="615"/>
                    <a:pt x="1" y="1856"/>
                  </a:cubicBezTo>
                  <a:cubicBezTo>
                    <a:pt x="2159" y="4956"/>
                    <a:pt x="5807" y="6780"/>
                    <a:pt x="9515" y="7540"/>
                  </a:cubicBezTo>
                  <a:cubicBezTo>
                    <a:pt x="11428" y="7932"/>
                    <a:pt x="13373" y="8057"/>
                    <a:pt x="15326" y="8057"/>
                  </a:cubicBezTo>
                  <a:cubicBezTo>
                    <a:pt x="17158" y="8057"/>
                    <a:pt x="18997" y="7946"/>
                    <a:pt x="20822" y="7843"/>
                  </a:cubicBezTo>
                  <a:lnTo>
                    <a:pt x="41369" y="6628"/>
                  </a:lnTo>
                  <a:cubicBezTo>
                    <a:pt x="44743" y="6415"/>
                    <a:pt x="48148" y="6202"/>
                    <a:pt x="51430" y="5351"/>
                  </a:cubicBezTo>
                  <a:cubicBezTo>
                    <a:pt x="54683" y="4500"/>
                    <a:pt x="57874" y="2919"/>
                    <a:pt x="60093" y="366"/>
                  </a:cubicBezTo>
                  <a:cubicBezTo>
                    <a:pt x="53916" y="122"/>
                    <a:pt x="47733" y="0"/>
                    <a:pt x="41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0"/>
            <p:cNvSpPr/>
            <p:nvPr/>
          </p:nvSpPr>
          <p:spPr>
            <a:xfrm>
              <a:off x="3674273" y="3635674"/>
              <a:ext cx="1427676" cy="421230"/>
            </a:xfrm>
            <a:custGeom>
              <a:rect b="b" l="l" r="r" t="t"/>
              <a:pathLst>
                <a:path extrusionOk="0" h="27326" w="92616">
                  <a:moveTo>
                    <a:pt x="29066" y="0"/>
                  </a:moveTo>
                  <a:cubicBezTo>
                    <a:pt x="19746" y="0"/>
                    <a:pt x="10009" y="748"/>
                    <a:pt x="1307" y="2751"/>
                  </a:cubicBezTo>
                  <a:lnTo>
                    <a:pt x="0" y="4726"/>
                  </a:lnTo>
                  <a:cubicBezTo>
                    <a:pt x="5046" y="12173"/>
                    <a:pt x="13770" y="23146"/>
                    <a:pt x="22675" y="26003"/>
                  </a:cubicBezTo>
                  <a:cubicBezTo>
                    <a:pt x="25927" y="27048"/>
                    <a:pt x="29345" y="27325"/>
                    <a:pt x="32788" y="27325"/>
                  </a:cubicBezTo>
                  <a:cubicBezTo>
                    <a:pt x="34655" y="27325"/>
                    <a:pt x="36530" y="27244"/>
                    <a:pt x="38390" y="27158"/>
                  </a:cubicBezTo>
                  <a:cubicBezTo>
                    <a:pt x="55807" y="26307"/>
                    <a:pt x="73193" y="25122"/>
                    <a:pt x="90579" y="23572"/>
                  </a:cubicBezTo>
                  <a:cubicBezTo>
                    <a:pt x="92342" y="19529"/>
                    <a:pt x="92616" y="13359"/>
                    <a:pt x="85959" y="12112"/>
                  </a:cubicBezTo>
                  <a:cubicBezTo>
                    <a:pt x="71187" y="11353"/>
                    <a:pt x="57661" y="3723"/>
                    <a:pt x="43405" y="562"/>
                  </a:cubicBezTo>
                  <a:cubicBezTo>
                    <a:pt x="38891" y="213"/>
                    <a:pt x="34038" y="0"/>
                    <a:pt x="29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0"/>
            <p:cNvSpPr/>
            <p:nvPr/>
          </p:nvSpPr>
          <p:spPr>
            <a:xfrm>
              <a:off x="3697706" y="3664749"/>
              <a:ext cx="1427676" cy="421431"/>
            </a:xfrm>
            <a:custGeom>
              <a:rect b="b" l="l" r="r" t="t"/>
              <a:pathLst>
                <a:path extrusionOk="0" h="27339" w="92616">
                  <a:moveTo>
                    <a:pt x="29111" y="0"/>
                  </a:moveTo>
                  <a:cubicBezTo>
                    <a:pt x="19777" y="0"/>
                    <a:pt x="10023" y="754"/>
                    <a:pt x="1307" y="2779"/>
                  </a:cubicBezTo>
                  <a:lnTo>
                    <a:pt x="0" y="4755"/>
                  </a:lnTo>
                  <a:cubicBezTo>
                    <a:pt x="5046" y="12172"/>
                    <a:pt x="13769" y="23145"/>
                    <a:pt x="22675" y="26032"/>
                  </a:cubicBezTo>
                  <a:cubicBezTo>
                    <a:pt x="25917" y="27054"/>
                    <a:pt x="29324" y="27339"/>
                    <a:pt x="32756" y="27339"/>
                  </a:cubicBezTo>
                  <a:cubicBezTo>
                    <a:pt x="34634" y="27339"/>
                    <a:pt x="36519" y="27253"/>
                    <a:pt x="38390" y="27157"/>
                  </a:cubicBezTo>
                  <a:cubicBezTo>
                    <a:pt x="55807" y="26336"/>
                    <a:pt x="73193" y="25120"/>
                    <a:pt x="90579" y="23570"/>
                  </a:cubicBezTo>
                  <a:cubicBezTo>
                    <a:pt x="92342" y="19558"/>
                    <a:pt x="92616" y="13388"/>
                    <a:pt x="85959" y="12111"/>
                  </a:cubicBezTo>
                  <a:cubicBezTo>
                    <a:pt x="71187" y="11381"/>
                    <a:pt x="57661" y="3722"/>
                    <a:pt x="43405" y="561"/>
                  </a:cubicBezTo>
                  <a:cubicBezTo>
                    <a:pt x="38904" y="213"/>
                    <a:pt x="34066" y="0"/>
                    <a:pt x="291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0"/>
            <p:cNvSpPr/>
            <p:nvPr/>
          </p:nvSpPr>
          <p:spPr>
            <a:xfrm>
              <a:off x="3697706" y="3664749"/>
              <a:ext cx="1039726" cy="421431"/>
            </a:xfrm>
            <a:custGeom>
              <a:rect b="b" l="l" r="r" t="t"/>
              <a:pathLst>
                <a:path extrusionOk="0" h="27339" w="67449">
                  <a:moveTo>
                    <a:pt x="29104" y="0"/>
                  </a:moveTo>
                  <a:cubicBezTo>
                    <a:pt x="19763" y="0"/>
                    <a:pt x="10003" y="754"/>
                    <a:pt x="1307" y="2779"/>
                  </a:cubicBezTo>
                  <a:lnTo>
                    <a:pt x="0" y="4755"/>
                  </a:lnTo>
                  <a:cubicBezTo>
                    <a:pt x="5046" y="12172"/>
                    <a:pt x="13739" y="23145"/>
                    <a:pt x="22675" y="26032"/>
                  </a:cubicBezTo>
                  <a:cubicBezTo>
                    <a:pt x="25897" y="27054"/>
                    <a:pt x="29310" y="27339"/>
                    <a:pt x="32749" y="27339"/>
                  </a:cubicBezTo>
                  <a:cubicBezTo>
                    <a:pt x="34630" y="27339"/>
                    <a:pt x="36519" y="27253"/>
                    <a:pt x="38390" y="27157"/>
                  </a:cubicBezTo>
                  <a:cubicBezTo>
                    <a:pt x="48086" y="26701"/>
                    <a:pt x="57782" y="26123"/>
                    <a:pt x="67448" y="25424"/>
                  </a:cubicBezTo>
                  <a:cubicBezTo>
                    <a:pt x="66688" y="18281"/>
                    <a:pt x="66141" y="10986"/>
                    <a:pt x="61217" y="6093"/>
                  </a:cubicBezTo>
                  <a:cubicBezTo>
                    <a:pt x="55320" y="4026"/>
                    <a:pt x="49423" y="1898"/>
                    <a:pt x="43405" y="561"/>
                  </a:cubicBezTo>
                  <a:cubicBezTo>
                    <a:pt x="38904" y="213"/>
                    <a:pt x="34063" y="0"/>
                    <a:pt x="291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0"/>
            <p:cNvSpPr/>
            <p:nvPr/>
          </p:nvSpPr>
          <p:spPr>
            <a:xfrm>
              <a:off x="3470437" y="2924762"/>
              <a:ext cx="1203249" cy="1030554"/>
            </a:xfrm>
            <a:custGeom>
              <a:rect b="b" l="l" r="r" t="t"/>
              <a:pathLst>
                <a:path extrusionOk="0" h="66854" w="78057">
                  <a:moveTo>
                    <a:pt x="15684" y="1"/>
                  </a:moveTo>
                  <a:cubicBezTo>
                    <a:pt x="12940" y="1"/>
                    <a:pt x="10187" y="297"/>
                    <a:pt x="7629" y="1295"/>
                  </a:cubicBezTo>
                  <a:cubicBezTo>
                    <a:pt x="4468" y="2542"/>
                    <a:pt x="1641" y="5065"/>
                    <a:pt x="730" y="8347"/>
                  </a:cubicBezTo>
                  <a:cubicBezTo>
                    <a:pt x="0" y="10992"/>
                    <a:pt x="578" y="13758"/>
                    <a:pt x="1186" y="16432"/>
                  </a:cubicBezTo>
                  <a:cubicBezTo>
                    <a:pt x="3344" y="25825"/>
                    <a:pt x="6140" y="35065"/>
                    <a:pt x="9575" y="44123"/>
                  </a:cubicBezTo>
                  <a:cubicBezTo>
                    <a:pt x="12006" y="50567"/>
                    <a:pt x="14985" y="57193"/>
                    <a:pt x="20578" y="61236"/>
                  </a:cubicBezTo>
                  <a:cubicBezTo>
                    <a:pt x="25593" y="64853"/>
                    <a:pt x="32007" y="65825"/>
                    <a:pt x="38177" y="66342"/>
                  </a:cubicBezTo>
                  <a:cubicBezTo>
                    <a:pt x="42785" y="66709"/>
                    <a:pt x="47401" y="66854"/>
                    <a:pt x="52020" y="66854"/>
                  </a:cubicBezTo>
                  <a:cubicBezTo>
                    <a:pt x="60412" y="66854"/>
                    <a:pt x="68815" y="66376"/>
                    <a:pt x="77205" y="65886"/>
                  </a:cubicBezTo>
                  <a:cubicBezTo>
                    <a:pt x="78056" y="60597"/>
                    <a:pt x="75989" y="55156"/>
                    <a:pt x="72676" y="50962"/>
                  </a:cubicBezTo>
                  <a:cubicBezTo>
                    <a:pt x="69363" y="46767"/>
                    <a:pt x="64895" y="43637"/>
                    <a:pt x="60366" y="40749"/>
                  </a:cubicBezTo>
                  <a:cubicBezTo>
                    <a:pt x="54013" y="36706"/>
                    <a:pt x="47387" y="33059"/>
                    <a:pt x="41581" y="28317"/>
                  </a:cubicBezTo>
                  <a:cubicBezTo>
                    <a:pt x="35745" y="23545"/>
                    <a:pt x="30639" y="17557"/>
                    <a:pt x="28420" y="10384"/>
                  </a:cubicBezTo>
                  <a:cubicBezTo>
                    <a:pt x="27478" y="7375"/>
                    <a:pt x="26931" y="3970"/>
                    <a:pt x="24499" y="1964"/>
                  </a:cubicBezTo>
                  <a:cubicBezTo>
                    <a:pt x="22645" y="475"/>
                    <a:pt x="20122" y="171"/>
                    <a:pt x="17721" y="49"/>
                  </a:cubicBezTo>
                  <a:cubicBezTo>
                    <a:pt x="17044" y="19"/>
                    <a:pt x="16364" y="1"/>
                    <a:pt x="156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0"/>
            <p:cNvSpPr/>
            <p:nvPr/>
          </p:nvSpPr>
          <p:spPr>
            <a:xfrm>
              <a:off x="3806407" y="3034234"/>
              <a:ext cx="322852" cy="362669"/>
            </a:xfrm>
            <a:custGeom>
              <a:rect b="b" l="l" r="r" t="t"/>
              <a:pathLst>
                <a:path extrusionOk="0" h="23527" w="20944">
                  <a:moveTo>
                    <a:pt x="1" y="0"/>
                  </a:moveTo>
                  <a:cubicBezTo>
                    <a:pt x="1703" y="9757"/>
                    <a:pt x="7509" y="18329"/>
                    <a:pt x="15959" y="23526"/>
                  </a:cubicBezTo>
                  <a:cubicBezTo>
                    <a:pt x="16019" y="20791"/>
                    <a:pt x="17752" y="18450"/>
                    <a:pt x="18998" y="16019"/>
                  </a:cubicBezTo>
                  <a:cubicBezTo>
                    <a:pt x="20214" y="13617"/>
                    <a:pt x="20943" y="10456"/>
                    <a:pt x="19241" y="8328"/>
                  </a:cubicBezTo>
                  <a:cubicBezTo>
                    <a:pt x="18147" y="6961"/>
                    <a:pt x="16323" y="6444"/>
                    <a:pt x="14652" y="5988"/>
                  </a:cubicBezTo>
                  <a:lnTo>
                    <a:pt x="1885" y="255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0"/>
            <p:cNvSpPr/>
            <p:nvPr/>
          </p:nvSpPr>
          <p:spPr>
            <a:xfrm>
              <a:off x="3505571" y="2947748"/>
              <a:ext cx="1106735" cy="997351"/>
            </a:xfrm>
            <a:custGeom>
              <a:rect b="b" l="l" r="r" t="t"/>
              <a:pathLst>
                <a:path extrusionOk="0" h="64700" w="71796">
                  <a:moveTo>
                    <a:pt x="12174" y="0"/>
                  </a:moveTo>
                  <a:cubicBezTo>
                    <a:pt x="11787" y="0"/>
                    <a:pt x="11396" y="16"/>
                    <a:pt x="11004" y="48"/>
                  </a:cubicBezTo>
                  <a:cubicBezTo>
                    <a:pt x="7296" y="382"/>
                    <a:pt x="3983" y="1294"/>
                    <a:pt x="1" y="3178"/>
                  </a:cubicBezTo>
                  <a:lnTo>
                    <a:pt x="153" y="3543"/>
                  </a:lnTo>
                  <a:cubicBezTo>
                    <a:pt x="4104" y="1659"/>
                    <a:pt x="7357" y="747"/>
                    <a:pt x="11034" y="443"/>
                  </a:cubicBezTo>
                  <a:cubicBezTo>
                    <a:pt x="11433" y="410"/>
                    <a:pt x="11829" y="393"/>
                    <a:pt x="12221" y="393"/>
                  </a:cubicBezTo>
                  <a:cubicBezTo>
                    <a:pt x="16136" y="393"/>
                    <a:pt x="19664" y="2021"/>
                    <a:pt x="21460" y="4729"/>
                  </a:cubicBezTo>
                  <a:cubicBezTo>
                    <a:pt x="21916" y="5458"/>
                    <a:pt x="22311" y="6218"/>
                    <a:pt x="22646" y="7008"/>
                  </a:cubicBezTo>
                  <a:cubicBezTo>
                    <a:pt x="23162" y="8194"/>
                    <a:pt x="23740" y="9409"/>
                    <a:pt x="24682" y="10352"/>
                  </a:cubicBezTo>
                  <a:cubicBezTo>
                    <a:pt x="26020" y="11689"/>
                    <a:pt x="27813" y="12236"/>
                    <a:pt x="29576" y="12783"/>
                  </a:cubicBezTo>
                  <a:cubicBezTo>
                    <a:pt x="30123" y="12935"/>
                    <a:pt x="30670" y="13118"/>
                    <a:pt x="31217" y="13300"/>
                  </a:cubicBezTo>
                  <a:cubicBezTo>
                    <a:pt x="33375" y="14090"/>
                    <a:pt x="35655" y="15762"/>
                    <a:pt x="35594" y="18042"/>
                  </a:cubicBezTo>
                  <a:cubicBezTo>
                    <a:pt x="35564" y="18923"/>
                    <a:pt x="35138" y="19805"/>
                    <a:pt x="34743" y="20625"/>
                  </a:cubicBezTo>
                  <a:cubicBezTo>
                    <a:pt x="34318" y="21568"/>
                    <a:pt x="33862" y="22540"/>
                    <a:pt x="33892" y="23574"/>
                  </a:cubicBezTo>
                  <a:cubicBezTo>
                    <a:pt x="33953" y="25367"/>
                    <a:pt x="35351" y="26735"/>
                    <a:pt x="36749" y="27860"/>
                  </a:cubicBezTo>
                  <a:cubicBezTo>
                    <a:pt x="40032" y="30534"/>
                    <a:pt x="43588" y="32905"/>
                    <a:pt x="47053" y="35215"/>
                  </a:cubicBezTo>
                  <a:cubicBezTo>
                    <a:pt x="51035" y="37860"/>
                    <a:pt x="55139" y="40595"/>
                    <a:pt x="58786" y="43756"/>
                  </a:cubicBezTo>
                  <a:cubicBezTo>
                    <a:pt x="65169" y="49288"/>
                    <a:pt x="71370" y="55459"/>
                    <a:pt x="71005" y="64699"/>
                  </a:cubicBezTo>
                  <a:lnTo>
                    <a:pt x="71370" y="64699"/>
                  </a:lnTo>
                  <a:cubicBezTo>
                    <a:pt x="71795" y="55276"/>
                    <a:pt x="65504" y="49045"/>
                    <a:pt x="59060" y="43483"/>
                  </a:cubicBezTo>
                  <a:cubicBezTo>
                    <a:pt x="55351" y="40291"/>
                    <a:pt x="51248" y="37556"/>
                    <a:pt x="47266" y="34911"/>
                  </a:cubicBezTo>
                  <a:cubicBezTo>
                    <a:pt x="43801" y="32601"/>
                    <a:pt x="40245" y="30230"/>
                    <a:pt x="36962" y="27556"/>
                  </a:cubicBezTo>
                  <a:cubicBezTo>
                    <a:pt x="35655" y="26492"/>
                    <a:pt x="34318" y="25185"/>
                    <a:pt x="34257" y="23574"/>
                  </a:cubicBezTo>
                  <a:cubicBezTo>
                    <a:pt x="34226" y="22601"/>
                    <a:pt x="34652" y="21720"/>
                    <a:pt x="35077" y="20777"/>
                  </a:cubicBezTo>
                  <a:cubicBezTo>
                    <a:pt x="35503" y="19926"/>
                    <a:pt x="35929" y="19014"/>
                    <a:pt x="35959" y="18042"/>
                  </a:cubicBezTo>
                  <a:cubicBezTo>
                    <a:pt x="36050" y="15549"/>
                    <a:pt x="33618" y="13756"/>
                    <a:pt x="31339" y="12935"/>
                  </a:cubicBezTo>
                  <a:cubicBezTo>
                    <a:pt x="30792" y="12753"/>
                    <a:pt x="30245" y="12571"/>
                    <a:pt x="29697" y="12419"/>
                  </a:cubicBezTo>
                  <a:cubicBezTo>
                    <a:pt x="27995" y="11872"/>
                    <a:pt x="26202" y="11324"/>
                    <a:pt x="24956" y="10078"/>
                  </a:cubicBezTo>
                  <a:cubicBezTo>
                    <a:pt x="24074" y="9166"/>
                    <a:pt x="23527" y="8042"/>
                    <a:pt x="22980" y="6826"/>
                  </a:cubicBezTo>
                  <a:cubicBezTo>
                    <a:pt x="22646" y="6036"/>
                    <a:pt x="22220" y="5245"/>
                    <a:pt x="21764" y="4516"/>
                  </a:cubicBezTo>
                  <a:cubicBezTo>
                    <a:pt x="19933" y="1713"/>
                    <a:pt x="16227" y="0"/>
                    <a:pt x="121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0"/>
            <p:cNvSpPr/>
            <p:nvPr/>
          </p:nvSpPr>
          <p:spPr>
            <a:xfrm>
              <a:off x="4398242" y="3919859"/>
              <a:ext cx="9850" cy="493"/>
            </a:xfrm>
            <a:custGeom>
              <a:rect b="b" l="l" r="r" t="t"/>
              <a:pathLst>
                <a:path extrusionOk="0" h="32" w="639">
                  <a:moveTo>
                    <a:pt x="639" y="1"/>
                  </a:moveTo>
                  <a:lnTo>
                    <a:pt x="1" y="31"/>
                  </a:lnTo>
                  <a:cubicBezTo>
                    <a:pt x="213" y="31"/>
                    <a:pt x="426" y="31"/>
                    <a:pt x="639" y="1"/>
                  </a:cubicBezTo>
                  <a:close/>
                </a:path>
              </a:pathLst>
            </a:custGeom>
            <a:solidFill>
              <a:srgbClr val="106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0"/>
            <p:cNvSpPr/>
            <p:nvPr/>
          </p:nvSpPr>
          <p:spPr>
            <a:xfrm>
              <a:off x="3657870" y="3530457"/>
              <a:ext cx="740799" cy="400158"/>
            </a:xfrm>
            <a:custGeom>
              <a:rect b="b" l="l" r="r" t="t"/>
              <a:pathLst>
                <a:path extrusionOk="0" h="25959" w="48057">
                  <a:moveTo>
                    <a:pt x="31369" y="1"/>
                  </a:moveTo>
                  <a:lnTo>
                    <a:pt x="30822" y="10731"/>
                  </a:lnTo>
                  <a:cubicBezTo>
                    <a:pt x="26713" y="11255"/>
                    <a:pt x="22584" y="11515"/>
                    <a:pt x="18458" y="11515"/>
                  </a:cubicBezTo>
                  <a:cubicBezTo>
                    <a:pt x="12297" y="11515"/>
                    <a:pt x="6141" y="10935"/>
                    <a:pt x="61" y="9788"/>
                  </a:cubicBezTo>
                  <a:lnTo>
                    <a:pt x="0" y="10183"/>
                  </a:lnTo>
                  <a:cubicBezTo>
                    <a:pt x="6080" y="11339"/>
                    <a:pt x="12250" y="11916"/>
                    <a:pt x="18451" y="11916"/>
                  </a:cubicBezTo>
                  <a:cubicBezTo>
                    <a:pt x="22584" y="11916"/>
                    <a:pt x="26688" y="11673"/>
                    <a:pt x="30791" y="11156"/>
                  </a:cubicBezTo>
                  <a:lnTo>
                    <a:pt x="30791" y="11217"/>
                  </a:lnTo>
                  <a:lnTo>
                    <a:pt x="44135" y="25320"/>
                  </a:lnTo>
                  <a:cubicBezTo>
                    <a:pt x="41323" y="25471"/>
                    <a:pt x="38587" y="25547"/>
                    <a:pt x="35922" y="25547"/>
                  </a:cubicBezTo>
                  <a:cubicBezTo>
                    <a:pt x="26228" y="25547"/>
                    <a:pt x="17468" y="24544"/>
                    <a:pt x="9362" y="22494"/>
                  </a:cubicBezTo>
                  <a:lnTo>
                    <a:pt x="9271" y="22889"/>
                  </a:lnTo>
                  <a:cubicBezTo>
                    <a:pt x="17387" y="24925"/>
                    <a:pt x="26110" y="25959"/>
                    <a:pt x="35776" y="25959"/>
                  </a:cubicBezTo>
                  <a:cubicBezTo>
                    <a:pt x="38907" y="25959"/>
                    <a:pt x="42129" y="25837"/>
                    <a:pt x="45442" y="25624"/>
                  </a:cubicBezTo>
                  <a:lnTo>
                    <a:pt x="45442" y="25442"/>
                  </a:lnTo>
                  <a:lnTo>
                    <a:pt x="48056" y="25320"/>
                  </a:lnTo>
                  <a:cubicBezTo>
                    <a:pt x="46749" y="25260"/>
                    <a:pt x="45533" y="24682"/>
                    <a:pt x="44652" y="23740"/>
                  </a:cubicBezTo>
                  <a:cubicBezTo>
                    <a:pt x="42767" y="21855"/>
                    <a:pt x="34226" y="10275"/>
                    <a:pt x="34013" y="9697"/>
                  </a:cubicBezTo>
                  <a:cubicBezTo>
                    <a:pt x="33831" y="9120"/>
                    <a:pt x="31369" y="1"/>
                    <a:pt x="313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0"/>
            <p:cNvSpPr/>
            <p:nvPr/>
          </p:nvSpPr>
          <p:spPr>
            <a:xfrm>
              <a:off x="3827974" y="3172118"/>
              <a:ext cx="189774" cy="239210"/>
            </a:xfrm>
            <a:custGeom>
              <a:rect b="b" l="l" r="r" t="t"/>
              <a:pathLst>
                <a:path extrusionOk="0" h="15518" w="12311">
                  <a:moveTo>
                    <a:pt x="5341" y="0"/>
                  </a:moveTo>
                  <a:cubicBezTo>
                    <a:pt x="4881" y="0"/>
                    <a:pt x="4432" y="74"/>
                    <a:pt x="4012" y="266"/>
                  </a:cubicBezTo>
                  <a:cubicBezTo>
                    <a:pt x="3161" y="661"/>
                    <a:pt x="2614" y="1482"/>
                    <a:pt x="2158" y="2272"/>
                  </a:cubicBezTo>
                  <a:cubicBezTo>
                    <a:pt x="730" y="4886"/>
                    <a:pt x="0" y="7834"/>
                    <a:pt x="61" y="10813"/>
                  </a:cubicBezTo>
                  <a:cubicBezTo>
                    <a:pt x="122" y="12515"/>
                    <a:pt x="578" y="14400"/>
                    <a:pt x="2067" y="15190"/>
                  </a:cubicBezTo>
                  <a:cubicBezTo>
                    <a:pt x="2514" y="15418"/>
                    <a:pt x="2986" y="15517"/>
                    <a:pt x="3463" y="15517"/>
                  </a:cubicBezTo>
                  <a:cubicBezTo>
                    <a:pt x="4769" y="15517"/>
                    <a:pt x="6119" y="14774"/>
                    <a:pt x="7143" y="13883"/>
                  </a:cubicBezTo>
                  <a:cubicBezTo>
                    <a:pt x="9119" y="12181"/>
                    <a:pt x="10365" y="9749"/>
                    <a:pt x="11216" y="7287"/>
                  </a:cubicBezTo>
                  <a:cubicBezTo>
                    <a:pt x="11794" y="5555"/>
                    <a:pt x="12310" y="3609"/>
                    <a:pt x="11125" y="2211"/>
                  </a:cubicBezTo>
                  <a:cubicBezTo>
                    <a:pt x="10243" y="1117"/>
                    <a:pt x="8815" y="722"/>
                    <a:pt x="7477" y="357"/>
                  </a:cubicBezTo>
                  <a:cubicBezTo>
                    <a:pt x="6778" y="173"/>
                    <a:pt x="6046" y="0"/>
                    <a:pt x="53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0"/>
            <p:cNvSpPr/>
            <p:nvPr/>
          </p:nvSpPr>
          <p:spPr>
            <a:xfrm>
              <a:off x="3836407" y="3192730"/>
              <a:ext cx="189774" cy="239133"/>
            </a:xfrm>
            <a:custGeom>
              <a:rect b="b" l="l" r="r" t="t"/>
              <a:pathLst>
                <a:path extrusionOk="0" h="15513" w="12311">
                  <a:moveTo>
                    <a:pt x="5350" y="1"/>
                  </a:moveTo>
                  <a:cubicBezTo>
                    <a:pt x="4886" y="1"/>
                    <a:pt x="4432" y="74"/>
                    <a:pt x="4012" y="266"/>
                  </a:cubicBezTo>
                  <a:cubicBezTo>
                    <a:pt x="3192" y="661"/>
                    <a:pt x="2645" y="1452"/>
                    <a:pt x="2189" y="2272"/>
                  </a:cubicBezTo>
                  <a:cubicBezTo>
                    <a:pt x="730" y="4886"/>
                    <a:pt x="0" y="7835"/>
                    <a:pt x="91" y="10814"/>
                  </a:cubicBezTo>
                  <a:cubicBezTo>
                    <a:pt x="122" y="12485"/>
                    <a:pt x="608" y="14400"/>
                    <a:pt x="2097" y="15191"/>
                  </a:cubicBezTo>
                  <a:cubicBezTo>
                    <a:pt x="2530" y="15415"/>
                    <a:pt x="2987" y="15512"/>
                    <a:pt x="3453" y="15512"/>
                  </a:cubicBezTo>
                  <a:cubicBezTo>
                    <a:pt x="4753" y="15512"/>
                    <a:pt x="6113" y="14749"/>
                    <a:pt x="7143" y="13853"/>
                  </a:cubicBezTo>
                  <a:cubicBezTo>
                    <a:pt x="9149" y="12151"/>
                    <a:pt x="10365" y="9750"/>
                    <a:pt x="11216" y="7288"/>
                  </a:cubicBezTo>
                  <a:cubicBezTo>
                    <a:pt x="11824" y="5555"/>
                    <a:pt x="12310" y="3610"/>
                    <a:pt x="11155" y="2181"/>
                  </a:cubicBezTo>
                  <a:cubicBezTo>
                    <a:pt x="10274" y="1117"/>
                    <a:pt x="8815" y="692"/>
                    <a:pt x="7478" y="357"/>
                  </a:cubicBezTo>
                  <a:cubicBezTo>
                    <a:pt x="6797" y="174"/>
                    <a:pt x="6061" y="1"/>
                    <a:pt x="53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0"/>
            <p:cNvSpPr/>
            <p:nvPr/>
          </p:nvSpPr>
          <p:spPr>
            <a:xfrm>
              <a:off x="3764705" y="3010801"/>
              <a:ext cx="81083" cy="392188"/>
            </a:xfrm>
            <a:custGeom>
              <a:rect b="b" l="l" r="r" t="t"/>
              <a:pathLst>
                <a:path extrusionOk="0" h="25442" w="5260">
                  <a:moveTo>
                    <a:pt x="2159" y="0"/>
                  </a:moveTo>
                  <a:cubicBezTo>
                    <a:pt x="1368" y="122"/>
                    <a:pt x="1156" y="1125"/>
                    <a:pt x="1095" y="1915"/>
                  </a:cubicBezTo>
                  <a:lnTo>
                    <a:pt x="92" y="20456"/>
                  </a:lnTo>
                  <a:cubicBezTo>
                    <a:pt x="1" y="21399"/>
                    <a:pt x="61" y="22402"/>
                    <a:pt x="274" y="23344"/>
                  </a:cubicBezTo>
                  <a:cubicBezTo>
                    <a:pt x="487" y="24286"/>
                    <a:pt x="1186" y="25077"/>
                    <a:pt x="2128" y="25441"/>
                  </a:cubicBezTo>
                  <a:cubicBezTo>
                    <a:pt x="609" y="22098"/>
                    <a:pt x="1520" y="18207"/>
                    <a:pt x="2675" y="14742"/>
                  </a:cubicBezTo>
                  <a:cubicBezTo>
                    <a:pt x="3830" y="11247"/>
                    <a:pt x="5259" y="7690"/>
                    <a:pt x="4773" y="4073"/>
                  </a:cubicBezTo>
                  <a:cubicBezTo>
                    <a:pt x="4651" y="2797"/>
                    <a:pt x="4134" y="1611"/>
                    <a:pt x="3344" y="639"/>
                  </a:cubicBezTo>
                  <a:cubicBezTo>
                    <a:pt x="3071" y="243"/>
                    <a:pt x="2645" y="0"/>
                    <a:pt x="2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36" name="Google Shape;1336;p50"/>
          <p:cNvCxnSpPr/>
          <p:nvPr/>
        </p:nvCxnSpPr>
        <p:spPr>
          <a:xfrm rot="10800000">
            <a:off x="3682825" y="1450450"/>
            <a:ext cx="5478000" cy="0"/>
          </a:xfrm>
          <a:prstGeom prst="straightConnector1">
            <a:avLst/>
          </a:prstGeom>
          <a:noFill/>
          <a:ln cap="flat" cmpd="sng" w="19050">
            <a:solidFill>
              <a:schemeClr val="accent1"/>
            </a:solidFill>
            <a:prstDash val="solid"/>
            <a:round/>
            <a:headEnd len="med" w="med" type="none"/>
            <a:tailEnd len="med" w="med" type="none"/>
          </a:ln>
        </p:spPr>
      </p:cxnSp>
      <p:sp>
        <p:nvSpPr>
          <p:cNvPr id="1337" name="Google Shape;1337;p50"/>
          <p:cNvSpPr/>
          <p:nvPr/>
        </p:nvSpPr>
        <p:spPr>
          <a:xfrm flipH="1" rot="10800000">
            <a:off x="3541600" y="1376425"/>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8" name="Google Shape;1338;p50"/>
          <p:cNvGrpSpPr/>
          <p:nvPr/>
        </p:nvGrpSpPr>
        <p:grpSpPr>
          <a:xfrm>
            <a:off x="374650" y="539501"/>
            <a:ext cx="8287200" cy="3393549"/>
            <a:chOff x="374650" y="539501"/>
            <a:chExt cx="8287200" cy="3393549"/>
          </a:xfrm>
        </p:grpSpPr>
        <p:sp>
          <p:nvSpPr>
            <p:cNvPr id="1339" name="Google Shape;1339;p50"/>
            <p:cNvSpPr/>
            <p:nvPr/>
          </p:nvSpPr>
          <p:spPr>
            <a:xfrm flipH="1" rot="10800000">
              <a:off x="8520550" y="245856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0"/>
            <p:cNvSpPr/>
            <p:nvPr/>
          </p:nvSpPr>
          <p:spPr>
            <a:xfrm>
              <a:off x="374650" y="37917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0"/>
            <p:cNvSpPr/>
            <p:nvPr/>
          </p:nvSpPr>
          <p:spPr>
            <a:xfrm>
              <a:off x="6786250" y="347402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0"/>
            <p:cNvSpPr/>
            <p:nvPr/>
          </p:nvSpPr>
          <p:spPr>
            <a:xfrm>
              <a:off x="2097875" y="227600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0"/>
            <p:cNvSpPr/>
            <p:nvPr/>
          </p:nvSpPr>
          <p:spPr>
            <a:xfrm>
              <a:off x="7321425" y="811275"/>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4" name="Google Shape;1344;p50"/>
            <p:cNvGrpSpPr/>
            <p:nvPr/>
          </p:nvGrpSpPr>
          <p:grpSpPr>
            <a:xfrm rot="-7546048">
              <a:off x="7202709" y="2208218"/>
              <a:ext cx="161701" cy="641985"/>
              <a:chOff x="7004550" y="3676293"/>
              <a:chExt cx="161700" cy="641982"/>
            </a:xfrm>
          </p:grpSpPr>
          <p:sp>
            <p:nvSpPr>
              <p:cNvPr id="1345" name="Google Shape;1345;p50"/>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0"/>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0"/>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0"/>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9" name="Google Shape;1349;p50"/>
            <p:cNvGrpSpPr/>
            <p:nvPr/>
          </p:nvGrpSpPr>
          <p:grpSpPr>
            <a:xfrm>
              <a:off x="713220" y="539501"/>
              <a:ext cx="545147" cy="506901"/>
              <a:chOff x="4818730" y="3307263"/>
              <a:chExt cx="1827512" cy="1699300"/>
            </a:xfrm>
          </p:grpSpPr>
          <p:sp>
            <p:nvSpPr>
              <p:cNvPr id="1350" name="Google Shape;1350;p50"/>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0"/>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0"/>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0"/>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0"/>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0"/>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0"/>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0"/>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0"/>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0"/>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0"/>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0"/>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0"/>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0"/>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0"/>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0"/>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0"/>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0"/>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0"/>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0"/>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0"/>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0"/>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0"/>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0"/>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0"/>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p51"/>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Project stages</a:t>
            </a:r>
            <a:endParaRPr>
              <a:solidFill>
                <a:schemeClr val="accent4"/>
              </a:solidFill>
            </a:endParaRPr>
          </a:p>
        </p:txBody>
      </p:sp>
      <p:sp>
        <p:nvSpPr>
          <p:cNvPr id="1380" name="Google Shape;1380;p51"/>
          <p:cNvSpPr txBox="1"/>
          <p:nvPr>
            <p:ph type="title"/>
          </p:nvPr>
        </p:nvSpPr>
        <p:spPr>
          <a:xfrm>
            <a:off x="1403225" y="1356025"/>
            <a:ext cx="2641500" cy="39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Stage 1</a:t>
            </a:r>
            <a:endParaRPr/>
          </a:p>
        </p:txBody>
      </p:sp>
      <p:sp>
        <p:nvSpPr>
          <p:cNvPr id="1381" name="Google Shape;1381;p51"/>
          <p:cNvSpPr txBox="1"/>
          <p:nvPr>
            <p:ph idx="1" type="subTitle"/>
          </p:nvPr>
        </p:nvSpPr>
        <p:spPr>
          <a:xfrm>
            <a:off x="1433375" y="1526575"/>
            <a:ext cx="3906900" cy="11328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t>Dataset is given in the form of Videos; we convert it into a CSV file &amp; perform some visualization on the CSV dataset.</a:t>
            </a:r>
            <a:endParaRPr/>
          </a:p>
        </p:txBody>
      </p:sp>
      <p:sp>
        <p:nvSpPr>
          <p:cNvPr id="1382" name="Google Shape;1382;p51"/>
          <p:cNvSpPr txBox="1"/>
          <p:nvPr>
            <p:ph idx="2" type="title"/>
          </p:nvPr>
        </p:nvSpPr>
        <p:spPr>
          <a:xfrm>
            <a:off x="1403225" y="3614900"/>
            <a:ext cx="2712900" cy="39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Stage 3</a:t>
            </a:r>
            <a:endParaRPr/>
          </a:p>
        </p:txBody>
      </p:sp>
      <p:sp>
        <p:nvSpPr>
          <p:cNvPr id="1383" name="Google Shape;1383;p51"/>
          <p:cNvSpPr txBox="1"/>
          <p:nvPr>
            <p:ph idx="3" type="subTitle"/>
          </p:nvPr>
        </p:nvSpPr>
        <p:spPr>
          <a:xfrm>
            <a:off x="1403225" y="3846775"/>
            <a:ext cx="4107900" cy="70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Designing</a:t>
            </a:r>
            <a:r>
              <a:rPr lang="en"/>
              <a:t> the web app using Streamlit</a:t>
            </a:r>
            <a:endParaRPr/>
          </a:p>
        </p:txBody>
      </p:sp>
      <p:sp>
        <p:nvSpPr>
          <p:cNvPr id="1384" name="Google Shape;1384;p51"/>
          <p:cNvSpPr txBox="1"/>
          <p:nvPr>
            <p:ph idx="4" type="title"/>
          </p:nvPr>
        </p:nvSpPr>
        <p:spPr>
          <a:xfrm>
            <a:off x="5027004" y="2488782"/>
            <a:ext cx="2641500" cy="399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Stage 2</a:t>
            </a:r>
            <a:endParaRPr/>
          </a:p>
        </p:txBody>
      </p:sp>
      <p:sp>
        <p:nvSpPr>
          <p:cNvPr id="1385" name="Google Shape;1385;p51"/>
          <p:cNvSpPr txBox="1"/>
          <p:nvPr>
            <p:ph idx="5" type="subTitle"/>
          </p:nvPr>
        </p:nvSpPr>
        <p:spPr>
          <a:xfrm>
            <a:off x="3560875" y="2901032"/>
            <a:ext cx="4107900" cy="704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Choosing the model using different factors such as </a:t>
            </a:r>
            <a:r>
              <a:rPr lang="en"/>
              <a:t>accuracy, MSE etc.</a:t>
            </a:r>
            <a:endParaRPr/>
          </a:p>
        </p:txBody>
      </p:sp>
      <p:grpSp>
        <p:nvGrpSpPr>
          <p:cNvPr id="1386" name="Google Shape;1386;p51"/>
          <p:cNvGrpSpPr/>
          <p:nvPr/>
        </p:nvGrpSpPr>
        <p:grpSpPr>
          <a:xfrm>
            <a:off x="754276" y="3917089"/>
            <a:ext cx="538863" cy="523888"/>
            <a:chOff x="1115850" y="238125"/>
            <a:chExt cx="5377875" cy="5228425"/>
          </a:xfrm>
        </p:grpSpPr>
        <p:sp>
          <p:nvSpPr>
            <p:cNvPr id="1387" name="Google Shape;1387;p51"/>
            <p:cNvSpPr/>
            <p:nvPr/>
          </p:nvSpPr>
          <p:spPr>
            <a:xfrm>
              <a:off x="5020100" y="4065775"/>
              <a:ext cx="1473625" cy="1400775"/>
            </a:xfrm>
            <a:custGeom>
              <a:rect b="b" l="l" r="r" t="t"/>
              <a:pathLst>
                <a:path extrusionOk="0" h="56031" w="58945">
                  <a:moveTo>
                    <a:pt x="28357" y="0"/>
                  </a:moveTo>
                  <a:lnTo>
                    <a:pt x="1" y="28357"/>
                  </a:lnTo>
                  <a:lnTo>
                    <a:pt x="22328" y="50684"/>
                  </a:lnTo>
                  <a:cubicBezTo>
                    <a:pt x="26249" y="54614"/>
                    <a:pt x="30624" y="56030"/>
                    <a:pt x="34767" y="56030"/>
                  </a:cubicBezTo>
                  <a:cubicBezTo>
                    <a:pt x="41242" y="56030"/>
                    <a:pt x="47146" y="52571"/>
                    <a:pt x="49852" y="49851"/>
                  </a:cubicBezTo>
                  <a:cubicBezTo>
                    <a:pt x="56592" y="43160"/>
                    <a:pt x="58944" y="30636"/>
                    <a:pt x="50685" y="22352"/>
                  </a:cubicBezTo>
                  <a:lnTo>
                    <a:pt x="50685" y="22328"/>
                  </a:lnTo>
                  <a:cubicBezTo>
                    <a:pt x="50685" y="22328"/>
                    <a:pt x="36739" y="8382"/>
                    <a:pt x="283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1"/>
            <p:cNvSpPr/>
            <p:nvPr/>
          </p:nvSpPr>
          <p:spPr>
            <a:xfrm>
              <a:off x="3922125" y="3010350"/>
              <a:ext cx="1854725" cy="1769575"/>
            </a:xfrm>
            <a:custGeom>
              <a:rect b="b" l="l" r="r" t="t"/>
              <a:pathLst>
                <a:path extrusionOk="0" h="70783" w="74189">
                  <a:moveTo>
                    <a:pt x="55035" y="1"/>
                  </a:moveTo>
                  <a:cubicBezTo>
                    <a:pt x="50568" y="1"/>
                    <a:pt x="46101" y="1704"/>
                    <a:pt x="42694" y="5111"/>
                  </a:cubicBezTo>
                  <a:lnTo>
                    <a:pt x="6814" y="40992"/>
                  </a:lnTo>
                  <a:cubicBezTo>
                    <a:pt x="0" y="47805"/>
                    <a:pt x="0" y="58859"/>
                    <a:pt x="6814" y="65672"/>
                  </a:cubicBezTo>
                  <a:cubicBezTo>
                    <a:pt x="10220" y="69079"/>
                    <a:pt x="14687" y="70782"/>
                    <a:pt x="19154" y="70782"/>
                  </a:cubicBezTo>
                  <a:cubicBezTo>
                    <a:pt x="23620" y="70782"/>
                    <a:pt x="28087" y="69079"/>
                    <a:pt x="31494" y="65672"/>
                  </a:cubicBezTo>
                  <a:lnTo>
                    <a:pt x="67375" y="29791"/>
                  </a:lnTo>
                  <a:cubicBezTo>
                    <a:pt x="74188" y="22978"/>
                    <a:pt x="74188" y="11924"/>
                    <a:pt x="67375" y="5111"/>
                  </a:cubicBezTo>
                  <a:cubicBezTo>
                    <a:pt x="63968" y="1704"/>
                    <a:pt x="59501" y="1"/>
                    <a:pt x="5503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1"/>
            <p:cNvSpPr/>
            <p:nvPr/>
          </p:nvSpPr>
          <p:spPr>
            <a:xfrm>
              <a:off x="1115850" y="4065775"/>
              <a:ext cx="1474250" cy="1400775"/>
            </a:xfrm>
            <a:custGeom>
              <a:rect b="b" l="l" r="r" t="t"/>
              <a:pathLst>
                <a:path extrusionOk="0" h="56031" w="58970">
                  <a:moveTo>
                    <a:pt x="30612" y="0"/>
                  </a:moveTo>
                  <a:cubicBezTo>
                    <a:pt x="22230" y="8382"/>
                    <a:pt x="8260" y="22328"/>
                    <a:pt x="8260" y="22328"/>
                  </a:cubicBezTo>
                  <a:cubicBezTo>
                    <a:pt x="8260" y="22328"/>
                    <a:pt x="8260" y="22352"/>
                    <a:pt x="8260" y="22352"/>
                  </a:cubicBezTo>
                  <a:cubicBezTo>
                    <a:pt x="1" y="30636"/>
                    <a:pt x="2354" y="43160"/>
                    <a:pt x="9118" y="49851"/>
                  </a:cubicBezTo>
                  <a:cubicBezTo>
                    <a:pt x="11824" y="52571"/>
                    <a:pt x="17719" y="56030"/>
                    <a:pt x="24187" y="56030"/>
                  </a:cubicBezTo>
                  <a:cubicBezTo>
                    <a:pt x="28325" y="56030"/>
                    <a:pt x="32697" y="54614"/>
                    <a:pt x="36617" y="50684"/>
                  </a:cubicBezTo>
                  <a:lnTo>
                    <a:pt x="58969" y="28357"/>
                  </a:lnTo>
                  <a:lnTo>
                    <a:pt x="306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1"/>
            <p:cNvSpPr/>
            <p:nvPr/>
          </p:nvSpPr>
          <p:spPr>
            <a:xfrm>
              <a:off x="1190625" y="238125"/>
              <a:ext cx="2397575" cy="2397575"/>
            </a:xfrm>
            <a:custGeom>
              <a:rect b="b" l="l" r="r" t="t"/>
              <a:pathLst>
                <a:path extrusionOk="0" h="95903" w="95903">
                  <a:moveTo>
                    <a:pt x="6127" y="0"/>
                  </a:moveTo>
                  <a:cubicBezTo>
                    <a:pt x="2745" y="0"/>
                    <a:pt x="0" y="2745"/>
                    <a:pt x="0" y="6127"/>
                  </a:cubicBezTo>
                  <a:lnTo>
                    <a:pt x="0" y="38944"/>
                  </a:lnTo>
                  <a:cubicBezTo>
                    <a:pt x="0" y="40562"/>
                    <a:pt x="637" y="42131"/>
                    <a:pt x="1789" y="43282"/>
                  </a:cubicBezTo>
                  <a:lnTo>
                    <a:pt x="54434" y="95903"/>
                  </a:lnTo>
                  <a:lnTo>
                    <a:pt x="95903" y="54434"/>
                  </a:lnTo>
                  <a:lnTo>
                    <a:pt x="43282" y="1789"/>
                  </a:lnTo>
                  <a:cubicBezTo>
                    <a:pt x="42131" y="637"/>
                    <a:pt x="40562" y="0"/>
                    <a:pt x="389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1"/>
            <p:cNvSpPr/>
            <p:nvPr/>
          </p:nvSpPr>
          <p:spPr>
            <a:xfrm>
              <a:off x="2767750" y="238125"/>
              <a:ext cx="3651225" cy="3651200"/>
            </a:xfrm>
            <a:custGeom>
              <a:rect b="b" l="l" r="r" t="t"/>
              <a:pathLst>
                <a:path extrusionOk="0" h="146048" w="146049">
                  <a:moveTo>
                    <a:pt x="107104" y="0"/>
                  </a:moveTo>
                  <a:cubicBezTo>
                    <a:pt x="105486" y="0"/>
                    <a:pt x="103942" y="637"/>
                    <a:pt x="102790" y="1789"/>
                  </a:cubicBezTo>
                  <a:lnTo>
                    <a:pt x="1" y="104579"/>
                  </a:lnTo>
                  <a:lnTo>
                    <a:pt x="41494" y="146048"/>
                  </a:lnTo>
                  <a:lnTo>
                    <a:pt x="144259" y="43282"/>
                  </a:lnTo>
                  <a:cubicBezTo>
                    <a:pt x="145411" y="42131"/>
                    <a:pt x="146048" y="40562"/>
                    <a:pt x="146048" y="38944"/>
                  </a:cubicBezTo>
                  <a:lnTo>
                    <a:pt x="146048" y="6127"/>
                  </a:lnTo>
                  <a:cubicBezTo>
                    <a:pt x="146048" y="2745"/>
                    <a:pt x="143303" y="0"/>
                    <a:pt x="1399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1"/>
            <p:cNvSpPr/>
            <p:nvPr/>
          </p:nvSpPr>
          <p:spPr>
            <a:xfrm>
              <a:off x="1833350" y="3010350"/>
              <a:ext cx="1854725" cy="1769575"/>
            </a:xfrm>
            <a:custGeom>
              <a:rect b="b" l="l" r="r" t="t"/>
              <a:pathLst>
                <a:path extrusionOk="0" h="70783" w="74189">
                  <a:moveTo>
                    <a:pt x="19154" y="1"/>
                  </a:moveTo>
                  <a:cubicBezTo>
                    <a:pt x="14688" y="1"/>
                    <a:pt x="10221" y="1704"/>
                    <a:pt x="6814" y="5111"/>
                  </a:cubicBezTo>
                  <a:cubicBezTo>
                    <a:pt x="1" y="11924"/>
                    <a:pt x="1" y="22978"/>
                    <a:pt x="6814" y="29791"/>
                  </a:cubicBezTo>
                  <a:lnTo>
                    <a:pt x="42670" y="65672"/>
                  </a:lnTo>
                  <a:cubicBezTo>
                    <a:pt x="46089" y="69079"/>
                    <a:pt x="50556" y="70782"/>
                    <a:pt x="55020" y="70782"/>
                  </a:cubicBezTo>
                  <a:cubicBezTo>
                    <a:pt x="59483" y="70782"/>
                    <a:pt x="63944" y="69079"/>
                    <a:pt x="67351" y="65672"/>
                  </a:cubicBezTo>
                  <a:cubicBezTo>
                    <a:pt x="74189" y="58859"/>
                    <a:pt x="74189" y="47805"/>
                    <a:pt x="67351" y="40992"/>
                  </a:cubicBezTo>
                  <a:lnTo>
                    <a:pt x="31494" y="5111"/>
                  </a:lnTo>
                  <a:cubicBezTo>
                    <a:pt x="28088" y="1704"/>
                    <a:pt x="23621" y="1"/>
                    <a:pt x="19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51"/>
          <p:cNvGrpSpPr/>
          <p:nvPr/>
        </p:nvGrpSpPr>
        <p:grpSpPr>
          <a:xfrm>
            <a:off x="7850821" y="2715343"/>
            <a:ext cx="531180" cy="496138"/>
            <a:chOff x="1154475" y="380875"/>
            <a:chExt cx="5301200" cy="4951475"/>
          </a:xfrm>
        </p:grpSpPr>
        <p:sp>
          <p:nvSpPr>
            <p:cNvPr id="1394" name="Google Shape;1394;p51"/>
            <p:cNvSpPr/>
            <p:nvPr/>
          </p:nvSpPr>
          <p:spPr>
            <a:xfrm>
              <a:off x="5292150" y="3802300"/>
              <a:ext cx="1163525" cy="1530050"/>
            </a:xfrm>
            <a:custGeom>
              <a:rect b="b" l="l" r="r" t="t"/>
              <a:pathLst>
                <a:path extrusionOk="0" h="61202" w="46541">
                  <a:moveTo>
                    <a:pt x="24509" y="1"/>
                  </a:moveTo>
                  <a:lnTo>
                    <a:pt x="24509" y="28823"/>
                  </a:lnTo>
                  <a:cubicBezTo>
                    <a:pt x="24509" y="38969"/>
                    <a:pt x="16250" y="47204"/>
                    <a:pt x="6128" y="47204"/>
                  </a:cubicBezTo>
                  <a:cubicBezTo>
                    <a:pt x="4045" y="47204"/>
                    <a:pt x="1986" y="46861"/>
                    <a:pt x="1" y="46151"/>
                  </a:cubicBezTo>
                  <a:lnTo>
                    <a:pt x="1" y="48528"/>
                  </a:lnTo>
                  <a:cubicBezTo>
                    <a:pt x="1" y="51444"/>
                    <a:pt x="2059" y="53944"/>
                    <a:pt x="4927" y="54533"/>
                  </a:cubicBezTo>
                  <a:lnTo>
                    <a:pt x="37744" y="61076"/>
                  </a:lnTo>
                  <a:cubicBezTo>
                    <a:pt x="38168" y="61161"/>
                    <a:pt x="38584" y="61201"/>
                    <a:pt x="38990" y="61201"/>
                  </a:cubicBezTo>
                  <a:cubicBezTo>
                    <a:pt x="43393" y="61201"/>
                    <a:pt x="46541" y="56452"/>
                    <a:pt x="44386" y="52278"/>
                  </a:cubicBezTo>
                  <a:lnTo>
                    <a:pt x="32891" y="29828"/>
                  </a:lnTo>
                  <a:lnTo>
                    <a:pt x="44092" y="12475"/>
                  </a:lnTo>
                  <a:cubicBezTo>
                    <a:pt x="46445" y="8848"/>
                    <a:pt x="44386" y="3971"/>
                    <a:pt x="40146" y="3138"/>
                  </a:cubicBezTo>
                  <a:lnTo>
                    <a:pt x="2450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1"/>
            <p:cNvSpPr/>
            <p:nvPr/>
          </p:nvSpPr>
          <p:spPr>
            <a:xfrm>
              <a:off x="1154475" y="3802300"/>
              <a:ext cx="1162950" cy="1530050"/>
            </a:xfrm>
            <a:custGeom>
              <a:rect b="b" l="l" r="r" t="t"/>
              <a:pathLst>
                <a:path extrusionOk="0" h="61202" w="46518">
                  <a:moveTo>
                    <a:pt x="22009" y="1"/>
                  </a:moveTo>
                  <a:lnTo>
                    <a:pt x="6372" y="3138"/>
                  </a:lnTo>
                  <a:cubicBezTo>
                    <a:pt x="2157" y="3971"/>
                    <a:pt x="98" y="8848"/>
                    <a:pt x="2426" y="12475"/>
                  </a:cubicBezTo>
                  <a:lnTo>
                    <a:pt x="13651" y="29828"/>
                  </a:lnTo>
                  <a:lnTo>
                    <a:pt x="2132" y="52278"/>
                  </a:lnTo>
                  <a:cubicBezTo>
                    <a:pt x="0" y="56452"/>
                    <a:pt x="3149" y="61201"/>
                    <a:pt x="7534" y="61201"/>
                  </a:cubicBezTo>
                  <a:cubicBezTo>
                    <a:pt x="7938" y="61201"/>
                    <a:pt x="8352" y="61161"/>
                    <a:pt x="8774" y="61076"/>
                  </a:cubicBezTo>
                  <a:lnTo>
                    <a:pt x="41591" y="54533"/>
                  </a:lnTo>
                  <a:cubicBezTo>
                    <a:pt x="44459" y="53944"/>
                    <a:pt x="46518" y="51444"/>
                    <a:pt x="46518" y="48528"/>
                  </a:cubicBezTo>
                  <a:lnTo>
                    <a:pt x="46518" y="46151"/>
                  </a:lnTo>
                  <a:cubicBezTo>
                    <a:pt x="44532" y="46861"/>
                    <a:pt x="42474" y="47204"/>
                    <a:pt x="40390" y="47204"/>
                  </a:cubicBezTo>
                  <a:cubicBezTo>
                    <a:pt x="30391" y="47204"/>
                    <a:pt x="22009" y="39141"/>
                    <a:pt x="22009" y="28823"/>
                  </a:cubicBezTo>
                  <a:lnTo>
                    <a:pt x="2200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1"/>
            <p:cNvSpPr/>
            <p:nvPr/>
          </p:nvSpPr>
          <p:spPr>
            <a:xfrm>
              <a:off x="2011050" y="3106875"/>
              <a:ext cx="3587500" cy="1569575"/>
            </a:xfrm>
            <a:custGeom>
              <a:rect b="b" l="l" r="r" t="t"/>
              <a:pathLst>
                <a:path extrusionOk="0" h="62783" w="143500">
                  <a:moveTo>
                    <a:pt x="71737" y="0"/>
                  </a:moveTo>
                  <a:cubicBezTo>
                    <a:pt x="48699" y="0"/>
                    <a:pt x="25955" y="3848"/>
                    <a:pt x="4191" y="11446"/>
                  </a:cubicBezTo>
                  <a:cubicBezTo>
                    <a:pt x="1740" y="12254"/>
                    <a:pt x="0" y="14583"/>
                    <a:pt x="0" y="17279"/>
                  </a:cubicBezTo>
                  <a:lnTo>
                    <a:pt x="0" y="56640"/>
                  </a:lnTo>
                  <a:cubicBezTo>
                    <a:pt x="0" y="60167"/>
                    <a:pt x="2901" y="62783"/>
                    <a:pt x="6140" y="62783"/>
                  </a:cubicBezTo>
                  <a:cubicBezTo>
                    <a:pt x="6839" y="62783"/>
                    <a:pt x="7554" y="62661"/>
                    <a:pt x="8260" y="62399"/>
                  </a:cubicBezTo>
                  <a:cubicBezTo>
                    <a:pt x="28725" y="55243"/>
                    <a:pt x="50072" y="51616"/>
                    <a:pt x="71737" y="51616"/>
                  </a:cubicBezTo>
                  <a:cubicBezTo>
                    <a:pt x="93428" y="51616"/>
                    <a:pt x="114775" y="55243"/>
                    <a:pt x="135240" y="62399"/>
                  </a:cubicBezTo>
                  <a:cubicBezTo>
                    <a:pt x="135942" y="62657"/>
                    <a:pt x="136657" y="62778"/>
                    <a:pt x="137356" y="62778"/>
                  </a:cubicBezTo>
                  <a:cubicBezTo>
                    <a:pt x="140585" y="62778"/>
                    <a:pt x="143499" y="60205"/>
                    <a:pt x="143499" y="56640"/>
                  </a:cubicBezTo>
                  <a:lnTo>
                    <a:pt x="143499" y="17279"/>
                  </a:lnTo>
                  <a:cubicBezTo>
                    <a:pt x="143499" y="14583"/>
                    <a:pt x="141759" y="12254"/>
                    <a:pt x="139284" y="11446"/>
                  </a:cubicBezTo>
                  <a:cubicBezTo>
                    <a:pt x="117520" y="3848"/>
                    <a:pt x="94800" y="0"/>
                    <a:pt x="7173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1"/>
            <p:cNvSpPr/>
            <p:nvPr/>
          </p:nvSpPr>
          <p:spPr>
            <a:xfrm>
              <a:off x="4857750" y="1493575"/>
              <a:ext cx="1570400" cy="1490950"/>
            </a:xfrm>
            <a:custGeom>
              <a:rect b="b" l="l" r="r" t="t"/>
              <a:pathLst>
                <a:path extrusionOk="0" h="59638" w="62816">
                  <a:moveTo>
                    <a:pt x="31396" y="0"/>
                  </a:moveTo>
                  <a:cubicBezTo>
                    <a:pt x="29288" y="0"/>
                    <a:pt x="27327" y="1128"/>
                    <a:pt x="26298" y="2991"/>
                  </a:cubicBezTo>
                  <a:lnTo>
                    <a:pt x="19190" y="15539"/>
                  </a:lnTo>
                  <a:lnTo>
                    <a:pt x="5049" y="18407"/>
                  </a:lnTo>
                  <a:cubicBezTo>
                    <a:pt x="2990" y="18823"/>
                    <a:pt x="1299" y="20343"/>
                    <a:pt x="637" y="22352"/>
                  </a:cubicBezTo>
                  <a:cubicBezTo>
                    <a:pt x="0" y="24362"/>
                    <a:pt x="466" y="26568"/>
                    <a:pt x="1912" y="28137"/>
                  </a:cubicBezTo>
                  <a:lnTo>
                    <a:pt x="11642" y="38773"/>
                  </a:lnTo>
                  <a:lnTo>
                    <a:pt x="10000" y="53086"/>
                  </a:lnTo>
                  <a:cubicBezTo>
                    <a:pt x="9779" y="55194"/>
                    <a:pt x="10686" y="57277"/>
                    <a:pt x="12401" y="58503"/>
                  </a:cubicBezTo>
                  <a:cubicBezTo>
                    <a:pt x="13428" y="59251"/>
                    <a:pt x="14640" y="59631"/>
                    <a:pt x="15862" y="59631"/>
                  </a:cubicBezTo>
                  <a:cubicBezTo>
                    <a:pt x="16682" y="59631"/>
                    <a:pt x="17506" y="59460"/>
                    <a:pt x="18284" y="59116"/>
                  </a:cubicBezTo>
                  <a:lnTo>
                    <a:pt x="31396" y="53111"/>
                  </a:lnTo>
                  <a:lnTo>
                    <a:pt x="44532" y="59116"/>
                  </a:lnTo>
                  <a:cubicBezTo>
                    <a:pt x="44561" y="59130"/>
                    <a:pt x="45576" y="59637"/>
                    <a:pt x="46991" y="59637"/>
                  </a:cubicBezTo>
                  <a:cubicBezTo>
                    <a:pt x="48000" y="59637"/>
                    <a:pt x="49211" y="59380"/>
                    <a:pt x="50415" y="58503"/>
                  </a:cubicBezTo>
                  <a:cubicBezTo>
                    <a:pt x="52130" y="57277"/>
                    <a:pt x="53037" y="55194"/>
                    <a:pt x="52792" y="53086"/>
                  </a:cubicBezTo>
                  <a:lnTo>
                    <a:pt x="51174" y="38773"/>
                  </a:lnTo>
                  <a:lnTo>
                    <a:pt x="60904" y="28137"/>
                  </a:lnTo>
                  <a:cubicBezTo>
                    <a:pt x="62350" y="26568"/>
                    <a:pt x="62816" y="24362"/>
                    <a:pt x="62179" y="22352"/>
                  </a:cubicBezTo>
                  <a:cubicBezTo>
                    <a:pt x="61517" y="20343"/>
                    <a:pt x="59826" y="18823"/>
                    <a:pt x="57743" y="18407"/>
                  </a:cubicBezTo>
                  <a:lnTo>
                    <a:pt x="43626" y="15539"/>
                  </a:lnTo>
                  <a:lnTo>
                    <a:pt x="36518" y="2991"/>
                  </a:lnTo>
                  <a:cubicBezTo>
                    <a:pt x="35489" y="1152"/>
                    <a:pt x="33528" y="0"/>
                    <a:pt x="313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1"/>
            <p:cNvSpPr/>
            <p:nvPr/>
          </p:nvSpPr>
          <p:spPr>
            <a:xfrm>
              <a:off x="2607225" y="380875"/>
              <a:ext cx="2395750" cy="2275600"/>
            </a:xfrm>
            <a:custGeom>
              <a:rect b="b" l="l" r="r" t="t"/>
              <a:pathLst>
                <a:path extrusionOk="0" h="91024" w="95830">
                  <a:moveTo>
                    <a:pt x="47915" y="1"/>
                  </a:moveTo>
                  <a:cubicBezTo>
                    <a:pt x="45709" y="1"/>
                    <a:pt x="43650" y="1201"/>
                    <a:pt x="42572" y="3113"/>
                  </a:cubicBezTo>
                  <a:lnTo>
                    <a:pt x="30097" y="25171"/>
                  </a:lnTo>
                  <a:lnTo>
                    <a:pt x="5270" y="30220"/>
                  </a:lnTo>
                  <a:cubicBezTo>
                    <a:pt x="3113" y="30661"/>
                    <a:pt x="1348" y="32230"/>
                    <a:pt x="687" y="34313"/>
                  </a:cubicBezTo>
                  <a:cubicBezTo>
                    <a:pt x="0" y="36421"/>
                    <a:pt x="490" y="38724"/>
                    <a:pt x="1985" y="40366"/>
                  </a:cubicBezTo>
                  <a:lnTo>
                    <a:pt x="19093" y="59018"/>
                  </a:lnTo>
                  <a:lnTo>
                    <a:pt x="16225" y="84188"/>
                  </a:lnTo>
                  <a:cubicBezTo>
                    <a:pt x="15980" y="86394"/>
                    <a:pt x="16936" y="88551"/>
                    <a:pt x="18725" y="89850"/>
                  </a:cubicBezTo>
                  <a:cubicBezTo>
                    <a:pt x="19791" y="90623"/>
                    <a:pt x="21048" y="91023"/>
                    <a:pt x="22315" y="91023"/>
                  </a:cubicBezTo>
                  <a:cubicBezTo>
                    <a:pt x="23175" y="91023"/>
                    <a:pt x="24040" y="90839"/>
                    <a:pt x="24852" y="90462"/>
                  </a:cubicBezTo>
                  <a:lnTo>
                    <a:pt x="47915" y="79948"/>
                  </a:lnTo>
                  <a:lnTo>
                    <a:pt x="70953" y="90462"/>
                  </a:lnTo>
                  <a:cubicBezTo>
                    <a:pt x="70996" y="90477"/>
                    <a:pt x="72071" y="91016"/>
                    <a:pt x="73562" y="91016"/>
                  </a:cubicBezTo>
                  <a:cubicBezTo>
                    <a:pt x="74609" y="91016"/>
                    <a:pt x="75861" y="90750"/>
                    <a:pt x="77105" y="89850"/>
                  </a:cubicBezTo>
                  <a:cubicBezTo>
                    <a:pt x="78894" y="88551"/>
                    <a:pt x="79825" y="86394"/>
                    <a:pt x="79580" y="84188"/>
                  </a:cubicBezTo>
                  <a:lnTo>
                    <a:pt x="76713" y="59018"/>
                  </a:lnTo>
                  <a:lnTo>
                    <a:pt x="93820" y="40366"/>
                  </a:lnTo>
                  <a:cubicBezTo>
                    <a:pt x="95315" y="38724"/>
                    <a:pt x="95830" y="36421"/>
                    <a:pt x="95143" y="34313"/>
                  </a:cubicBezTo>
                  <a:cubicBezTo>
                    <a:pt x="94457" y="32230"/>
                    <a:pt x="92692" y="30661"/>
                    <a:pt x="90536" y="30220"/>
                  </a:cubicBezTo>
                  <a:lnTo>
                    <a:pt x="65708" y="25171"/>
                  </a:lnTo>
                  <a:lnTo>
                    <a:pt x="53233" y="3113"/>
                  </a:lnTo>
                  <a:cubicBezTo>
                    <a:pt x="52155" y="1201"/>
                    <a:pt x="50121" y="1"/>
                    <a:pt x="479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1"/>
            <p:cNvSpPr/>
            <p:nvPr/>
          </p:nvSpPr>
          <p:spPr>
            <a:xfrm>
              <a:off x="1181425" y="1493575"/>
              <a:ext cx="1571025" cy="1490950"/>
            </a:xfrm>
            <a:custGeom>
              <a:rect b="b" l="l" r="r" t="t"/>
              <a:pathLst>
                <a:path extrusionOk="0" h="59638" w="62841">
                  <a:moveTo>
                    <a:pt x="31421" y="0"/>
                  </a:moveTo>
                  <a:cubicBezTo>
                    <a:pt x="29313" y="0"/>
                    <a:pt x="27352" y="1128"/>
                    <a:pt x="26298" y="2991"/>
                  </a:cubicBezTo>
                  <a:lnTo>
                    <a:pt x="19215" y="15539"/>
                  </a:lnTo>
                  <a:lnTo>
                    <a:pt x="5074" y="18407"/>
                  </a:lnTo>
                  <a:cubicBezTo>
                    <a:pt x="2990" y="18823"/>
                    <a:pt x="1299" y="20343"/>
                    <a:pt x="662" y="22352"/>
                  </a:cubicBezTo>
                  <a:cubicBezTo>
                    <a:pt x="0" y="24362"/>
                    <a:pt x="491" y="26568"/>
                    <a:pt x="1912" y="28137"/>
                  </a:cubicBezTo>
                  <a:lnTo>
                    <a:pt x="11667" y="38773"/>
                  </a:lnTo>
                  <a:lnTo>
                    <a:pt x="10024" y="53086"/>
                  </a:lnTo>
                  <a:cubicBezTo>
                    <a:pt x="9779" y="55194"/>
                    <a:pt x="10686" y="57277"/>
                    <a:pt x="12402" y="58503"/>
                  </a:cubicBezTo>
                  <a:cubicBezTo>
                    <a:pt x="13429" y="59251"/>
                    <a:pt x="14649" y="59631"/>
                    <a:pt x="15878" y="59631"/>
                  </a:cubicBezTo>
                  <a:cubicBezTo>
                    <a:pt x="16703" y="59631"/>
                    <a:pt x="17531" y="59460"/>
                    <a:pt x="18308" y="59116"/>
                  </a:cubicBezTo>
                  <a:lnTo>
                    <a:pt x="31421" y="53111"/>
                  </a:lnTo>
                  <a:lnTo>
                    <a:pt x="44533" y="59116"/>
                  </a:lnTo>
                  <a:cubicBezTo>
                    <a:pt x="44576" y="59130"/>
                    <a:pt x="45597" y="59637"/>
                    <a:pt x="47014" y="59637"/>
                  </a:cubicBezTo>
                  <a:cubicBezTo>
                    <a:pt x="48025" y="59637"/>
                    <a:pt x="49236" y="59380"/>
                    <a:pt x="50439" y="58503"/>
                  </a:cubicBezTo>
                  <a:cubicBezTo>
                    <a:pt x="52155" y="57277"/>
                    <a:pt x="53062" y="55194"/>
                    <a:pt x="52817" y="53086"/>
                  </a:cubicBezTo>
                  <a:lnTo>
                    <a:pt x="51175" y="38773"/>
                  </a:lnTo>
                  <a:lnTo>
                    <a:pt x="60929" y="28137"/>
                  </a:lnTo>
                  <a:cubicBezTo>
                    <a:pt x="62351" y="26568"/>
                    <a:pt x="62841" y="24362"/>
                    <a:pt x="62179" y="22352"/>
                  </a:cubicBezTo>
                  <a:cubicBezTo>
                    <a:pt x="61517" y="20343"/>
                    <a:pt x="59826" y="18823"/>
                    <a:pt x="57768" y="18407"/>
                  </a:cubicBezTo>
                  <a:lnTo>
                    <a:pt x="43626" y="15539"/>
                  </a:lnTo>
                  <a:lnTo>
                    <a:pt x="36543" y="2991"/>
                  </a:lnTo>
                  <a:cubicBezTo>
                    <a:pt x="35489" y="1128"/>
                    <a:pt x="33528" y="0"/>
                    <a:pt x="314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0" name="Google Shape;1400;p51"/>
          <p:cNvGrpSpPr/>
          <p:nvPr/>
        </p:nvGrpSpPr>
        <p:grpSpPr>
          <a:xfrm>
            <a:off x="761768" y="1626514"/>
            <a:ext cx="523881" cy="523881"/>
            <a:chOff x="1190625" y="238125"/>
            <a:chExt cx="5228350" cy="5228350"/>
          </a:xfrm>
        </p:grpSpPr>
        <p:sp>
          <p:nvSpPr>
            <p:cNvPr id="1401" name="Google Shape;1401;p51"/>
            <p:cNvSpPr/>
            <p:nvPr/>
          </p:nvSpPr>
          <p:spPr>
            <a:xfrm>
              <a:off x="1526375" y="573875"/>
              <a:ext cx="998775" cy="998775"/>
            </a:xfrm>
            <a:custGeom>
              <a:rect b="b" l="l" r="r" t="t"/>
              <a:pathLst>
                <a:path extrusionOk="0" h="39951" w="39951">
                  <a:moveTo>
                    <a:pt x="39950" y="1"/>
                  </a:moveTo>
                  <a:cubicBezTo>
                    <a:pt x="23260" y="9388"/>
                    <a:pt x="9388" y="23260"/>
                    <a:pt x="1" y="39950"/>
                  </a:cubicBezTo>
                  <a:lnTo>
                    <a:pt x="39950" y="39950"/>
                  </a:lnTo>
                  <a:lnTo>
                    <a:pt x="399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1"/>
            <p:cNvSpPr/>
            <p:nvPr/>
          </p:nvSpPr>
          <p:spPr>
            <a:xfrm>
              <a:off x="5085050" y="573875"/>
              <a:ext cx="998775" cy="998775"/>
            </a:xfrm>
            <a:custGeom>
              <a:rect b="b" l="l" r="r" t="t"/>
              <a:pathLst>
                <a:path extrusionOk="0" h="39951" w="39951">
                  <a:moveTo>
                    <a:pt x="1" y="1"/>
                  </a:moveTo>
                  <a:lnTo>
                    <a:pt x="1" y="39950"/>
                  </a:lnTo>
                  <a:lnTo>
                    <a:pt x="39950" y="39950"/>
                  </a:lnTo>
                  <a:cubicBezTo>
                    <a:pt x="30539" y="23260"/>
                    <a:pt x="16667" y="9388"/>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1"/>
            <p:cNvSpPr/>
            <p:nvPr/>
          </p:nvSpPr>
          <p:spPr>
            <a:xfrm>
              <a:off x="1526375" y="4132550"/>
              <a:ext cx="998775" cy="998775"/>
            </a:xfrm>
            <a:custGeom>
              <a:rect b="b" l="l" r="r" t="t"/>
              <a:pathLst>
                <a:path extrusionOk="0" h="39951" w="39951">
                  <a:moveTo>
                    <a:pt x="1" y="1"/>
                  </a:moveTo>
                  <a:cubicBezTo>
                    <a:pt x="9388" y="16667"/>
                    <a:pt x="23260" y="30539"/>
                    <a:pt x="39950" y="39950"/>
                  </a:cubicBezTo>
                  <a:lnTo>
                    <a:pt x="3995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1"/>
            <p:cNvSpPr/>
            <p:nvPr/>
          </p:nvSpPr>
          <p:spPr>
            <a:xfrm>
              <a:off x="5085050" y="4132550"/>
              <a:ext cx="998775" cy="998775"/>
            </a:xfrm>
            <a:custGeom>
              <a:rect b="b" l="l" r="r" t="t"/>
              <a:pathLst>
                <a:path extrusionOk="0" h="39951" w="39951">
                  <a:moveTo>
                    <a:pt x="1" y="1"/>
                  </a:moveTo>
                  <a:lnTo>
                    <a:pt x="1" y="39950"/>
                  </a:lnTo>
                  <a:cubicBezTo>
                    <a:pt x="16667" y="30539"/>
                    <a:pt x="30539" y="16667"/>
                    <a:pt x="399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1"/>
            <p:cNvSpPr/>
            <p:nvPr/>
          </p:nvSpPr>
          <p:spPr>
            <a:xfrm>
              <a:off x="1190625" y="238125"/>
              <a:ext cx="5228350" cy="5228350"/>
            </a:xfrm>
            <a:custGeom>
              <a:rect b="b" l="l" r="r" t="t"/>
              <a:pathLst>
                <a:path extrusionOk="0" h="209134" w="209134">
                  <a:moveTo>
                    <a:pt x="104576" y="19693"/>
                  </a:moveTo>
                  <a:cubicBezTo>
                    <a:pt x="106141" y="19693"/>
                    <a:pt x="107704" y="20293"/>
                    <a:pt x="108892" y="21494"/>
                  </a:cubicBezTo>
                  <a:lnTo>
                    <a:pt x="122029" y="34606"/>
                  </a:lnTo>
                  <a:cubicBezTo>
                    <a:pt x="124431" y="37008"/>
                    <a:pt x="124431" y="40881"/>
                    <a:pt x="122029" y="43282"/>
                  </a:cubicBezTo>
                  <a:cubicBezTo>
                    <a:pt x="120828" y="44459"/>
                    <a:pt x="119260" y="45072"/>
                    <a:pt x="117691" y="45072"/>
                  </a:cubicBezTo>
                  <a:cubicBezTo>
                    <a:pt x="116123" y="45072"/>
                    <a:pt x="114554" y="44483"/>
                    <a:pt x="113353" y="43282"/>
                  </a:cubicBezTo>
                  <a:lnTo>
                    <a:pt x="104579" y="34484"/>
                  </a:lnTo>
                  <a:lnTo>
                    <a:pt x="95780" y="43282"/>
                  </a:lnTo>
                  <a:cubicBezTo>
                    <a:pt x="94579" y="44471"/>
                    <a:pt x="93011" y="45066"/>
                    <a:pt x="91442" y="45066"/>
                  </a:cubicBezTo>
                  <a:cubicBezTo>
                    <a:pt x="89874" y="45066"/>
                    <a:pt x="88305" y="44471"/>
                    <a:pt x="87104" y="43282"/>
                  </a:cubicBezTo>
                  <a:cubicBezTo>
                    <a:pt x="84727" y="40881"/>
                    <a:pt x="84727" y="37008"/>
                    <a:pt x="87104" y="34606"/>
                  </a:cubicBezTo>
                  <a:lnTo>
                    <a:pt x="100241" y="21494"/>
                  </a:lnTo>
                  <a:cubicBezTo>
                    <a:pt x="101442" y="20293"/>
                    <a:pt x="103010" y="19693"/>
                    <a:pt x="104576" y="19693"/>
                  </a:cubicBezTo>
                  <a:close/>
                  <a:moveTo>
                    <a:pt x="38944" y="85321"/>
                  </a:moveTo>
                  <a:cubicBezTo>
                    <a:pt x="40513" y="85321"/>
                    <a:pt x="42082" y="85916"/>
                    <a:pt x="43282" y="87104"/>
                  </a:cubicBezTo>
                  <a:cubicBezTo>
                    <a:pt x="45660" y="89506"/>
                    <a:pt x="45660" y="93378"/>
                    <a:pt x="43282" y="95780"/>
                  </a:cubicBezTo>
                  <a:lnTo>
                    <a:pt x="34484" y="104579"/>
                  </a:lnTo>
                  <a:lnTo>
                    <a:pt x="43282" y="113353"/>
                  </a:lnTo>
                  <a:cubicBezTo>
                    <a:pt x="45660" y="115755"/>
                    <a:pt x="45660" y="119627"/>
                    <a:pt x="43282" y="122029"/>
                  </a:cubicBezTo>
                  <a:cubicBezTo>
                    <a:pt x="42082" y="123230"/>
                    <a:pt x="40513" y="123818"/>
                    <a:pt x="38944" y="123818"/>
                  </a:cubicBezTo>
                  <a:cubicBezTo>
                    <a:pt x="37376" y="123818"/>
                    <a:pt x="35807" y="123230"/>
                    <a:pt x="34606" y="122029"/>
                  </a:cubicBezTo>
                  <a:lnTo>
                    <a:pt x="21494" y="108892"/>
                  </a:lnTo>
                  <a:cubicBezTo>
                    <a:pt x="19092" y="106515"/>
                    <a:pt x="19092" y="102643"/>
                    <a:pt x="21494" y="100241"/>
                  </a:cubicBezTo>
                  <a:lnTo>
                    <a:pt x="34606" y="87104"/>
                  </a:lnTo>
                  <a:cubicBezTo>
                    <a:pt x="35807" y="85916"/>
                    <a:pt x="37376" y="85321"/>
                    <a:pt x="38944" y="85321"/>
                  </a:cubicBezTo>
                  <a:close/>
                  <a:moveTo>
                    <a:pt x="170201" y="85321"/>
                  </a:moveTo>
                  <a:cubicBezTo>
                    <a:pt x="171770" y="85321"/>
                    <a:pt x="173338" y="85916"/>
                    <a:pt x="174527" y="87104"/>
                  </a:cubicBezTo>
                  <a:lnTo>
                    <a:pt x="187664" y="100241"/>
                  </a:lnTo>
                  <a:cubicBezTo>
                    <a:pt x="190041" y="102643"/>
                    <a:pt x="190041" y="106515"/>
                    <a:pt x="187664" y="108892"/>
                  </a:cubicBezTo>
                  <a:lnTo>
                    <a:pt x="174527" y="122029"/>
                  </a:lnTo>
                  <a:cubicBezTo>
                    <a:pt x="173326" y="123230"/>
                    <a:pt x="171757" y="123818"/>
                    <a:pt x="170189" y="123818"/>
                  </a:cubicBezTo>
                  <a:cubicBezTo>
                    <a:pt x="168620" y="123818"/>
                    <a:pt x="167052" y="123230"/>
                    <a:pt x="165875" y="122029"/>
                  </a:cubicBezTo>
                  <a:cubicBezTo>
                    <a:pt x="163474" y="119627"/>
                    <a:pt x="163474" y="115755"/>
                    <a:pt x="165875" y="113353"/>
                  </a:cubicBezTo>
                  <a:lnTo>
                    <a:pt x="174650" y="104579"/>
                  </a:lnTo>
                  <a:lnTo>
                    <a:pt x="165875" y="95780"/>
                  </a:lnTo>
                  <a:cubicBezTo>
                    <a:pt x="163474" y="93378"/>
                    <a:pt x="163474" y="89506"/>
                    <a:pt x="165875" y="87104"/>
                  </a:cubicBezTo>
                  <a:cubicBezTo>
                    <a:pt x="167064" y="85916"/>
                    <a:pt x="168633" y="85321"/>
                    <a:pt x="170201" y="85321"/>
                  </a:cubicBezTo>
                  <a:close/>
                  <a:moveTo>
                    <a:pt x="117691" y="164074"/>
                  </a:moveTo>
                  <a:cubicBezTo>
                    <a:pt x="119260" y="164074"/>
                    <a:pt x="120828" y="164674"/>
                    <a:pt x="122029" y="165875"/>
                  </a:cubicBezTo>
                  <a:cubicBezTo>
                    <a:pt x="124431" y="168253"/>
                    <a:pt x="124431" y="172150"/>
                    <a:pt x="122029" y="174527"/>
                  </a:cubicBezTo>
                  <a:lnTo>
                    <a:pt x="108892" y="187664"/>
                  </a:lnTo>
                  <a:cubicBezTo>
                    <a:pt x="107716" y="188865"/>
                    <a:pt x="106147" y="189453"/>
                    <a:pt x="104579" y="189453"/>
                  </a:cubicBezTo>
                  <a:cubicBezTo>
                    <a:pt x="103010" y="189453"/>
                    <a:pt x="101442" y="188865"/>
                    <a:pt x="100241" y="187664"/>
                  </a:cubicBezTo>
                  <a:lnTo>
                    <a:pt x="87104" y="174527"/>
                  </a:lnTo>
                  <a:cubicBezTo>
                    <a:pt x="84727" y="172150"/>
                    <a:pt x="84727" y="168253"/>
                    <a:pt x="87104" y="165875"/>
                  </a:cubicBezTo>
                  <a:cubicBezTo>
                    <a:pt x="88305" y="164674"/>
                    <a:pt x="89874" y="164074"/>
                    <a:pt x="91442" y="164074"/>
                  </a:cubicBezTo>
                  <a:cubicBezTo>
                    <a:pt x="93011" y="164074"/>
                    <a:pt x="94579" y="164674"/>
                    <a:pt x="95780" y="165875"/>
                  </a:cubicBezTo>
                  <a:lnTo>
                    <a:pt x="104579" y="174650"/>
                  </a:lnTo>
                  <a:lnTo>
                    <a:pt x="113353" y="165875"/>
                  </a:lnTo>
                  <a:cubicBezTo>
                    <a:pt x="114554" y="164674"/>
                    <a:pt x="116123" y="164074"/>
                    <a:pt x="117691" y="164074"/>
                  </a:cubicBezTo>
                  <a:close/>
                  <a:moveTo>
                    <a:pt x="104579" y="0"/>
                  </a:moveTo>
                  <a:cubicBezTo>
                    <a:pt x="92619" y="0"/>
                    <a:pt x="80903" y="2010"/>
                    <a:pt x="69703" y="5956"/>
                  </a:cubicBezTo>
                  <a:cubicBezTo>
                    <a:pt x="67277" y="6838"/>
                    <a:pt x="65634" y="9142"/>
                    <a:pt x="65634" y="11740"/>
                  </a:cubicBezTo>
                  <a:lnTo>
                    <a:pt x="65634" y="55341"/>
                  </a:lnTo>
                  <a:cubicBezTo>
                    <a:pt x="65634" y="58061"/>
                    <a:pt x="64532" y="60708"/>
                    <a:pt x="62620" y="62620"/>
                  </a:cubicBezTo>
                  <a:cubicBezTo>
                    <a:pt x="60684" y="64556"/>
                    <a:pt x="58086" y="65634"/>
                    <a:pt x="55341" y="65634"/>
                  </a:cubicBezTo>
                  <a:lnTo>
                    <a:pt x="11740" y="65634"/>
                  </a:lnTo>
                  <a:cubicBezTo>
                    <a:pt x="9142" y="65634"/>
                    <a:pt x="6838" y="67277"/>
                    <a:pt x="5956" y="69703"/>
                  </a:cubicBezTo>
                  <a:cubicBezTo>
                    <a:pt x="2010" y="80879"/>
                    <a:pt x="0" y="92619"/>
                    <a:pt x="0" y="104579"/>
                  </a:cubicBezTo>
                  <a:cubicBezTo>
                    <a:pt x="0" y="116515"/>
                    <a:pt x="2010" y="128254"/>
                    <a:pt x="5956" y="139430"/>
                  </a:cubicBezTo>
                  <a:cubicBezTo>
                    <a:pt x="6838" y="141881"/>
                    <a:pt x="9142" y="143523"/>
                    <a:pt x="11740" y="143523"/>
                  </a:cubicBezTo>
                  <a:lnTo>
                    <a:pt x="55341" y="143523"/>
                  </a:lnTo>
                  <a:cubicBezTo>
                    <a:pt x="58086" y="143523"/>
                    <a:pt x="60684" y="144577"/>
                    <a:pt x="62620" y="146513"/>
                  </a:cubicBezTo>
                  <a:cubicBezTo>
                    <a:pt x="64532" y="148425"/>
                    <a:pt x="65634" y="151097"/>
                    <a:pt x="65634" y="153793"/>
                  </a:cubicBezTo>
                  <a:lnTo>
                    <a:pt x="65634" y="197394"/>
                  </a:lnTo>
                  <a:cubicBezTo>
                    <a:pt x="65634" y="199992"/>
                    <a:pt x="67277" y="202320"/>
                    <a:pt x="69703" y="203178"/>
                  </a:cubicBezTo>
                  <a:cubicBezTo>
                    <a:pt x="80903" y="207124"/>
                    <a:pt x="92619" y="209133"/>
                    <a:pt x="104579" y="209133"/>
                  </a:cubicBezTo>
                  <a:cubicBezTo>
                    <a:pt x="116515" y="209133"/>
                    <a:pt x="128254" y="207124"/>
                    <a:pt x="139430" y="203178"/>
                  </a:cubicBezTo>
                  <a:cubicBezTo>
                    <a:pt x="141881" y="202320"/>
                    <a:pt x="143523" y="199992"/>
                    <a:pt x="143523" y="197394"/>
                  </a:cubicBezTo>
                  <a:lnTo>
                    <a:pt x="143523" y="153793"/>
                  </a:lnTo>
                  <a:cubicBezTo>
                    <a:pt x="143523" y="151097"/>
                    <a:pt x="144602" y="148425"/>
                    <a:pt x="146513" y="146513"/>
                  </a:cubicBezTo>
                  <a:cubicBezTo>
                    <a:pt x="148474" y="144577"/>
                    <a:pt x="151048" y="143523"/>
                    <a:pt x="153793" y="143523"/>
                  </a:cubicBezTo>
                  <a:lnTo>
                    <a:pt x="197394" y="143523"/>
                  </a:lnTo>
                  <a:cubicBezTo>
                    <a:pt x="199992" y="143523"/>
                    <a:pt x="202320" y="141881"/>
                    <a:pt x="203178" y="139430"/>
                  </a:cubicBezTo>
                  <a:cubicBezTo>
                    <a:pt x="207124" y="128254"/>
                    <a:pt x="209133" y="116515"/>
                    <a:pt x="209133" y="104579"/>
                  </a:cubicBezTo>
                  <a:cubicBezTo>
                    <a:pt x="209133" y="92619"/>
                    <a:pt x="207124" y="80879"/>
                    <a:pt x="203178" y="69703"/>
                  </a:cubicBezTo>
                  <a:cubicBezTo>
                    <a:pt x="202320" y="67277"/>
                    <a:pt x="199992" y="65634"/>
                    <a:pt x="197394" y="65634"/>
                  </a:cubicBezTo>
                  <a:lnTo>
                    <a:pt x="153793" y="65634"/>
                  </a:lnTo>
                  <a:cubicBezTo>
                    <a:pt x="151048" y="65634"/>
                    <a:pt x="148474" y="64556"/>
                    <a:pt x="146513" y="62620"/>
                  </a:cubicBezTo>
                  <a:cubicBezTo>
                    <a:pt x="144602" y="60708"/>
                    <a:pt x="143523" y="58061"/>
                    <a:pt x="143523" y="55341"/>
                  </a:cubicBezTo>
                  <a:lnTo>
                    <a:pt x="143523" y="11740"/>
                  </a:lnTo>
                  <a:cubicBezTo>
                    <a:pt x="143523" y="9142"/>
                    <a:pt x="141881" y="6838"/>
                    <a:pt x="139430" y="5956"/>
                  </a:cubicBezTo>
                  <a:cubicBezTo>
                    <a:pt x="128254" y="2010"/>
                    <a:pt x="116515" y="0"/>
                    <a:pt x="1045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51"/>
          <p:cNvGrpSpPr/>
          <p:nvPr/>
        </p:nvGrpSpPr>
        <p:grpSpPr>
          <a:xfrm>
            <a:off x="542701" y="1198013"/>
            <a:ext cx="5623641" cy="3434640"/>
            <a:chOff x="542701" y="1198013"/>
            <a:chExt cx="5623641" cy="3434640"/>
          </a:xfrm>
        </p:grpSpPr>
        <p:grpSp>
          <p:nvGrpSpPr>
            <p:cNvPr id="1407" name="Google Shape;1407;p51"/>
            <p:cNvGrpSpPr/>
            <p:nvPr/>
          </p:nvGrpSpPr>
          <p:grpSpPr>
            <a:xfrm>
              <a:off x="5621195" y="4125751"/>
              <a:ext cx="545147" cy="506901"/>
              <a:chOff x="4818730" y="3307263"/>
              <a:chExt cx="1827512" cy="1699300"/>
            </a:xfrm>
          </p:grpSpPr>
          <p:sp>
            <p:nvSpPr>
              <p:cNvPr id="1408" name="Google Shape;1408;p51"/>
              <p:cNvSpPr/>
              <p:nvPr/>
            </p:nvSpPr>
            <p:spPr>
              <a:xfrm rot="-2700000">
                <a:off x="4865915"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1"/>
              <p:cNvSpPr/>
              <p:nvPr/>
            </p:nvSpPr>
            <p:spPr>
              <a:xfrm rot="-2700000">
                <a:off x="5242240"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1"/>
              <p:cNvSpPr/>
              <p:nvPr/>
            </p:nvSpPr>
            <p:spPr>
              <a:xfrm rot="-2700000">
                <a:off x="5618569" y="3354448"/>
                <a:ext cx="227830" cy="227830"/>
              </a:xfrm>
              <a:prstGeom prst="plus">
                <a:avLst>
                  <a:gd fmla="val 39015" name="adj"/>
                </a:avLst>
              </a:prstGeom>
              <a:solidFill>
                <a:srgbClr val="FFFFFF">
                  <a:alpha val="36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1"/>
              <p:cNvSpPr/>
              <p:nvPr/>
            </p:nvSpPr>
            <p:spPr>
              <a:xfrm rot="-2700000">
                <a:off x="5994898"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1"/>
              <p:cNvSpPr/>
              <p:nvPr/>
            </p:nvSpPr>
            <p:spPr>
              <a:xfrm rot="-2700000">
                <a:off x="6371227" y="33544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1"/>
              <p:cNvSpPr/>
              <p:nvPr/>
            </p:nvSpPr>
            <p:spPr>
              <a:xfrm rot="-2700000">
                <a:off x="4865915"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1"/>
              <p:cNvSpPr/>
              <p:nvPr/>
            </p:nvSpPr>
            <p:spPr>
              <a:xfrm rot="-2700000">
                <a:off x="5242240"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1"/>
              <p:cNvSpPr/>
              <p:nvPr/>
            </p:nvSpPr>
            <p:spPr>
              <a:xfrm rot="-2700000">
                <a:off x="5618569"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1"/>
              <p:cNvSpPr/>
              <p:nvPr/>
            </p:nvSpPr>
            <p:spPr>
              <a:xfrm rot="-2700000">
                <a:off x="5994898" y="369872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1"/>
              <p:cNvSpPr/>
              <p:nvPr/>
            </p:nvSpPr>
            <p:spPr>
              <a:xfrm rot="-2700000">
                <a:off x="6371227" y="3698723"/>
                <a:ext cx="227830" cy="227830"/>
              </a:xfrm>
              <a:prstGeom prst="plus">
                <a:avLst>
                  <a:gd fmla="val 39015" name="adj"/>
                </a:avLst>
              </a:prstGeom>
              <a:solidFill>
                <a:srgbClr val="FFFFFF">
                  <a:alpha val="526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1"/>
              <p:cNvSpPr/>
              <p:nvPr/>
            </p:nvSpPr>
            <p:spPr>
              <a:xfrm rot="-2700000">
                <a:off x="4865915"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1"/>
              <p:cNvSpPr/>
              <p:nvPr/>
            </p:nvSpPr>
            <p:spPr>
              <a:xfrm rot="-2700000">
                <a:off x="5242240" y="4042998"/>
                <a:ext cx="227830" cy="227830"/>
              </a:xfrm>
              <a:prstGeom prst="plus">
                <a:avLst>
                  <a:gd fmla="val 39015" name="adj"/>
                </a:avLst>
              </a:prstGeom>
              <a:solidFill>
                <a:srgbClr val="FFFFFF">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1"/>
              <p:cNvSpPr/>
              <p:nvPr/>
            </p:nvSpPr>
            <p:spPr>
              <a:xfrm rot="-2700000">
                <a:off x="5618569"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1"/>
              <p:cNvSpPr/>
              <p:nvPr/>
            </p:nvSpPr>
            <p:spPr>
              <a:xfrm rot="-2700000">
                <a:off x="5994898"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1"/>
              <p:cNvSpPr/>
              <p:nvPr/>
            </p:nvSpPr>
            <p:spPr>
              <a:xfrm rot="-2700000">
                <a:off x="6371227" y="404299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1"/>
              <p:cNvSpPr/>
              <p:nvPr/>
            </p:nvSpPr>
            <p:spPr>
              <a:xfrm rot="-2700000">
                <a:off x="4865915"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1"/>
              <p:cNvSpPr/>
              <p:nvPr/>
            </p:nvSpPr>
            <p:spPr>
              <a:xfrm rot="-2700000">
                <a:off x="5242240"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1"/>
              <p:cNvSpPr/>
              <p:nvPr/>
            </p:nvSpPr>
            <p:spPr>
              <a:xfrm rot="-2700000">
                <a:off x="5618569"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1"/>
              <p:cNvSpPr/>
              <p:nvPr/>
            </p:nvSpPr>
            <p:spPr>
              <a:xfrm rot="-2700000">
                <a:off x="5994898"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1"/>
              <p:cNvSpPr/>
              <p:nvPr/>
            </p:nvSpPr>
            <p:spPr>
              <a:xfrm rot="-2700000">
                <a:off x="6371227" y="4387273"/>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1"/>
              <p:cNvSpPr/>
              <p:nvPr/>
            </p:nvSpPr>
            <p:spPr>
              <a:xfrm rot="-2700000">
                <a:off x="4865915" y="4731548"/>
                <a:ext cx="227830" cy="227830"/>
              </a:xfrm>
              <a:prstGeom prst="plus">
                <a:avLst>
                  <a:gd fmla="val 39015" name="adj"/>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1"/>
              <p:cNvSpPr/>
              <p:nvPr/>
            </p:nvSpPr>
            <p:spPr>
              <a:xfrm rot="-2700000">
                <a:off x="5242240"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1"/>
              <p:cNvSpPr/>
              <p:nvPr/>
            </p:nvSpPr>
            <p:spPr>
              <a:xfrm rot="-2700000">
                <a:off x="5618569" y="4731548"/>
                <a:ext cx="227830" cy="227830"/>
              </a:xfrm>
              <a:prstGeom prst="plus">
                <a:avLst>
                  <a:gd fmla="val 3901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1"/>
              <p:cNvSpPr/>
              <p:nvPr/>
            </p:nvSpPr>
            <p:spPr>
              <a:xfrm rot="-2700000">
                <a:off x="5994898" y="4731548"/>
                <a:ext cx="227830" cy="227830"/>
              </a:xfrm>
              <a:prstGeom prst="plus">
                <a:avLst>
                  <a:gd fmla="val 39015" name="adj"/>
                </a:avLst>
              </a:prstGeom>
              <a:solidFill>
                <a:srgbClr val="FFFFFF">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1"/>
              <p:cNvSpPr/>
              <p:nvPr/>
            </p:nvSpPr>
            <p:spPr>
              <a:xfrm rot="-2700000">
                <a:off x="6371227" y="4731548"/>
                <a:ext cx="227830" cy="227830"/>
              </a:xfrm>
              <a:prstGeom prst="plus">
                <a:avLst>
                  <a:gd fmla="val 39015" name="adj"/>
                </a:avLst>
              </a:prstGeom>
              <a:solidFill>
                <a:srgbClr val="FFFFFF">
                  <a:alpha val="33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51"/>
            <p:cNvGrpSpPr/>
            <p:nvPr/>
          </p:nvGrpSpPr>
          <p:grpSpPr>
            <a:xfrm>
              <a:off x="542701" y="1198013"/>
              <a:ext cx="5206899" cy="2404525"/>
              <a:chOff x="542701" y="1198013"/>
              <a:chExt cx="5206899" cy="2404525"/>
            </a:xfrm>
          </p:grpSpPr>
          <p:grpSp>
            <p:nvGrpSpPr>
              <p:cNvPr id="1434" name="Google Shape;1434;p51"/>
              <p:cNvGrpSpPr/>
              <p:nvPr/>
            </p:nvGrpSpPr>
            <p:grpSpPr>
              <a:xfrm rot="-7546048">
                <a:off x="769559" y="2642418"/>
                <a:ext cx="161701" cy="641985"/>
                <a:chOff x="7004550" y="3676293"/>
                <a:chExt cx="161700" cy="641982"/>
              </a:xfrm>
            </p:grpSpPr>
            <p:sp>
              <p:nvSpPr>
                <p:cNvPr id="1435" name="Google Shape;1435;p51"/>
                <p:cNvSpPr/>
                <p:nvPr/>
              </p:nvSpPr>
              <p:spPr>
                <a:xfrm>
                  <a:off x="7004550" y="4178475"/>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1"/>
                <p:cNvSpPr/>
                <p:nvPr/>
              </p:nvSpPr>
              <p:spPr>
                <a:xfrm>
                  <a:off x="7004550" y="4011081"/>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1"/>
                <p:cNvSpPr/>
                <p:nvPr/>
              </p:nvSpPr>
              <p:spPr>
                <a:xfrm>
                  <a:off x="7004550" y="3843687"/>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1"/>
                <p:cNvSpPr/>
                <p:nvPr/>
              </p:nvSpPr>
              <p:spPr>
                <a:xfrm>
                  <a:off x="7004550" y="3676293"/>
                  <a:ext cx="161700" cy="1398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9" name="Google Shape;1439;p51"/>
              <p:cNvSpPr/>
              <p:nvPr/>
            </p:nvSpPr>
            <p:spPr>
              <a:xfrm>
                <a:off x="3757600" y="2655450"/>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1"/>
              <p:cNvSpPr/>
              <p:nvPr/>
            </p:nvSpPr>
            <p:spPr>
              <a:xfrm>
                <a:off x="5560000" y="2430800"/>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1"/>
              <p:cNvSpPr/>
              <p:nvPr/>
            </p:nvSpPr>
            <p:spPr>
              <a:xfrm>
                <a:off x="2150300" y="2796738"/>
                <a:ext cx="189600" cy="189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1"/>
              <p:cNvSpPr/>
              <p:nvPr/>
            </p:nvSpPr>
            <p:spPr>
              <a:xfrm>
                <a:off x="3386525" y="3461238"/>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1"/>
              <p:cNvSpPr/>
              <p:nvPr/>
            </p:nvSpPr>
            <p:spPr>
              <a:xfrm>
                <a:off x="4685963" y="1198013"/>
                <a:ext cx="141300" cy="141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7" name="Shape 1447"/>
        <p:cNvGrpSpPr/>
        <p:nvPr/>
      </p:nvGrpSpPr>
      <p:grpSpPr>
        <a:xfrm>
          <a:off x="0" y="0"/>
          <a:ext cx="0" cy="0"/>
          <a:chOff x="0" y="0"/>
          <a:chExt cx="0" cy="0"/>
        </a:xfrm>
      </p:grpSpPr>
      <p:sp>
        <p:nvSpPr>
          <p:cNvPr id="1448" name="Google Shape;1448;p52"/>
          <p:cNvSpPr txBox="1"/>
          <p:nvPr>
            <p:ph idx="6" type="title"/>
          </p:nvPr>
        </p:nvSpPr>
        <p:spPr>
          <a:xfrm>
            <a:off x="717425" y="388925"/>
            <a:ext cx="77091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4"/>
                </a:solidFill>
              </a:rPr>
              <a:t>Stage 1</a:t>
            </a:r>
            <a:endParaRPr/>
          </a:p>
        </p:txBody>
      </p:sp>
      <p:sp>
        <p:nvSpPr>
          <p:cNvPr id="1449" name="Google Shape;1449;p52"/>
          <p:cNvSpPr txBox="1"/>
          <p:nvPr/>
        </p:nvSpPr>
        <p:spPr>
          <a:xfrm>
            <a:off x="717425" y="1088875"/>
            <a:ext cx="7442700" cy="2382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rgbClr val="FFFFFF"/>
              </a:buClr>
              <a:buSzPts val="1400"/>
              <a:buFont typeface="Sora"/>
              <a:buChar char="●"/>
            </a:pPr>
            <a:r>
              <a:rPr lang="en">
                <a:solidFill>
                  <a:schemeClr val="accent6"/>
                </a:solidFill>
                <a:latin typeface="Sora"/>
                <a:ea typeface="Sora"/>
                <a:cs typeface="Sora"/>
                <a:sym typeface="Sora"/>
              </a:rPr>
              <a:t>In designing a model, the first step is the collection of the data set, We got the data set in the video form. We convert it into CSV format.</a:t>
            </a:r>
            <a:endParaRPr>
              <a:solidFill>
                <a:schemeClr val="accent6"/>
              </a:solidFill>
              <a:latin typeface="Sora"/>
              <a:ea typeface="Sora"/>
              <a:cs typeface="Sora"/>
              <a:sym typeface="Sora"/>
            </a:endParaRPr>
          </a:p>
          <a:p>
            <a:pPr indent="-317500" lvl="0" marL="457200" rtl="0" algn="l">
              <a:lnSpc>
                <a:spcPct val="115000"/>
              </a:lnSpc>
              <a:spcBef>
                <a:spcPts val="0"/>
              </a:spcBef>
              <a:spcAft>
                <a:spcPts val="0"/>
              </a:spcAft>
              <a:buClr>
                <a:srgbClr val="FFFFFF"/>
              </a:buClr>
              <a:buSzPts val="1400"/>
              <a:buFont typeface="Sora"/>
              <a:buChar char="●"/>
            </a:pPr>
            <a:r>
              <a:rPr lang="en">
                <a:solidFill>
                  <a:schemeClr val="accent6"/>
                </a:solidFill>
                <a:latin typeface="Sora"/>
                <a:ea typeface="Sora"/>
                <a:cs typeface="Sora"/>
                <a:sym typeface="Sora"/>
              </a:rPr>
              <a:t>We have used the Virtual Dub 2 software to get the video in “Frame by Frame” format.</a:t>
            </a:r>
            <a:endParaRPr>
              <a:solidFill>
                <a:schemeClr val="accent6"/>
              </a:solidFill>
              <a:latin typeface="Sora"/>
              <a:ea typeface="Sora"/>
              <a:cs typeface="Sora"/>
              <a:sym typeface="Sora"/>
            </a:endParaRPr>
          </a:p>
          <a:p>
            <a:pPr indent="-317500" lvl="0" marL="457200" rtl="0" algn="l">
              <a:lnSpc>
                <a:spcPct val="115000"/>
              </a:lnSpc>
              <a:spcBef>
                <a:spcPts val="0"/>
              </a:spcBef>
              <a:spcAft>
                <a:spcPts val="0"/>
              </a:spcAft>
              <a:buClr>
                <a:srgbClr val="FFFFFF"/>
              </a:buClr>
              <a:buSzPts val="1400"/>
              <a:buFont typeface="Sora"/>
              <a:buChar char="●"/>
            </a:pPr>
            <a:r>
              <a:rPr lang="en">
                <a:solidFill>
                  <a:schemeClr val="accent6"/>
                </a:solidFill>
                <a:latin typeface="Sora"/>
                <a:ea typeface="Sora"/>
                <a:cs typeface="Sora"/>
                <a:sym typeface="Sora"/>
              </a:rPr>
              <a:t>We marked the start Frame (when the user clicks input using the mouse) &amp; we detect the end frame by observing the monitor change manually.</a:t>
            </a:r>
            <a:endParaRPr>
              <a:solidFill>
                <a:schemeClr val="accent6"/>
              </a:solidFill>
              <a:latin typeface="Sora"/>
              <a:ea typeface="Sora"/>
              <a:cs typeface="Sora"/>
              <a:sym typeface="Sora"/>
            </a:endParaRPr>
          </a:p>
          <a:p>
            <a:pPr indent="-317500" lvl="0" marL="457200" rtl="0" algn="l">
              <a:lnSpc>
                <a:spcPct val="115000"/>
              </a:lnSpc>
              <a:spcBef>
                <a:spcPts val="0"/>
              </a:spcBef>
              <a:spcAft>
                <a:spcPts val="0"/>
              </a:spcAft>
              <a:buClr>
                <a:srgbClr val="FFFFFF"/>
              </a:buClr>
              <a:buSzPts val="1400"/>
              <a:buFont typeface="Sora"/>
              <a:buChar char="●"/>
            </a:pPr>
            <a:r>
              <a:rPr lang="en">
                <a:solidFill>
                  <a:schemeClr val="accent6"/>
                </a:solidFill>
                <a:latin typeface="Sora"/>
                <a:ea typeface="Sora"/>
                <a:cs typeface="Sora"/>
                <a:sym typeface="Sora"/>
              </a:rPr>
              <a:t>After getting the required information regarding the [video name, frame start, frame end, frame difference &amp; frame time difference] we create a CSV file as shown on next slide.</a:t>
            </a:r>
            <a:endParaRPr>
              <a:solidFill>
                <a:schemeClr val="accent6"/>
              </a:solidFill>
              <a:latin typeface="Sora"/>
              <a:ea typeface="Sora"/>
              <a:cs typeface="Sora"/>
              <a:sym typeface="So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3" name="Shape 1453"/>
        <p:cNvGrpSpPr/>
        <p:nvPr/>
      </p:nvGrpSpPr>
      <p:grpSpPr>
        <a:xfrm>
          <a:off x="0" y="0"/>
          <a:ext cx="0" cy="0"/>
          <a:chOff x="0" y="0"/>
          <a:chExt cx="0" cy="0"/>
        </a:xfrm>
      </p:grpSpPr>
      <p:sp>
        <p:nvSpPr>
          <p:cNvPr id="1454" name="Google Shape;1454;p53"/>
          <p:cNvSpPr txBox="1"/>
          <p:nvPr/>
        </p:nvSpPr>
        <p:spPr>
          <a:xfrm>
            <a:off x="159075" y="16685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4"/>
                </a:solidFill>
                <a:latin typeface="Saira SemiCondensed ExtraBold"/>
                <a:ea typeface="Saira SemiCondensed ExtraBold"/>
                <a:cs typeface="Saira SemiCondensed ExtraBold"/>
                <a:sym typeface="Saira SemiCondensed ExtraBold"/>
              </a:rPr>
              <a:t>Data Set</a:t>
            </a:r>
            <a:endParaRPr sz="3500">
              <a:solidFill>
                <a:schemeClr val="accent6"/>
              </a:solidFill>
              <a:latin typeface="Saira SemiCondensed ExtraBold"/>
              <a:ea typeface="Saira SemiCondensed ExtraBold"/>
              <a:cs typeface="Saira SemiCondensed ExtraBold"/>
              <a:sym typeface="Saira SemiCondensed ExtraBold"/>
            </a:endParaRPr>
          </a:p>
        </p:txBody>
      </p:sp>
      <p:pic>
        <p:nvPicPr>
          <p:cNvPr id="1455" name="Google Shape;1455;p53"/>
          <p:cNvPicPr preferRelativeResize="0"/>
          <p:nvPr/>
        </p:nvPicPr>
        <p:blipFill>
          <a:blip r:embed="rId3">
            <a:alphaModFix/>
          </a:blip>
          <a:stretch>
            <a:fillRect/>
          </a:stretch>
        </p:blipFill>
        <p:spPr>
          <a:xfrm>
            <a:off x="1922475" y="813200"/>
            <a:ext cx="5299051" cy="386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lectronic Sports Company Project Proposal by Slidesgo">
  <a:themeElements>
    <a:clrScheme name="Simple Light">
      <a:dk1>
        <a:srgbClr val="000000"/>
      </a:dk1>
      <a:lt1>
        <a:srgbClr val="241454"/>
      </a:lt1>
      <a:dk2>
        <a:srgbClr val="4E2CB3"/>
      </a:dk2>
      <a:lt2>
        <a:srgbClr val="5C2FDF"/>
      </a:lt2>
      <a:accent1>
        <a:srgbClr val="8EB8DE"/>
      </a:accent1>
      <a:accent2>
        <a:srgbClr val="4D4DD0"/>
      </a:accent2>
      <a:accent3>
        <a:srgbClr val="B961EB"/>
      </a:accent3>
      <a:accent4>
        <a:srgbClr val="F7743C"/>
      </a:accent4>
      <a:accent5>
        <a:srgbClr val="CB480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