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2" r:id="rId14"/>
    <p:sldId id="267" r:id="rId15"/>
    <p:sldId id="268" r:id="rId16"/>
    <p:sldId id="266" r:id="rId17"/>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720" y="-78"/>
      </p:cViewPr>
      <p:guideLst>
        <p:guide orient="horz" pos="2592"/>
        <p:guide pos="460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8656292" y="4572001"/>
            <a:ext cx="5974110" cy="10930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24" name="Rectangle 23"/>
          <p:cNvSpPr/>
          <p:nvPr/>
        </p:nvSpPr>
        <p:spPr>
          <a:xfrm flipV="1">
            <a:off x="8656321" y="4676412"/>
            <a:ext cx="5974082" cy="230429"/>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25" name="Rectangle 24"/>
          <p:cNvSpPr/>
          <p:nvPr/>
        </p:nvSpPr>
        <p:spPr>
          <a:xfrm flipV="1">
            <a:off x="8656321" y="4938200"/>
            <a:ext cx="5974082" cy="1097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26" name="Rectangle 25"/>
          <p:cNvSpPr/>
          <p:nvPr/>
        </p:nvSpPr>
        <p:spPr>
          <a:xfrm flipV="1">
            <a:off x="8656320" y="4997283"/>
            <a:ext cx="3145536" cy="2194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27" name="Rectangle 26"/>
          <p:cNvSpPr/>
          <p:nvPr/>
        </p:nvSpPr>
        <p:spPr>
          <a:xfrm flipV="1">
            <a:off x="8656320" y="5039486"/>
            <a:ext cx="3145536" cy="1097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useBgFill="1">
        <p:nvSpPr>
          <p:cNvPr id="30" name="Rounded Rectangle 29"/>
          <p:cNvSpPr/>
          <p:nvPr/>
        </p:nvSpPr>
        <p:spPr bwMode="white">
          <a:xfrm>
            <a:off x="8656320" y="4754880"/>
            <a:ext cx="4901184" cy="3291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useBgFill="1">
        <p:nvSpPr>
          <p:cNvPr id="31" name="Rounded Rectangle 30"/>
          <p:cNvSpPr/>
          <p:nvPr/>
        </p:nvSpPr>
        <p:spPr bwMode="white">
          <a:xfrm>
            <a:off x="11802411" y="4873180"/>
            <a:ext cx="2560320" cy="43891"/>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7" name="Rectangle 6"/>
          <p:cNvSpPr/>
          <p:nvPr/>
        </p:nvSpPr>
        <p:spPr>
          <a:xfrm>
            <a:off x="2" y="4379594"/>
            <a:ext cx="14630400" cy="29300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10" name="Rectangle 9"/>
          <p:cNvSpPr/>
          <p:nvPr/>
        </p:nvSpPr>
        <p:spPr>
          <a:xfrm>
            <a:off x="1" y="4410633"/>
            <a:ext cx="14630402" cy="16881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11" name="Rectangle 10"/>
          <p:cNvSpPr/>
          <p:nvPr/>
        </p:nvSpPr>
        <p:spPr>
          <a:xfrm flipV="1">
            <a:off x="10262482" y="4371708"/>
            <a:ext cx="4367920" cy="29811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19" name="Rectangle 18"/>
          <p:cNvSpPr/>
          <p:nvPr/>
        </p:nvSpPr>
        <p:spPr>
          <a:xfrm>
            <a:off x="0" y="0"/>
            <a:ext cx="14630400" cy="444204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8" name="Title 7"/>
          <p:cNvSpPr>
            <a:spLocks noGrp="1"/>
          </p:cNvSpPr>
          <p:nvPr>
            <p:ph type="ctrTitle"/>
          </p:nvPr>
        </p:nvSpPr>
        <p:spPr>
          <a:xfrm>
            <a:off x="731520" y="2882265"/>
            <a:ext cx="13533120" cy="1764030"/>
          </a:xfrm>
        </p:spPr>
        <p:txBody>
          <a:bodyPr anchor="b"/>
          <a:lstStyle>
            <a:lvl1pPr>
              <a:defRPr sz="63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731520" y="4679926"/>
            <a:ext cx="7924800" cy="2103120"/>
          </a:xfrm>
        </p:spPr>
        <p:txBody>
          <a:bodyPr/>
          <a:lstStyle>
            <a:lvl1pPr marL="91435" indent="0" algn="l">
              <a:buNone/>
              <a:defRPr sz="3400">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728960" y="5047488"/>
            <a:ext cx="1536192" cy="548640"/>
          </a:xfrm>
        </p:spPr>
        <p:txBody>
          <a:bodyPr/>
          <a:lstStyle/>
          <a:p>
            <a:fld id="{C94502B2-8235-40C9-B494-D96033ED6E72}" type="datetimeFigureOut">
              <a:rPr lang="en-US" smtClean="0"/>
              <a:pPr/>
              <a:t>2/1/2017</a:t>
            </a:fld>
            <a:endParaRPr lang="en-US" dirty="0"/>
          </a:p>
        </p:txBody>
      </p:sp>
      <p:sp>
        <p:nvSpPr>
          <p:cNvPr id="17" name="Footer Placeholder 16"/>
          <p:cNvSpPr>
            <a:spLocks noGrp="1"/>
          </p:cNvSpPr>
          <p:nvPr>
            <p:ph type="ftr" sz="quarter" idx="11"/>
          </p:nvPr>
        </p:nvSpPr>
        <p:spPr>
          <a:xfrm>
            <a:off x="8656320" y="5046346"/>
            <a:ext cx="2072640" cy="548640"/>
          </a:xfrm>
        </p:spPr>
        <p:txBody>
          <a:bodyPr/>
          <a:lstStyle/>
          <a:p>
            <a:endParaRPr lang="en-US" dirty="0"/>
          </a:p>
        </p:txBody>
      </p:sp>
      <p:sp>
        <p:nvSpPr>
          <p:cNvPr id="29" name="Slide Number Placeholder 28"/>
          <p:cNvSpPr>
            <a:spLocks noGrp="1"/>
          </p:cNvSpPr>
          <p:nvPr>
            <p:ph type="sldNum" sz="quarter" idx="12"/>
          </p:nvPr>
        </p:nvSpPr>
        <p:spPr>
          <a:xfrm>
            <a:off x="13312141" y="1363"/>
            <a:ext cx="1196339" cy="438912"/>
          </a:xfrm>
        </p:spPr>
        <p:txBody>
          <a:bodyPr/>
          <a:lstStyle>
            <a:lvl1pPr algn="r">
              <a:defRPr sz="2600">
                <a:solidFill>
                  <a:schemeClr val="bg1"/>
                </a:solidFill>
              </a:defRPr>
            </a:lvl1pPr>
          </a:lstStyle>
          <a:p>
            <a:fld id="{0C359027-5F7E-4AB5-A438-DDC5BC18ECA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4502B2-8235-40C9-B494-D96033ED6E72}" type="datetimeFigureOut">
              <a:rPr lang="en-US" smtClean="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359027-5F7E-4AB5-A438-DDC5BC18ECA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0" y="1371600"/>
            <a:ext cx="3048000" cy="658368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31520" y="1371600"/>
            <a:ext cx="9997440" cy="658368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4502B2-8235-40C9-B494-D96033ED6E72}" type="datetimeFigureOut">
              <a:rPr lang="en-US" smtClean="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359027-5F7E-4AB5-A438-DDC5BC18ECA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4502B2-8235-40C9-B494-D96033ED6E72}" type="datetimeFigureOut">
              <a:rPr lang="en-US" smtClean="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359027-5F7E-4AB5-A438-DDC5BC18ECA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2377441"/>
            <a:ext cx="12435840" cy="1634490"/>
          </a:xfrm>
        </p:spPr>
        <p:txBody>
          <a:bodyPr anchor="b">
            <a:noAutofit/>
          </a:bodyPr>
          <a:lstStyle>
            <a:lvl1pPr algn="l">
              <a:buNone/>
              <a:defRPr sz="61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155701" y="4040506"/>
            <a:ext cx="12435840" cy="1811654"/>
          </a:xfrm>
        </p:spPr>
        <p:txBody>
          <a:bodyPr anchor="t"/>
          <a:lstStyle>
            <a:lvl1pPr marL="65311" indent="0">
              <a:buNone/>
              <a:defRPr sz="3000" b="0">
                <a:solidFill>
                  <a:schemeClr val="tx2"/>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4502B2-8235-40C9-B494-D96033ED6E72}" type="datetimeFigureOut">
              <a:rPr lang="en-US" smtClean="0"/>
              <a:pPr/>
              <a:t>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359027-5F7E-4AB5-A438-DDC5BC18ECA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731520" y="2699309"/>
            <a:ext cx="6461760" cy="5431156"/>
          </a:xfrm>
        </p:spPr>
        <p:txBody>
          <a:bodyPr/>
          <a:lstStyle>
            <a:lvl1pPr>
              <a:defRPr sz="2900"/>
            </a:lvl1pPr>
            <a:lvl2pPr>
              <a:defRPr sz="2700"/>
            </a:lvl2pPr>
            <a:lvl3pPr>
              <a:defRPr sz="2600"/>
            </a:lvl3pPr>
            <a:lvl4pPr>
              <a:defRPr sz="2600"/>
            </a:lvl4pPr>
            <a:lvl5pPr>
              <a:defRPr sz="2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437120" y="2699309"/>
            <a:ext cx="6461760" cy="5431156"/>
          </a:xfrm>
        </p:spPr>
        <p:txBody>
          <a:bodyPr/>
          <a:lstStyle>
            <a:lvl1pPr>
              <a:defRPr sz="2900"/>
            </a:lvl1pPr>
            <a:lvl2pPr>
              <a:defRPr sz="2700"/>
            </a:lvl2pPr>
            <a:lvl3pPr>
              <a:defRPr sz="2600"/>
            </a:lvl3pPr>
            <a:lvl4pPr>
              <a:defRPr sz="2600"/>
            </a:lvl4pPr>
            <a:lvl5pPr>
              <a:defRPr sz="2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4502B2-8235-40C9-B494-D96033ED6E72}" type="datetimeFigureOut">
              <a:rPr lang="en-US" smtClean="0"/>
              <a:pPr/>
              <a:t>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359027-5F7E-4AB5-A438-DDC5BC18ECA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13411200" cy="1283818"/>
          </a:xfrm>
        </p:spPr>
        <p:txBody>
          <a:bodyPr anchor="ctr"/>
          <a:lstStyle>
            <a:lvl1pPr>
              <a:defRPr sz="57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2693964"/>
            <a:ext cx="6466637" cy="548640"/>
          </a:xfrm>
          <a:solidFill>
            <a:schemeClr val="accent2">
              <a:satMod val="150000"/>
              <a:alpha val="25000"/>
            </a:schemeClr>
          </a:solidFill>
          <a:ln w="12700">
            <a:solidFill>
              <a:schemeClr val="accent2"/>
            </a:solidFill>
          </a:ln>
        </p:spPr>
        <p:txBody>
          <a:bodyPr anchor="ctr">
            <a:noAutofit/>
          </a:bodyPr>
          <a:lstStyle>
            <a:lvl1pPr marL="65311" indent="0">
              <a:buNone/>
              <a:defRPr sz="2700" b="1">
                <a:solidFill>
                  <a:schemeClr val="tx1">
                    <a:tint val="95000"/>
                  </a:schemeClr>
                </a:solidFill>
              </a:defRPr>
            </a:lvl1pPr>
            <a:lvl2pPr>
              <a:buNone/>
              <a:defRPr sz="29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553961" y="2693964"/>
            <a:ext cx="6466840" cy="548640"/>
          </a:xfrm>
          <a:solidFill>
            <a:schemeClr val="accent2">
              <a:satMod val="150000"/>
              <a:alpha val="25000"/>
            </a:schemeClr>
          </a:solidFill>
          <a:ln w="12700">
            <a:solidFill>
              <a:schemeClr val="accent2"/>
            </a:solidFill>
          </a:ln>
        </p:spPr>
        <p:txBody>
          <a:bodyPr anchor="ctr">
            <a:noAutofit/>
          </a:bodyPr>
          <a:lstStyle>
            <a:lvl1pPr marL="65311" indent="0">
              <a:buNone/>
              <a:defRPr sz="2700" b="1">
                <a:solidFill>
                  <a:schemeClr val="tx1">
                    <a:tint val="95000"/>
                  </a:schemeClr>
                </a:solidFill>
              </a:defRPr>
            </a:lvl1pPr>
            <a:lvl2pPr>
              <a:buNone/>
              <a:defRPr sz="29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3250223"/>
            <a:ext cx="6466637" cy="4663440"/>
          </a:xfrm>
        </p:spPr>
        <p:txBody>
          <a:bodyPr/>
          <a:lstStyle>
            <a:lvl1pPr>
              <a:defRPr sz="2900"/>
            </a:lvl1pPr>
            <a:lvl2pPr>
              <a:defRPr sz="2900"/>
            </a:lvl2pPr>
            <a:lvl3pPr>
              <a:defRPr sz="2600"/>
            </a:lvl3pPr>
            <a:lvl4pPr>
              <a:defRPr sz="2300"/>
            </a:lvl4pPr>
            <a:lvl5pPr>
              <a:defRPr sz="2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549287" y="3250223"/>
            <a:ext cx="6466840" cy="4663440"/>
          </a:xfrm>
        </p:spPr>
        <p:txBody>
          <a:bodyPr/>
          <a:lstStyle>
            <a:lvl1pPr>
              <a:defRPr sz="2900"/>
            </a:lvl1pPr>
            <a:lvl2pPr>
              <a:defRPr sz="2900"/>
            </a:lvl2pPr>
            <a:lvl3pPr>
              <a:defRPr sz="2600"/>
            </a:lvl3pPr>
            <a:lvl4pPr>
              <a:defRPr sz="2300"/>
            </a:lvl4pPr>
            <a:lvl5pPr>
              <a:defRPr sz="2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94502B2-8235-40C9-B494-D96033ED6E72}" type="datetimeFigureOut">
              <a:rPr lang="en-US" smtClean="0"/>
              <a:pPr/>
              <a:t>2/1/2017</a:t>
            </a:fld>
            <a:endParaRPr lang="en-US" dirty="0"/>
          </a:p>
        </p:txBody>
      </p:sp>
      <p:sp>
        <p:nvSpPr>
          <p:cNvPr id="27" name="Slide Number Placeholder 26"/>
          <p:cNvSpPr>
            <a:spLocks noGrp="1"/>
          </p:cNvSpPr>
          <p:nvPr>
            <p:ph type="sldNum" sz="quarter" idx="11"/>
          </p:nvPr>
        </p:nvSpPr>
        <p:spPr/>
        <p:txBody>
          <a:bodyPr rtlCol="0"/>
          <a:lstStyle/>
          <a:p>
            <a:fld id="{0C359027-5F7E-4AB5-A438-DDC5BC18ECA6}"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1371600"/>
            <a:ext cx="13167360" cy="1283818"/>
          </a:xfrm>
        </p:spPr>
        <p:txBody>
          <a:bodyPr anchor="ctr"/>
          <a:lstStyle>
            <a:lvl1pPr>
              <a:defRPr sz="57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10533888" y="735178"/>
            <a:ext cx="1531622" cy="548640"/>
          </a:xfrm>
        </p:spPr>
        <p:txBody>
          <a:bodyPr/>
          <a:lstStyle/>
          <a:p>
            <a:fld id="{C94502B2-8235-40C9-B494-D96033ED6E72}" type="datetimeFigureOut">
              <a:rPr lang="en-US" smtClean="0"/>
              <a:pPr/>
              <a:t>2/1/2017</a:t>
            </a:fld>
            <a:endParaRPr lang="en-US" dirty="0"/>
          </a:p>
        </p:txBody>
      </p:sp>
      <p:sp>
        <p:nvSpPr>
          <p:cNvPr id="4" name="Footer Placeholder 3"/>
          <p:cNvSpPr>
            <a:spLocks noGrp="1"/>
          </p:cNvSpPr>
          <p:nvPr>
            <p:ph type="ftr" sz="quarter" idx="11"/>
          </p:nvPr>
        </p:nvSpPr>
        <p:spPr>
          <a:xfrm>
            <a:off x="8412480" y="735178"/>
            <a:ext cx="2121408" cy="548640"/>
          </a:xfrm>
        </p:spPr>
        <p:txBody>
          <a:bodyPr/>
          <a:lstStyle/>
          <a:p>
            <a:endParaRPr lang="en-US" dirty="0"/>
          </a:p>
        </p:txBody>
      </p:sp>
      <p:sp>
        <p:nvSpPr>
          <p:cNvPr id="5" name="Slide Number Placeholder 4"/>
          <p:cNvSpPr>
            <a:spLocks noGrp="1"/>
          </p:cNvSpPr>
          <p:nvPr>
            <p:ph type="sldNum" sz="quarter" idx="12"/>
          </p:nvPr>
        </p:nvSpPr>
        <p:spPr>
          <a:xfrm>
            <a:off x="13079578" y="2726"/>
            <a:ext cx="1219200" cy="438912"/>
          </a:xfrm>
        </p:spPr>
        <p:txBody>
          <a:bodyPr/>
          <a:lstStyle/>
          <a:p>
            <a:fld id="{0C359027-5F7E-4AB5-A438-DDC5BC18ECA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502B2-8235-40C9-B494-D96033ED6E72}" type="datetimeFigureOut">
              <a:rPr lang="en-US" smtClean="0"/>
              <a:pPr/>
              <a:t>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C359027-5F7E-4AB5-A438-DDC5BC18ECA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5594" y="1322364"/>
            <a:ext cx="5413248" cy="1053389"/>
          </a:xfrm>
        </p:spPr>
        <p:txBody>
          <a:bodyPr anchor="b"/>
          <a:lstStyle>
            <a:lvl1pPr algn="l">
              <a:buNone/>
              <a:defRPr sz="26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565594" y="2412872"/>
            <a:ext cx="5413248" cy="5541264"/>
          </a:xfrm>
        </p:spPr>
        <p:txBody>
          <a:bodyPr/>
          <a:lstStyle>
            <a:lvl1pPr marL="13062" indent="0">
              <a:buNone/>
              <a:defRPr sz="2000"/>
            </a:lvl1pPr>
            <a:lvl2pPr>
              <a:buNone/>
              <a:defRPr sz="1700"/>
            </a:lvl2pPr>
            <a:lvl3pPr>
              <a:buNone/>
              <a:defRPr sz="1400"/>
            </a:lvl3pPr>
            <a:lvl4pPr>
              <a:buNone/>
              <a:defRPr sz="1300"/>
            </a:lvl4pPr>
            <a:lvl5pPr>
              <a:buNone/>
              <a:defRPr sz="13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43840" y="931544"/>
            <a:ext cx="8163763" cy="7022592"/>
          </a:xfrm>
        </p:spPr>
        <p:txBody>
          <a:bodyPr/>
          <a:lstStyle>
            <a:lvl1pPr>
              <a:defRPr sz="4600"/>
            </a:lvl1pPr>
            <a:lvl2pPr>
              <a:defRPr sz="4000"/>
            </a:lvl2pPr>
            <a:lvl3pPr>
              <a:defRPr sz="3400"/>
            </a:lvl3pPr>
            <a:lvl4pPr>
              <a:defRPr sz="2900"/>
            </a:lvl4pPr>
            <a:lvl5pPr>
              <a:defRPr sz="2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4502B2-8235-40C9-B494-D96033ED6E72}" type="datetimeFigureOut">
              <a:rPr lang="en-US" smtClean="0"/>
              <a:pPr/>
              <a:t>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359027-5F7E-4AB5-A438-DDC5BC18ECA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04695" y="1330993"/>
            <a:ext cx="938885" cy="5617964"/>
          </a:xfrm>
        </p:spPr>
        <p:txBody>
          <a:bodyPr vert="vert270" lIns="65311" tIns="0" rIns="65311" anchor="t"/>
          <a:lstStyle>
            <a:lvl1pPr algn="ctr">
              <a:buNone/>
              <a:defRPr sz="29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45874" y="1371600"/>
            <a:ext cx="7315200" cy="54864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46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9741509" y="3929170"/>
            <a:ext cx="4145280" cy="3019787"/>
          </a:xfrm>
        </p:spPr>
        <p:txBody>
          <a:bodyPr lIns="0" tIns="0" rIns="65311" anchor="t"/>
          <a:lstStyle>
            <a:lvl1pPr marL="0" indent="0">
              <a:lnSpc>
                <a:spcPct val="100000"/>
              </a:lnSpc>
              <a:spcBef>
                <a:spcPts val="0"/>
              </a:spcBef>
              <a:buFontTx/>
              <a:buNone/>
              <a:defRPr sz="1900"/>
            </a:lvl1pPr>
            <a:lvl2pPr>
              <a:buFontTx/>
              <a:buNone/>
              <a:defRPr sz="1700"/>
            </a:lvl2pPr>
            <a:lvl3pPr>
              <a:buFontTx/>
              <a:buNone/>
              <a:defRPr sz="1400"/>
            </a:lvl3pPr>
            <a:lvl4pPr>
              <a:buFontTx/>
              <a:buNone/>
              <a:defRPr sz="1300"/>
            </a:lvl4pPr>
            <a:lvl5pPr>
              <a:buFontTx/>
              <a:buNone/>
              <a:defRPr sz="1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4502B2-8235-40C9-B494-D96033ED6E72}" type="datetimeFigureOut">
              <a:rPr lang="en-US" smtClean="0"/>
              <a:pPr/>
              <a:t>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359027-5F7E-4AB5-A438-DDC5BC18ECA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2" y="440182"/>
            <a:ext cx="14630400" cy="10128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29" name="Rectangle 28"/>
          <p:cNvSpPr/>
          <p:nvPr/>
        </p:nvSpPr>
        <p:spPr>
          <a:xfrm>
            <a:off x="0" y="-1"/>
            <a:ext cx="14630400" cy="372796"/>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30" name="Rectangle 29"/>
          <p:cNvSpPr/>
          <p:nvPr/>
        </p:nvSpPr>
        <p:spPr>
          <a:xfrm>
            <a:off x="1" y="369932"/>
            <a:ext cx="14630402" cy="10972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31" name="Rectangle 30"/>
          <p:cNvSpPr/>
          <p:nvPr/>
        </p:nvSpPr>
        <p:spPr>
          <a:xfrm flipV="1">
            <a:off x="8656292" y="432296"/>
            <a:ext cx="5974110" cy="10930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32" name="Rectangle 31"/>
          <p:cNvSpPr/>
          <p:nvPr/>
        </p:nvSpPr>
        <p:spPr>
          <a:xfrm flipV="1">
            <a:off x="8656321" y="528135"/>
            <a:ext cx="5974082" cy="216042"/>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useBgFill="1">
        <p:nvSpPr>
          <p:cNvPr id="33" name="Rounded Rectangle 32"/>
          <p:cNvSpPr/>
          <p:nvPr/>
        </p:nvSpPr>
        <p:spPr bwMode="white">
          <a:xfrm>
            <a:off x="8651742" y="597005"/>
            <a:ext cx="4901184" cy="3291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useBgFill="1">
        <p:nvSpPr>
          <p:cNvPr id="34" name="Rounded Rectangle 33"/>
          <p:cNvSpPr/>
          <p:nvPr/>
        </p:nvSpPr>
        <p:spPr bwMode="white">
          <a:xfrm>
            <a:off x="11797834" y="706732"/>
            <a:ext cx="2560320" cy="43891"/>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35" name="Rectangle 34"/>
          <p:cNvSpPr/>
          <p:nvPr/>
        </p:nvSpPr>
        <p:spPr bwMode="invGray">
          <a:xfrm>
            <a:off x="14535945" y="-2401"/>
            <a:ext cx="92202" cy="746150"/>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36" name="Rectangle 35"/>
          <p:cNvSpPr/>
          <p:nvPr/>
        </p:nvSpPr>
        <p:spPr bwMode="invGray">
          <a:xfrm>
            <a:off x="14471170" y="-2401"/>
            <a:ext cx="43891" cy="746150"/>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37" name="Rectangle 36"/>
          <p:cNvSpPr/>
          <p:nvPr/>
        </p:nvSpPr>
        <p:spPr bwMode="invGray">
          <a:xfrm>
            <a:off x="14440685" y="-2401"/>
            <a:ext cx="14630" cy="746150"/>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38" name="Rectangle 37"/>
          <p:cNvSpPr/>
          <p:nvPr/>
        </p:nvSpPr>
        <p:spPr bwMode="invGray">
          <a:xfrm>
            <a:off x="14360677" y="-2401"/>
            <a:ext cx="43891" cy="746150"/>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39" name="Rectangle 38"/>
          <p:cNvSpPr/>
          <p:nvPr/>
        </p:nvSpPr>
        <p:spPr bwMode="invGray">
          <a:xfrm>
            <a:off x="14265083" y="456"/>
            <a:ext cx="87782" cy="702259"/>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40" name="Rectangle 39"/>
          <p:cNvSpPr/>
          <p:nvPr/>
        </p:nvSpPr>
        <p:spPr bwMode="invGray">
          <a:xfrm>
            <a:off x="14197560" y="456"/>
            <a:ext cx="14630" cy="702259"/>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dirty="0"/>
          </a:p>
        </p:txBody>
      </p:sp>
      <p:sp>
        <p:nvSpPr>
          <p:cNvPr id="22" name="Title Placeholder 21"/>
          <p:cNvSpPr>
            <a:spLocks noGrp="1"/>
          </p:cNvSpPr>
          <p:nvPr>
            <p:ph type="title"/>
          </p:nvPr>
        </p:nvSpPr>
        <p:spPr>
          <a:xfrm>
            <a:off x="731520" y="1371600"/>
            <a:ext cx="13167360" cy="1280160"/>
          </a:xfrm>
          <a:prstGeom prst="rect">
            <a:avLst/>
          </a:prstGeom>
        </p:spPr>
        <p:txBody>
          <a:bodyPr vert="horz" lIns="130622" tIns="65311" rIns="130622" bIns="65311"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731520" y="2699309"/>
            <a:ext cx="13167360" cy="5190134"/>
          </a:xfrm>
          <a:prstGeom prst="rect">
            <a:avLst/>
          </a:prstGeom>
        </p:spPr>
        <p:txBody>
          <a:bodyPr vert="horz" lIns="130622" tIns="65311" rIns="130622" bIns="6531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0538458" y="735178"/>
            <a:ext cx="1531622" cy="548640"/>
          </a:xfrm>
          <a:prstGeom prst="rect">
            <a:avLst/>
          </a:prstGeom>
        </p:spPr>
        <p:txBody>
          <a:bodyPr vert="horz" lIns="130622" tIns="65311" rIns="130622" bIns="65311"/>
          <a:lstStyle>
            <a:lvl1pPr algn="l" eaLnBrk="1" latinLnBrk="0" hangingPunct="1">
              <a:defRPr kumimoji="0" sz="1100">
                <a:solidFill>
                  <a:schemeClr val="accent2"/>
                </a:solidFill>
              </a:defRPr>
            </a:lvl1pPr>
          </a:lstStyle>
          <a:p>
            <a:fld id="{C94502B2-8235-40C9-B494-D96033ED6E72}" type="datetimeFigureOut">
              <a:rPr lang="en-US" smtClean="0"/>
              <a:pPr/>
              <a:t>2/1/2017</a:t>
            </a:fld>
            <a:endParaRPr lang="en-US" dirty="0"/>
          </a:p>
        </p:txBody>
      </p:sp>
      <p:sp>
        <p:nvSpPr>
          <p:cNvPr id="3" name="Footer Placeholder 2"/>
          <p:cNvSpPr>
            <a:spLocks noGrp="1"/>
          </p:cNvSpPr>
          <p:nvPr>
            <p:ph type="ftr" sz="quarter" idx="3"/>
          </p:nvPr>
        </p:nvSpPr>
        <p:spPr>
          <a:xfrm>
            <a:off x="8412480" y="735178"/>
            <a:ext cx="2121408" cy="548640"/>
          </a:xfrm>
          <a:prstGeom prst="rect">
            <a:avLst/>
          </a:prstGeom>
        </p:spPr>
        <p:txBody>
          <a:bodyPr vert="horz" lIns="130622" tIns="65311" rIns="130622" bIns="65311"/>
          <a:lstStyle>
            <a:lvl1pPr algn="r" eaLnBrk="1" latinLnBrk="0" hangingPunct="1">
              <a:defRPr kumimoji="0" sz="1100">
                <a:solidFill>
                  <a:schemeClr val="accent2"/>
                </a:solidFill>
              </a:defRPr>
            </a:lvl1pPr>
          </a:lstStyle>
          <a:p>
            <a:endParaRPr lang="en-US" dirty="0"/>
          </a:p>
        </p:txBody>
      </p:sp>
      <p:sp>
        <p:nvSpPr>
          <p:cNvPr id="23" name="Slide Number Placeholder 22"/>
          <p:cNvSpPr>
            <a:spLocks noGrp="1"/>
          </p:cNvSpPr>
          <p:nvPr>
            <p:ph type="sldNum" sz="quarter" idx="4"/>
          </p:nvPr>
        </p:nvSpPr>
        <p:spPr>
          <a:xfrm>
            <a:off x="13079578" y="2726"/>
            <a:ext cx="1219200" cy="438912"/>
          </a:xfrm>
          <a:prstGeom prst="rect">
            <a:avLst/>
          </a:prstGeom>
        </p:spPr>
        <p:txBody>
          <a:bodyPr vert="horz" lIns="130622" tIns="65311" rIns="130622" bIns="65311" anchor="b"/>
          <a:lstStyle>
            <a:lvl1pPr algn="r" eaLnBrk="1" latinLnBrk="0" hangingPunct="1">
              <a:defRPr kumimoji="0" sz="2600">
                <a:solidFill>
                  <a:srgbClr val="FFFFFF"/>
                </a:solidFill>
              </a:defRPr>
            </a:lvl1pPr>
          </a:lstStyle>
          <a:p>
            <a:fld id="{0C359027-5F7E-4AB5-A438-DDC5BC18ECA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700" kern="1200">
          <a:solidFill>
            <a:schemeClr val="tx2"/>
          </a:solidFill>
          <a:latin typeface="+mj-lt"/>
          <a:ea typeface="+mj-ea"/>
          <a:cs typeface="+mj-cs"/>
        </a:defRPr>
      </a:lvl1pPr>
    </p:titleStyle>
    <p:bodyStyle>
      <a:lvl1pPr marL="522488" indent="-365742" algn="l" rtl="0" eaLnBrk="1" latinLnBrk="0" hangingPunct="1">
        <a:spcBef>
          <a:spcPts val="429"/>
        </a:spcBef>
        <a:buClr>
          <a:schemeClr val="accent3"/>
        </a:buClr>
        <a:buFont typeface="Georgia"/>
        <a:buChar char="•"/>
        <a:defRPr kumimoji="0" sz="4000" kern="1200">
          <a:solidFill>
            <a:schemeClr val="tx1"/>
          </a:solidFill>
          <a:latin typeface="+mn-lt"/>
          <a:ea typeface="+mn-ea"/>
          <a:cs typeface="+mn-cs"/>
        </a:defRPr>
      </a:lvl1pPr>
      <a:lvl2pPr marL="940479" indent="-352680" algn="l" rtl="0" eaLnBrk="1" latinLnBrk="0" hangingPunct="1">
        <a:spcBef>
          <a:spcPts val="429"/>
        </a:spcBef>
        <a:buClr>
          <a:schemeClr val="accent2"/>
        </a:buClr>
        <a:buFont typeface="Georgia"/>
        <a:buChar char="▫"/>
        <a:defRPr kumimoji="0" sz="3700" kern="1200">
          <a:solidFill>
            <a:schemeClr val="accent2"/>
          </a:solidFill>
          <a:latin typeface="+mn-lt"/>
          <a:ea typeface="+mn-ea"/>
          <a:cs typeface="+mn-cs"/>
        </a:defRPr>
      </a:lvl2pPr>
      <a:lvl3pPr marL="1319283" indent="-313493" algn="l" rtl="0" eaLnBrk="1" latinLnBrk="0" hangingPunct="1">
        <a:spcBef>
          <a:spcPts val="429"/>
        </a:spcBef>
        <a:buClr>
          <a:schemeClr val="accent1"/>
        </a:buClr>
        <a:buFont typeface="Wingdings 2"/>
        <a:buChar char=""/>
        <a:defRPr kumimoji="0" sz="3400" kern="1200">
          <a:solidFill>
            <a:schemeClr val="accent1"/>
          </a:solidFill>
          <a:latin typeface="+mn-lt"/>
          <a:ea typeface="+mn-ea"/>
          <a:cs typeface="+mn-cs"/>
        </a:defRPr>
      </a:lvl3pPr>
      <a:lvl4pPr marL="1685024" indent="-287368" algn="l" rtl="0" eaLnBrk="1" latinLnBrk="0" hangingPunct="1">
        <a:spcBef>
          <a:spcPts val="429"/>
        </a:spcBef>
        <a:buClr>
          <a:schemeClr val="accent1"/>
        </a:buClr>
        <a:buFont typeface="Wingdings 2"/>
        <a:buChar char=""/>
        <a:defRPr kumimoji="0" sz="3100" kern="1200">
          <a:solidFill>
            <a:schemeClr val="accent1"/>
          </a:solidFill>
          <a:latin typeface="+mn-lt"/>
          <a:ea typeface="+mn-ea"/>
          <a:cs typeface="+mn-cs"/>
        </a:defRPr>
      </a:lvl4pPr>
      <a:lvl5pPr marL="1985455" indent="-261244" algn="l" rtl="0" eaLnBrk="1" latinLnBrk="0" hangingPunct="1">
        <a:spcBef>
          <a:spcPts val="429"/>
        </a:spcBef>
        <a:buClr>
          <a:schemeClr val="accent3"/>
        </a:buClr>
        <a:buFont typeface="Georgia"/>
        <a:buChar char="▫"/>
        <a:defRPr kumimoji="0" sz="2900" kern="1200">
          <a:solidFill>
            <a:schemeClr val="accent3"/>
          </a:solidFill>
          <a:latin typeface="+mn-lt"/>
          <a:ea typeface="+mn-ea"/>
          <a:cs typeface="+mn-cs"/>
        </a:defRPr>
      </a:lvl5pPr>
      <a:lvl6pPr marL="2298948" indent="-261244" algn="l" rtl="0" eaLnBrk="1" latinLnBrk="0" hangingPunct="1">
        <a:spcBef>
          <a:spcPts val="429"/>
        </a:spcBef>
        <a:buClr>
          <a:schemeClr val="accent3"/>
        </a:buClr>
        <a:buFont typeface="Georgia"/>
        <a:buChar char="▫"/>
        <a:defRPr kumimoji="0" sz="2600" kern="1200">
          <a:solidFill>
            <a:schemeClr val="accent3"/>
          </a:solidFill>
          <a:latin typeface="+mn-lt"/>
          <a:ea typeface="+mn-ea"/>
          <a:cs typeface="+mn-cs"/>
        </a:defRPr>
      </a:lvl6pPr>
      <a:lvl7pPr marL="2612441" indent="-261244" algn="l" rtl="0" eaLnBrk="1" latinLnBrk="0" hangingPunct="1">
        <a:spcBef>
          <a:spcPts val="429"/>
        </a:spcBef>
        <a:buClr>
          <a:schemeClr val="accent3"/>
        </a:buClr>
        <a:buFont typeface="Georgia"/>
        <a:buChar char="▫"/>
        <a:defRPr kumimoji="0" sz="2300" kern="1200">
          <a:solidFill>
            <a:schemeClr val="accent3"/>
          </a:solidFill>
          <a:latin typeface="+mn-lt"/>
          <a:ea typeface="+mn-ea"/>
          <a:cs typeface="+mn-cs"/>
        </a:defRPr>
      </a:lvl7pPr>
      <a:lvl8pPr marL="2899809" indent="-261244" algn="l" rtl="0" eaLnBrk="1" latinLnBrk="0" hangingPunct="1">
        <a:spcBef>
          <a:spcPts val="429"/>
        </a:spcBef>
        <a:buClr>
          <a:schemeClr val="accent3"/>
        </a:buClr>
        <a:buFont typeface="Georgia"/>
        <a:buChar char="◦"/>
        <a:defRPr kumimoji="0" sz="2100" kern="1200">
          <a:solidFill>
            <a:schemeClr val="accent3"/>
          </a:solidFill>
          <a:latin typeface="+mn-lt"/>
          <a:ea typeface="+mn-ea"/>
          <a:cs typeface="+mn-cs"/>
        </a:defRPr>
      </a:lvl8pPr>
      <a:lvl9pPr marL="3200240" indent="-261244" algn="l" rtl="0" eaLnBrk="1" latinLnBrk="0" hangingPunct="1">
        <a:spcBef>
          <a:spcPts val="429"/>
        </a:spcBef>
        <a:buClr>
          <a:schemeClr val="accent3"/>
        </a:buClr>
        <a:buFont typeface="Georgia"/>
        <a:buChar char="◦"/>
        <a:defRPr kumimoji="0" sz="20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HAKK!</a:t>
            </a:r>
            <a:endParaRPr lang="en-US" dirty="0"/>
          </a:p>
        </p:txBody>
      </p:sp>
      <p:sp>
        <p:nvSpPr>
          <p:cNvPr id="3" name="Subtitle 2"/>
          <p:cNvSpPr>
            <a:spLocks noGrp="1"/>
          </p:cNvSpPr>
          <p:nvPr>
            <p:ph type="subTitle" idx="1"/>
          </p:nvPr>
        </p:nvSpPr>
        <p:spPr>
          <a:xfrm>
            <a:off x="731520" y="4648200"/>
            <a:ext cx="7924800" cy="2103120"/>
          </a:xfrm>
        </p:spPr>
        <p:txBody>
          <a:bodyPr/>
          <a:lstStyle/>
          <a:p>
            <a:r>
              <a:rPr lang="en-US" dirty="0" smtClean="0"/>
              <a:t>A mobile governance App</a:t>
            </a:r>
            <a:endParaRPr lang="en-US" dirty="0"/>
          </a:p>
        </p:txBody>
      </p:sp>
      <p:sp>
        <p:nvSpPr>
          <p:cNvPr id="4" name="Subtitle 2"/>
          <p:cNvSpPr txBox="1">
            <a:spLocks/>
          </p:cNvSpPr>
          <p:nvPr/>
        </p:nvSpPr>
        <p:spPr>
          <a:xfrm>
            <a:off x="6248400" y="5745480"/>
            <a:ext cx="7924800" cy="2103120"/>
          </a:xfrm>
          <a:prstGeom prst="rect">
            <a:avLst/>
          </a:prstGeom>
        </p:spPr>
        <p:txBody>
          <a:bodyPr vert="horz" lIns="130622" tIns="65311" rIns="130622" bIns="65311">
            <a:normAutofit fontScale="85000" lnSpcReduction="20000"/>
          </a:bodyPr>
          <a:lstStyle/>
          <a:p>
            <a:pPr marL="91435" marR="0" lvl="0" indent="0" algn="r" defTabSz="914400" rtl="0" eaLnBrk="1" fontAlgn="auto" latinLnBrk="0" hangingPunct="1">
              <a:lnSpc>
                <a:spcPct val="100000"/>
              </a:lnSpc>
              <a:spcBef>
                <a:spcPts val="429"/>
              </a:spcBef>
              <a:spcAft>
                <a:spcPts val="0"/>
              </a:spcAft>
              <a:buClr>
                <a:schemeClr val="accent3"/>
              </a:buClr>
              <a:buSzTx/>
              <a:buFont typeface="Georgia"/>
              <a:buNone/>
              <a:tabLst/>
              <a:defRPr/>
            </a:pPr>
            <a:r>
              <a:rPr kumimoji="0" lang="en-US" sz="3400" b="0" i="0" u="none" strike="noStrike" kern="1200" cap="none" spc="0" normalizeH="0" baseline="0" noProof="0" dirty="0" smtClean="0">
                <a:ln>
                  <a:noFill/>
                </a:ln>
                <a:solidFill>
                  <a:schemeClr val="tx2"/>
                </a:solidFill>
                <a:effectLst/>
                <a:uLnTx/>
                <a:uFillTx/>
                <a:latin typeface="+mn-lt"/>
                <a:ea typeface="+mn-ea"/>
                <a:cs typeface="+mn-cs"/>
              </a:rPr>
              <a:t>By</a:t>
            </a:r>
          </a:p>
          <a:p>
            <a:pPr marL="91435" marR="0" lvl="0" indent="0" algn="r" defTabSz="914400" rtl="0" eaLnBrk="1" fontAlgn="auto" latinLnBrk="0" hangingPunct="1">
              <a:lnSpc>
                <a:spcPct val="100000"/>
              </a:lnSpc>
              <a:spcBef>
                <a:spcPts val="429"/>
              </a:spcBef>
              <a:spcAft>
                <a:spcPts val="0"/>
              </a:spcAft>
              <a:buClr>
                <a:schemeClr val="accent3"/>
              </a:buClr>
              <a:buSzTx/>
              <a:buFont typeface="Georgia"/>
              <a:buNone/>
              <a:tabLst/>
              <a:defRPr/>
            </a:pPr>
            <a:r>
              <a:rPr lang="en-US" sz="3400" dirty="0" smtClean="0">
                <a:solidFill>
                  <a:schemeClr val="tx2"/>
                </a:solidFill>
              </a:rPr>
              <a:t>Vishnavi</a:t>
            </a:r>
            <a:endParaRPr lang="en-US" sz="3400" dirty="0" smtClean="0">
              <a:solidFill>
                <a:schemeClr val="tx2"/>
              </a:solidFill>
            </a:endParaRPr>
          </a:p>
          <a:p>
            <a:pPr marL="91435" marR="0" lvl="0" indent="0" algn="r" defTabSz="914400" rtl="0" eaLnBrk="1" fontAlgn="auto" latinLnBrk="0" hangingPunct="1">
              <a:lnSpc>
                <a:spcPct val="100000"/>
              </a:lnSpc>
              <a:spcBef>
                <a:spcPts val="429"/>
              </a:spcBef>
              <a:spcAft>
                <a:spcPts val="0"/>
              </a:spcAft>
              <a:buClr>
                <a:schemeClr val="accent3"/>
              </a:buClr>
              <a:buSzTx/>
              <a:buFont typeface="Georgia"/>
              <a:buNone/>
              <a:tabLst/>
              <a:defRPr/>
            </a:pPr>
            <a:r>
              <a:rPr kumimoji="0" lang="en-US" sz="3400" b="0" i="0" u="none" strike="noStrike" kern="1200" cap="none" spc="0" normalizeH="0" baseline="0" noProof="0" dirty="0" smtClean="0">
                <a:ln>
                  <a:noFill/>
                </a:ln>
                <a:solidFill>
                  <a:schemeClr val="tx2"/>
                </a:solidFill>
                <a:effectLst/>
                <a:uLnTx/>
                <a:uFillTx/>
                <a:latin typeface="+mn-lt"/>
                <a:ea typeface="+mn-ea"/>
                <a:cs typeface="+mn-cs"/>
              </a:rPr>
              <a:t>Sindhu</a:t>
            </a:r>
            <a:r>
              <a:rPr kumimoji="0" lang="en-US" sz="3400" b="0" i="0" u="none" strike="noStrike" kern="1200" cap="none" spc="0" normalizeH="0" noProof="0" dirty="0" smtClean="0">
                <a:ln>
                  <a:noFill/>
                </a:ln>
                <a:solidFill>
                  <a:schemeClr val="tx2"/>
                </a:solidFill>
                <a:effectLst/>
                <a:uLnTx/>
                <a:uFillTx/>
                <a:latin typeface="+mn-lt"/>
                <a:ea typeface="+mn-ea"/>
                <a:cs typeface="+mn-cs"/>
              </a:rPr>
              <a:t> </a:t>
            </a:r>
            <a:r>
              <a:rPr kumimoji="0" lang="en-US" sz="3400" b="0" i="0" u="none" strike="noStrike" kern="1200" cap="none" spc="0" normalizeH="0" noProof="0" dirty="0" smtClean="0">
                <a:ln>
                  <a:noFill/>
                </a:ln>
                <a:solidFill>
                  <a:schemeClr val="tx2"/>
                </a:solidFill>
                <a:effectLst/>
                <a:uLnTx/>
                <a:uFillTx/>
                <a:latin typeface="+mn-lt"/>
                <a:ea typeface="+mn-ea"/>
                <a:cs typeface="+mn-cs"/>
              </a:rPr>
              <a:t>Bhargavi</a:t>
            </a:r>
            <a:endParaRPr kumimoji="0" lang="en-US" sz="3400" b="0" i="0" u="none" strike="noStrike" kern="1200" cap="none" spc="0" normalizeH="0" noProof="0" dirty="0" smtClean="0">
              <a:ln>
                <a:noFill/>
              </a:ln>
              <a:solidFill>
                <a:schemeClr val="tx2"/>
              </a:solidFill>
              <a:effectLst/>
              <a:uLnTx/>
              <a:uFillTx/>
              <a:latin typeface="+mn-lt"/>
              <a:ea typeface="+mn-ea"/>
              <a:cs typeface="+mn-cs"/>
            </a:endParaRPr>
          </a:p>
          <a:p>
            <a:pPr marL="91435" marR="0" lvl="0" indent="0" algn="r" defTabSz="914400" rtl="0" eaLnBrk="1" fontAlgn="auto" latinLnBrk="0" hangingPunct="1">
              <a:lnSpc>
                <a:spcPct val="100000"/>
              </a:lnSpc>
              <a:spcBef>
                <a:spcPts val="429"/>
              </a:spcBef>
              <a:spcAft>
                <a:spcPts val="0"/>
              </a:spcAft>
              <a:buClr>
                <a:schemeClr val="accent3"/>
              </a:buClr>
              <a:buSzTx/>
              <a:buFont typeface="Georgia"/>
              <a:buNone/>
              <a:tabLst/>
              <a:defRPr/>
            </a:pPr>
            <a:r>
              <a:rPr lang="en-US" sz="3400" baseline="0" dirty="0" smtClean="0">
                <a:solidFill>
                  <a:schemeClr val="tx2"/>
                </a:solidFill>
              </a:rPr>
              <a:t>Varshitha</a:t>
            </a:r>
            <a:endParaRPr lang="en-US" sz="3400" baseline="0" dirty="0" smtClean="0">
              <a:solidFill>
                <a:schemeClr val="tx2"/>
              </a:solidFill>
            </a:endParaRPr>
          </a:p>
          <a:p>
            <a:pPr marL="91435" marR="0" lvl="0" indent="0" algn="r" defTabSz="914400" rtl="0" eaLnBrk="1" fontAlgn="auto" latinLnBrk="0" hangingPunct="1">
              <a:lnSpc>
                <a:spcPct val="100000"/>
              </a:lnSpc>
              <a:spcBef>
                <a:spcPts val="429"/>
              </a:spcBef>
              <a:spcAft>
                <a:spcPts val="0"/>
              </a:spcAft>
              <a:buClr>
                <a:schemeClr val="accent3"/>
              </a:buClr>
              <a:buSzTx/>
              <a:buFont typeface="Georgia"/>
              <a:buNone/>
              <a:tabLst/>
              <a:defRPr/>
            </a:pPr>
            <a:r>
              <a:rPr kumimoji="0" lang="en-US" sz="3400" b="0" i="0" u="none" strike="noStrike" kern="1200" cap="none" spc="0" normalizeH="0" noProof="0" dirty="0" smtClean="0">
                <a:ln>
                  <a:noFill/>
                </a:ln>
                <a:solidFill>
                  <a:schemeClr val="tx2"/>
                </a:solidFill>
                <a:effectLst/>
                <a:uLnTx/>
                <a:uFillTx/>
                <a:latin typeface="+mn-lt"/>
                <a:ea typeface="+mn-ea"/>
                <a:cs typeface="+mn-cs"/>
              </a:rPr>
              <a:t>Bhavya</a:t>
            </a:r>
            <a:endParaRPr kumimoji="0" lang="en-US" sz="34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25066"/>
            <a:ext cx="13167360" cy="5571134"/>
          </a:xfrm>
        </p:spPr>
        <p:txBody>
          <a:bodyPr>
            <a:normAutofit fontScale="92500" lnSpcReduction="10000"/>
          </a:bodyPr>
          <a:lstStyle/>
          <a:p>
            <a:pPr>
              <a:buNone/>
            </a:pPr>
            <a:r>
              <a:rPr lang="en-US" b="1" dirty="0" smtClean="0"/>
              <a:t>HARDWARE REQUIREMENTS</a:t>
            </a:r>
            <a:endParaRPr lang="en-US" dirty="0" smtClean="0"/>
          </a:p>
          <a:p>
            <a:pPr>
              <a:buFont typeface="Arial" pitchFamily="34" charset="0"/>
              <a:buChar char="•"/>
            </a:pPr>
            <a:r>
              <a:rPr lang="en-US" dirty="0" smtClean="0"/>
              <a:t>Smartphone working on Android platform with a minimum RAM of 512MB and 1 GHz processor with Internet access.</a:t>
            </a:r>
          </a:p>
          <a:p>
            <a:pPr>
              <a:buNone/>
            </a:pPr>
            <a:r>
              <a:rPr lang="en-US" dirty="0" smtClean="0"/>
              <a:t> </a:t>
            </a:r>
          </a:p>
          <a:p>
            <a:pPr>
              <a:buNone/>
            </a:pPr>
            <a:r>
              <a:rPr lang="en-US" b="1" dirty="0" smtClean="0"/>
              <a:t>SOFTWARE REQUIREMENTS</a:t>
            </a:r>
            <a:endParaRPr lang="en-US" dirty="0" smtClean="0"/>
          </a:p>
          <a:p>
            <a:pPr>
              <a:buFont typeface="Arial" pitchFamily="34" charset="0"/>
              <a:buChar char="•"/>
            </a:pPr>
            <a:r>
              <a:rPr lang="en-US" dirty="0" smtClean="0"/>
              <a:t>Minimum Mobile Operating System requirement: Ice Cream Sandwich.</a:t>
            </a:r>
          </a:p>
          <a:p>
            <a:pPr>
              <a:buFont typeface="Arial" pitchFamily="34" charset="0"/>
              <a:buChar char="•"/>
            </a:pPr>
            <a:r>
              <a:rPr lang="en-US" dirty="0" smtClean="0"/>
              <a:t>Android Studio 1.1.0 with Android SDK (Developer side)</a:t>
            </a:r>
          </a:p>
          <a:p>
            <a:pPr>
              <a:buFont typeface="Arial" pitchFamily="34" charset="0"/>
              <a:buChar char="•"/>
            </a:pPr>
            <a:r>
              <a:rPr lang="en-US" dirty="0" smtClean="0"/>
              <a:t>Java SE Development Kit 8 (Developer side)</a:t>
            </a:r>
          </a:p>
          <a:p>
            <a:pPr>
              <a:buFont typeface="Arial" pitchFamily="34" charset="0"/>
              <a:buChar char="•"/>
            </a:pPr>
            <a:r>
              <a:rPr lang="en-US" dirty="0" smtClean="0"/>
              <a:t>Cloud Storage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eCase (1)"/>
          <p:cNvPicPr>
            <a:picLocks noChangeAspect="1" noChangeArrowheads="1"/>
          </p:cNvPicPr>
          <p:nvPr/>
        </p:nvPicPr>
        <p:blipFill>
          <a:blip r:embed="rId2" cstate="print"/>
          <a:srcRect l="9766" t="12793" r="9383" b="12701"/>
          <a:stretch>
            <a:fillRect/>
          </a:stretch>
        </p:blipFill>
        <p:spPr bwMode="auto">
          <a:xfrm>
            <a:off x="2057400" y="1143000"/>
            <a:ext cx="9601200" cy="6702323"/>
          </a:xfrm>
          <a:prstGeom prst="rect">
            <a:avLst/>
          </a:prstGeom>
          <a:noFill/>
          <a:ln w="9525">
            <a:noFill/>
            <a:miter lim="800000"/>
            <a:headEnd/>
            <a:tailEnd/>
          </a:ln>
        </p:spPr>
      </p:pic>
      <p:sp>
        <p:nvSpPr>
          <p:cNvPr id="5" name="Title 4"/>
          <p:cNvSpPr>
            <a:spLocks noGrp="1"/>
          </p:cNvSpPr>
          <p:nvPr>
            <p:ph type="title"/>
          </p:nvPr>
        </p:nvSpPr>
        <p:spPr/>
        <p:txBody>
          <a:bodyPr>
            <a:normAutofit/>
          </a:bodyPr>
          <a:lstStyle/>
          <a:p>
            <a:r>
              <a:rPr lang="en-IN" sz="4400" dirty="0" smtClean="0"/>
              <a:t>Use case</a:t>
            </a:r>
            <a:r>
              <a:rPr lang="en-IN" dirty="0" smtClean="0"/>
              <a:t> </a:t>
            </a:r>
            <a:r>
              <a:rPr lang="en-IN" sz="4400" dirty="0" smtClean="0"/>
              <a:t>diagram:</a:t>
            </a:r>
            <a:endParaRPr lang="en-IN" sz="4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3200400" cy="1828800"/>
          </a:xfrm>
        </p:spPr>
        <p:txBody>
          <a:bodyPr>
            <a:normAutofit/>
          </a:bodyPr>
          <a:lstStyle/>
          <a:p>
            <a:r>
              <a:rPr lang="en-IN" sz="4000" dirty="0" smtClean="0"/>
              <a:t>Class diagram:</a:t>
            </a:r>
            <a:endParaRPr lang="en-IN" sz="4000" dirty="0"/>
          </a:p>
        </p:txBody>
      </p:sp>
      <p:pic>
        <p:nvPicPr>
          <p:cNvPr id="2050" name="Picture 2" descr="ad"/>
          <p:cNvPicPr>
            <a:picLocks noChangeAspect="1" noChangeArrowheads="1"/>
          </p:cNvPicPr>
          <p:nvPr/>
        </p:nvPicPr>
        <p:blipFill>
          <a:blip r:embed="rId2" cstate="print"/>
          <a:srcRect r="14371" b="4420"/>
          <a:stretch>
            <a:fillRect/>
          </a:stretch>
        </p:blipFill>
        <p:spPr bwMode="auto">
          <a:xfrm>
            <a:off x="2895600" y="685800"/>
            <a:ext cx="9258300" cy="727224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2667000" cy="1676400"/>
          </a:xfrm>
        </p:spPr>
        <p:txBody>
          <a:bodyPr>
            <a:normAutofit/>
          </a:bodyPr>
          <a:lstStyle/>
          <a:p>
            <a:r>
              <a:rPr lang="en-IN" sz="4000" dirty="0" smtClean="0"/>
              <a:t>Data flow diagram:</a:t>
            </a:r>
            <a:endParaRPr lang="en-IN" sz="4000" dirty="0"/>
          </a:p>
        </p:txBody>
      </p:sp>
      <p:pic>
        <p:nvPicPr>
          <p:cNvPr id="3074" name="Picture 2" descr="dfd"/>
          <p:cNvPicPr>
            <a:picLocks noChangeAspect="1" noChangeArrowheads="1"/>
          </p:cNvPicPr>
          <p:nvPr/>
        </p:nvPicPr>
        <p:blipFill>
          <a:blip r:embed="rId2" cstate="print"/>
          <a:srcRect/>
          <a:stretch>
            <a:fillRect/>
          </a:stretch>
        </p:blipFill>
        <p:spPr bwMode="auto">
          <a:xfrm>
            <a:off x="3124200" y="2209800"/>
            <a:ext cx="9372600" cy="512267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IN" dirty="0"/>
          </a:p>
        </p:txBody>
      </p:sp>
      <p:sp>
        <p:nvSpPr>
          <p:cNvPr id="3" name="Content Placeholder 2"/>
          <p:cNvSpPr>
            <a:spLocks noGrp="1"/>
          </p:cNvSpPr>
          <p:nvPr>
            <p:ph idx="1"/>
          </p:nvPr>
        </p:nvSpPr>
        <p:spPr/>
        <p:txBody>
          <a:bodyPr>
            <a:normAutofit/>
          </a:bodyPr>
          <a:lstStyle/>
          <a:p>
            <a:pPr lvl="0">
              <a:buFont typeface="Arial" pitchFamily="34" charset="0"/>
              <a:buChar char="•"/>
            </a:pPr>
            <a:r>
              <a:rPr lang="en-US" dirty="0" smtClean="0"/>
              <a:t>People </a:t>
            </a:r>
            <a:r>
              <a:rPr lang="en-US" dirty="0" smtClean="0"/>
              <a:t>are very least aware of the things going on in the politics in the current busy world.</a:t>
            </a:r>
            <a:endParaRPr lang="en-IN" dirty="0" smtClean="0"/>
          </a:p>
          <a:p>
            <a:pPr lvl="0"/>
            <a:r>
              <a:rPr lang="en-US" dirty="0" smtClean="0"/>
              <a:t>Voting at polling stations is very length process and requires a lot of patience.</a:t>
            </a:r>
            <a:endParaRPr lang="en-IN" dirty="0" smtClean="0"/>
          </a:p>
          <a:p>
            <a:r>
              <a:rPr lang="en-US" dirty="0" smtClean="0"/>
              <a:t>Voters are not known about the candidates that are contesting in the elections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pPr>
              <a:buFont typeface="Arial" pitchFamily="34" charset="0"/>
              <a:buChar char="•"/>
            </a:pPr>
            <a:r>
              <a:rPr lang="en-US" b="1" dirty="0" smtClean="0"/>
              <a:t> </a:t>
            </a:r>
            <a:r>
              <a:rPr lang="en-US" dirty="0" smtClean="0"/>
              <a:t>We </a:t>
            </a:r>
            <a:r>
              <a:rPr lang="en-US" dirty="0" smtClean="0"/>
              <a:t>propose the following research question: is there an application which would act as a one-stop-shop for all that you need to know about politics or current issues, the solution is No. We would like to establish one such system that would serve the purpose of every Citizen of this country</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81200"/>
            <a:ext cx="13167360" cy="1280160"/>
          </a:xfrm>
        </p:spPr>
        <p:txBody>
          <a:bodyPr/>
          <a:lstStyle/>
          <a:p>
            <a:pPr algn="ctr"/>
            <a:r>
              <a:rPr lang="en-US" dirty="0" smtClean="0"/>
              <a:t>THANK YOU!!</a:t>
            </a:r>
            <a:endParaRPr lang="en-US" dirty="0"/>
          </a:p>
        </p:txBody>
      </p:sp>
      <p:sp>
        <p:nvSpPr>
          <p:cNvPr id="4" name="Subtitle 2"/>
          <p:cNvSpPr txBox="1">
            <a:spLocks/>
          </p:cNvSpPr>
          <p:nvPr/>
        </p:nvSpPr>
        <p:spPr>
          <a:xfrm>
            <a:off x="0" y="4038600"/>
            <a:ext cx="14630400" cy="3505200"/>
          </a:xfrm>
          <a:prstGeom prst="rect">
            <a:avLst/>
          </a:prstGeom>
        </p:spPr>
        <p:txBody>
          <a:bodyPr vert="horz" lIns="130622" tIns="65311" rIns="130622" bIns="65311">
            <a:noAutofit/>
          </a:bodyPr>
          <a:lstStyle/>
          <a:p>
            <a:pPr marL="91435" marR="0" lvl="0" indent="0" algn="ctr" defTabSz="914400" rtl="0" eaLnBrk="1" fontAlgn="auto" latinLnBrk="0" hangingPunct="1">
              <a:lnSpc>
                <a:spcPct val="100000"/>
              </a:lnSpc>
              <a:spcBef>
                <a:spcPts val="429"/>
              </a:spcBef>
              <a:spcAft>
                <a:spcPts val="0"/>
              </a:spcAft>
              <a:buClr>
                <a:schemeClr val="accent3"/>
              </a:buClr>
              <a:buSzTx/>
              <a:buFont typeface="Georgia"/>
              <a:buNone/>
              <a:tabLst/>
              <a:defRPr/>
            </a:pPr>
            <a:r>
              <a:rPr kumimoji="0" lang="en-US" sz="4000" b="0" i="0" u="none" strike="noStrike" kern="1200" cap="none" spc="0" normalizeH="0" baseline="0" noProof="0" dirty="0" smtClean="0">
                <a:ln>
                  <a:noFill/>
                </a:ln>
                <a:solidFill>
                  <a:schemeClr val="tx2"/>
                </a:solidFill>
                <a:effectLst/>
                <a:uLnTx/>
                <a:uFillTx/>
                <a:latin typeface="+mn-lt"/>
                <a:ea typeface="+mn-ea"/>
                <a:cs typeface="+mn-cs"/>
              </a:rPr>
              <a:t>By</a:t>
            </a:r>
          </a:p>
          <a:p>
            <a:pPr marL="91435" marR="0" lvl="0" indent="0" algn="ctr" defTabSz="914400" rtl="0" eaLnBrk="1" fontAlgn="auto" latinLnBrk="0" hangingPunct="1">
              <a:lnSpc>
                <a:spcPct val="100000"/>
              </a:lnSpc>
              <a:spcBef>
                <a:spcPts val="429"/>
              </a:spcBef>
              <a:spcAft>
                <a:spcPts val="0"/>
              </a:spcAft>
              <a:buClr>
                <a:schemeClr val="accent3"/>
              </a:buClr>
              <a:buSzTx/>
              <a:buFont typeface="Georgia"/>
              <a:buNone/>
              <a:tabLst/>
              <a:defRPr/>
            </a:pPr>
            <a:r>
              <a:rPr lang="en-US" sz="4000" noProof="0" dirty="0" smtClean="0">
                <a:solidFill>
                  <a:schemeClr val="tx2"/>
                </a:solidFill>
              </a:rPr>
              <a:t>Vishnavi</a:t>
            </a:r>
            <a:endParaRPr lang="en-US" sz="4000" noProof="0" dirty="0" smtClean="0">
              <a:solidFill>
                <a:schemeClr val="tx2"/>
              </a:solidFill>
            </a:endParaRPr>
          </a:p>
          <a:p>
            <a:pPr marL="91435" marR="0" lvl="0" indent="0" algn="ctr" defTabSz="914400" rtl="0" eaLnBrk="1" fontAlgn="auto" latinLnBrk="0" hangingPunct="1">
              <a:lnSpc>
                <a:spcPct val="100000"/>
              </a:lnSpc>
              <a:spcBef>
                <a:spcPts val="429"/>
              </a:spcBef>
              <a:spcAft>
                <a:spcPts val="0"/>
              </a:spcAft>
              <a:buClr>
                <a:schemeClr val="accent3"/>
              </a:buClr>
              <a:buSzTx/>
              <a:buFont typeface="Georgia"/>
              <a:buNone/>
              <a:tabLst/>
              <a:defRPr/>
            </a:pPr>
            <a:r>
              <a:rPr kumimoji="0" lang="en-US" sz="4000" b="0" i="0" u="none" strike="noStrike" kern="1200" cap="none" spc="0" normalizeH="0" baseline="0" dirty="0" smtClean="0">
                <a:ln>
                  <a:noFill/>
                </a:ln>
                <a:solidFill>
                  <a:schemeClr val="tx2"/>
                </a:solidFill>
                <a:effectLst/>
                <a:uLnTx/>
                <a:uFillTx/>
                <a:latin typeface="+mn-lt"/>
                <a:ea typeface="+mn-ea"/>
                <a:cs typeface="+mn-cs"/>
              </a:rPr>
              <a:t>Sindhu</a:t>
            </a:r>
            <a:r>
              <a:rPr kumimoji="0" lang="en-US" sz="4000" b="0" i="0" u="none" strike="noStrike" kern="1200" cap="none" spc="0" normalizeH="0" dirty="0" smtClean="0">
                <a:ln>
                  <a:noFill/>
                </a:ln>
                <a:solidFill>
                  <a:schemeClr val="tx2"/>
                </a:solidFill>
                <a:effectLst/>
                <a:uLnTx/>
                <a:uFillTx/>
                <a:latin typeface="+mn-lt"/>
                <a:ea typeface="+mn-ea"/>
                <a:cs typeface="+mn-cs"/>
              </a:rPr>
              <a:t> </a:t>
            </a:r>
            <a:r>
              <a:rPr kumimoji="0" lang="en-US" sz="4000" b="0" i="0" u="none" strike="noStrike" kern="1200" cap="none" spc="0" normalizeH="0" dirty="0" smtClean="0">
                <a:ln>
                  <a:noFill/>
                </a:ln>
                <a:solidFill>
                  <a:schemeClr val="tx2"/>
                </a:solidFill>
                <a:effectLst/>
                <a:uLnTx/>
                <a:uFillTx/>
                <a:latin typeface="+mn-lt"/>
                <a:ea typeface="+mn-ea"/>
                <a:cs typeface="+mn-cs"/>
              </a:rPr>
              <a:t>Bhargavi</a:t>
            </a:r>
            <a:endParaRPr kumimoji="0" lang="en-US" sz="4000" b="0" i="0" u="none" strike="noStrike" kern="1200" cap="none" spc="0" normalizeH="0" dirty="0" smtClean="0">
              <a:ln>
                <a:noFill/>
              </a:ln>
              <a:solidFill>
                <a:schemeClr val="tx2"/>
              </a:solidFill>
              <a:effectLst/>
              <a:uLnTx/>
              <a:uFillTx/>
              <a:latin typeface="+mn-lt"/>
              <a:ea typeface="+mn-ea"/>
              <a:cs typeface="+mn-cs"/>
            </a:endParaRPr>
          </a:p>
          <a:p>
            <a:pPr marL="91435" marR="0" lvl="0" indent="0" algn="ctr" defTabSz="914400" rtl="0" eaLnBrk="1" fontAlgn="auto" latinLnBrk="0" hangingPunct="1">
              <a:lnSpc>
                <a:spcPct val="100000"/>
              </a:lnSpc>
              <a:spcBef>
                <a:spcPts val="429"/>
              </a:spcBef>
              <a:spcAft>
                <a:spcPts val="0"/>
              </a:spcAft>
              <a:buClr>
                <a:schemeClr val="accent3"/>
              </a:buClr>
              <a:buSzTx/>
              <a:buFont typeface="Georgia"/>
              <a:buNone/>
              <a:tabLst/>
              <a:defRPr/>
            </a:pPr>
            <a:r>
              <a:rPr lang="en-US" sz="4000" baseline="0" noProof="0" dirty="0" smtClean="0">
                <a:solidFill>
                  <a:schemeClr val="tx2"/>
                </a:solidFill>
              </a:rPr>
              <a:t>Varshitha</a:t>
            </a:r>
            <a:endParaRPr lang="en-US" sz="4000" baseline="0" noProof="0" dirty="0" smtClean="0">
              <a:solidFill>
                <a:schemeClr val="tx2"/>
              </a:solidFill>
            </a:endParaRPr>
          </a:p>
          <a:p>
            <a:pPr marL="91435" marR="0" lvl="0" indent="0" algn="ctr" defTabSz="914400" rtl="0" eaLnBrk="1" fontAlgn="auto" latinLnBrk="0" hangingPunct="1">
              <a:lnSpc>
                <a:spcPct val="100000"/>
              </a:lnSpc>
              <a:spcBef>
                <a:spcPts val="429"/>
              </a:spcBef>
              <a:spcAft>
                <a:spcPts val="0"/>
              </a:spcAft>
              <a:buClr>
                <a:schemeClr val="accent3"/>
              </a:buClr>
              <a:buSzTx/>
              <a:buFont typeface="Georgia"/>
              <a:buNone/>
              <a:tabLst/>
              <a:defRPr/>
            </a:pPr>
            <a:r>
              <a:rPr kumimoji="0" lang="en-US" sz="4000" b="0" i="0" u="none" strike="noStrike" kern="1200" cap="none" spc="0" normalizeH="0" dirty="0" smtClean="0">
                <a:ln>
                  <a:noFill/>
                </a:ln>
                <a:solidFill>
                  <a:schemeClr val="tx2"/>
                </a:solidFill>
                <a:effectLst/>
                <a:uLnTx/>
                <a:uFillTx/>
                <a:latin typeface="+mn-lt"/>
                <a:ea typeface="+mn-ea"/>
                <a:cs typeface="+mn-cs"/>
              </a:rPr>
              <a:t>Bhavya</a:t>
            </a:r>
            <a:endParaRPr kumimoji="0" lang="en-US" sz="4000" b="0" i="0" u="none" strike="noStrike" kern="1200" cap="none" spc="0" normalizeH="0" dirty="0" smtClean="0">
              <a:ln>
                <a:noFill/>
              </a:ln>
              <a:solidFill>
                <a:schemeClr val="tx2"/>
              </a:solidFill>
              <a:effectLst/>
              <a:uLnTx/>
              <a:uFillTx/>
              <a:latin typeface="+mn-lt"/>
              <a:ea typeface="+mn-ea"/>
              <a:cs typeface="+mn-cs"/>
            </a:endParaRPr>
          </a:p>
          <a:p>
            <a:pPr marL="91435" marR="0" lvl="0" indent="0" algn="ctr" defTabSz="914400" rtl="0" eaLnBrk="1" fontAlgn="auto" latinLnBrk="0" hangingPunct="1">
              <a:lnSpc>
                <a:spcPct val="100000"/>
              </a:lnSpc>
              <a:spcBef>
                <a:spcPts val="429"/>
              </a:spcBef>
              <a:spcAft>
                <a:spcPts val="0"/>
              </a:spcAft>
              <a:buClr>
                <a:schemeClr val="accent3"/>
              </a:buClr>
              <a:buSzTx/>
              <a:buFont typeface="Georgia"/>
              <a:buNone/>
              <a:tabLst/>
              <a:defRPr/>
            </a:pPr>
            <a:endParaRPr kumimoji="0" lang="en-US" sz="4000" b="0" i="0" u="none" strike="noStrike" kern="1200" cap="none" spc="0" normalizeH="0" baseline="0" noProof="0" dirty="0" smtClean="0">
              <a:ln>
                <a:noFill/>
              </a:ln>
              <a:solidFill>
                <a:schemeClr val="tx2"/>
              </a:solidFill>
              <a:effectLst/>
              <a:uLnTx/>
              <a:uFillTx/>
              <a:latin typeface="+mn-lt"/>
              <a:ea typeface="+mn-ea"/>
              <a:cs typeface="+mn-cs"/>
            </a:endParaRPr>
          </a:p>
          <a:p>
            <a:pPr marL="91435" marR="0" lvl="0" indent="0" algn="ctr" defTabSz="914400" rtl="0" eaLnBrk="1" fontAlgn="auto" latinLnBrk="0" hangingPunct="1">
              <a:lnSpc>
                <a:spcPct val="100000"/>
              </a:lnSpc>
              <a:spcBef>
                <a:spcPts val="429"/>
              </a:spcBef>
              <a:spcAft>
                <a:spcPts val="0"/>
              </a:spcAft>
              <a:buClr>
                <a:schemeClr val="accent3"/>
              </a:buClr>
              <a:buSzTx/>
              <a:buFont typeface="Georgia"/>
              <a:buNone/>
              <a:tabLst/>
              <a:defRPr/>
            </a:pPr>
            <a:endParaRPr kumimoji="0" lang="en-US" sz="40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err="1" smtClean="0"/>
              <a:t>Hakk</a:t>
            </a:r>
            <a:r>
              <a:rPr lang="en-US" dirty="0" smtClean="0"/>
              <a:t>!  is a combination of various services that are provided to the users through a mobile application. </a:t>
            </a:r>
          </a:p>
          <a:p>
            <a:endParaRPr lang="en-US" dirty="0" smtClean="0"/>
          </a:p>
          <a:p>
            <a:pPr>
              <a:buNone/>
            </a:pPr>
            <a:r>
              <a:rPr lang="en-US" dirty="0" smtClean="0"/>
              <a:t>They include</a:t>
            </a:r>
          </a:p>
          <a:p>
            <a:pPr marL="899696" indent="-742950">
              <a:buAutoNum type="alphaLcParenR"/>
            </a:pPr>
            <a:r>
              <a:rPr lang="en-US" dirty="0" smtClean="0"/>
              <a:t>e-Voting system</a:t>
            </a:r>
          </a:p>
          <a:p>
            <a:pPr marL="899696" indent="-742950">
              <a:buAutoNum type="alphaLcParenR"/>
            </a:pPr>
            <a:r>
              <a:rPr lang="en-US" dirty="0" smtClean="0"/>
              <a:t>Public opinion portal</a:t>
            </a:r>
          </a:p>
          <a:p>
            <a:pPr marL="899696" indent="-742950">
              <a:buAutoNum type="alphaLcParenR"/>
            </a:pPr>
            <a:r>
              <a:rPr lang="en-US" dirty="0" smtClean="0"/>
              <a:t>Information about local MLA/MP</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e-Voting system</a:t>
            </a:r>
            <a:endParaRPr lang="en-US" dirty="0"/>
          </a:p>
        </p:txBody>
      </p:sp>
      <p:sp>
        <p:nvSpPr>
          <p:cNvPr id="3" name="Content Placeholder 2"/>
          <p:cNvSpPr>
            <a:spLocks noGrp="1"/>
          </p:cNvSpPr>
          <p:nvPr>
            <p:ph idx="1"/>
          </p:nvPr>
        </p:nvSpPr>
        <p:spPr/>
        <p:txBody>
          <a:bodyPr>
            <a:normAutofit/>
          </a:bodyPr>
          <a:lstStyle/>
          <a:p>
            <a:r>
              <a:rPr lang="en-US" dirty="0" smtClean="0"/>
              <a:t>In e-voting system, people can cast their vote online using the mobile application installed in their </a:t>
            </a:r>
            <a:r>
              <a:rPr lang="en-US" dirty="0" err="1" smtClean="0"/>
              <a:t>smartphone</a:t>
            </a:r>
            <a:r>
              <a:rPr lang="en-US" dirty="0" smtClean="0"/>
              <a:t>. The System verifies if the user has already casted his vote, if not the user is given the permission to cast his vote to the candidate of his/her choice and the system records the UID and EPIC number of the user to prevent casting of multiple votes.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opinion portal</a:t>
            </a:r>
            <a:endParaRPr lang="en-US" dirty="0"/>
          </a:p>
        </p:txBody>
      </p:sp>
      <p:sp>
        <p:nvSpPr>
          <p:cNvPr id="3" name="Content Placeholder 2"/>
          <p:cNvSpPr>
            <a:spLocks noGrp="1"/>
          </p:cNvSpPr>
          <p:nvPr>
            <p:ph idx="1"/>
          </p:nvPr>
        </p:nvSpPr>
        <p:spPr/>
        <p:txBody>
          <a:bodyPr/>
          <a:lstStyle/>
          <a:p>
            <a:r>
              <a:rPr lang="en-US" dirty="0" smtClean="0"/>
              <a:t>In public opinion system, the registered users has the right to express their opinions on the schemes and the policies implemented by the government and the cumulative data would be displayed depicting the voice of the people and giving a clear picture whether the government has the acceptance from the people or not.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 about local MLA/MP</a:t>
            </a:r>
            <a:endParaRPr lang="en-US" dirty="0"/>
          </a:p>
        </p:txBody>
      </p:sp>
      <p:sp>
        <p:nvSpPr>
          <p:cNvPr id="3" name="Content Placeholder 2"/>
          <p:cNvSpPr>
            <a:spLocks noGrp="1"/>
          </p:cNvSpPr>
          <p:nvPr>
            <p:ph idx="1"/>
          </p:nvPr>
        </p:nvSpPr>
        <p:spPr/>
        <p:txBody>
          <a:bodyPr/>
          <a:lstStyle/>
          <a:p>
            <a:r>
              <a:rPr lang="en-US" dirty="0" smtClean="0"/>
              <a:t>Apart from these services the user(Guest/Registered) can also know the current MLA/MP of his/her constituency and the Bio-data of the public representative.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HAKK!</a:t>
            </a:r>
            <a:endParaRPr lang="en-US" dirty="0"/>
          </a:p>
        </p:txBody>
      </p:sp>
      <p:sp>
        <p:nvSpPr>
          <p:cNvPr id="3" name="Content Placeholder 2"/>
          <p:cNvSpPr>
            <a:spLocks noGrp="1"/>
          </p:cNvSpPr>
          <p:nvPr>
            <p:ph idx="1"/>
          </p:nvPr>
        </p:nvSpPr>
        <p:spPr/>
        <p:txBody>
          <a:bodyPr/>
          <a:lstStyle/>
          <a:p>
            <a:r>
              <a:rPr lang="en-US" dirty="0" smtClean="0"/>
              <a:t>Overall the project aims to fulfill the 3 basic rights of every citizen, </a:t>
            </a:r>
          </a:p>
          <a:p>
            <a:pPr>
              <a:buNone/>
            </a:pPr>
            <a:r>
              <a:rPr lang="en-US" dirty="0" smtClean="0"/>
              <a:t>1. Right to vote </a:t>
            </a:r>
          </a:p>
          <a:p>
            <a:pPr>
              <a:buNone/>
            </a:pPr>
            <a:r>
              <a:rPr lang="en-US" dirty="0" smtClean="0"/>
              <a:t>2.Right for freedom of speech </a:t>
            </a:r>
          </a:p>
          <a:p>
            <a:pPr>
              <a:buNone/>
            </a:pPr>
            <a:r>
              <a:rPr lang="en-US" dirty="0" smtClean="0"/>
              <a:t>3. Right to know. </a:t>
            </a:r>
          </a:p>
          <a:p>
            <a:pPr>
              <a:buNone/>
            </a:pPr>
            <a:endParaRPr lang="en-US" dirty="0" smtClean="0"/>
          </a:p>
          <a:p>
            <a:pPr>
              <a:buNone/>
            </a:pPr>
            <a:r>
              <a:rPr lang="en-US" dirty="0" smtClean="0"/>
              <a:t>Hence the name of the app “HAKK!”</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authentication Technique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user ID (EPIC number), UID (</a:t>
            </a:r>
            <a:r>
              <a:rPr lang="en-US" dirty="0" err="1" smtClean="0"/>
              <a:t>Aadhar</a:t>
            </a:r>
            <a:r>
              <a:rPr lang="en-US" dirty="0" smtClean="0"/>
              <a:t> Number) and password are used as the first level of security. The data entered by the user is verified with the contents of the database, if the data is correct then the user need to enter the answers for the high security questions (entered at the time of registration) in the final level the user need to unlock (decode) a picture password, which the user has set at the time of registration. If the data entered by the user in all the three levels is found valid, he gets access to the voting system.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present elections in India are conducted using the EVMs(</a:t>
            </a:r>
            <a:r>
              <a:rPr lang="en-US" b="1" dirty="0" smtClean="0"/>
              <a:t>Electronic Voting Machines</a:t>
            </a:r>
            <a:r>
              <a:rPr lang="en-US" dirty="0" smtClean="0"/>
              <a:t>)</a:t>
            </a:r>
          </a:p>
          <a:p>
            <a:r>
              <a:rPr lang="en-US" dirty="0" smtClean="0"/>
              <a:t>The users need to have the information about their polling station.</a:t>
            </a:r>
          </a:p>
          <a:p>
            <a:r>
              <a:rPr lang="en-US" dirty="0" smtClean="0"/>
              <a:t>The users have to stand in a queue for a longer time.</a:t>
            </a:r>
          </a:p>
          <a:p>
            <a:r>
              <a:rPr lang="en-US" dirty="0" smtClean="0"/>
              <a:t>The Indian EVMs are purposely designed as stand-alone units to prevent any intrusion during electronic transmission of results. Instead, the EVMs are collected in counting booths and tallied on the assigned counting day(s) in the presence of polling agents of the candidates.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dirty="0" smtClean="0"/>
              <a:t>Online voting (e-voting) would be more convenient, relatively secure and utilize fewer resources. To be able to access e-voting system from a handheld device like a </a:t>
            </a:r>
            <a:r>
              <a:rPr lang="en-US" dirty="0" err="1" smtClean="0"/>
              <a:t>smartphone</a:t>
            </a:r>
            <a:r>
              <a:rPr lang="en-US" dirty="0" smtClean="0"/>
              <a:t> may be more convenient for many people. This could potentially be a solution for the low voter turnout at the polls. Also the users can also know the Bio-data of their  MLA/MP.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179</TotalTime>
  <Words>604</Words>
  <Application>Microsoft Office PowerPoint</Application>
  <PresentationFormat>Custom</PresentationFormat>
  <Paragraphs>59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Urban</vt:lpstr>
      <vt:lpstr>HAKK!</vt:lpstr>
      <vt:lpstr>Abstract</vt:lpstr>
      <vt:lpstr>e-Voting system</vt:lpstr>
      <vt:lpstr>Public opinion portal</vt:lpstr>
      <vt:lpstr>Info about local MLA/MP</vt:lpstr>
      <vt:lpstr>HAKK!</vt:lpstr>
      <vt:lpstr>User authentication Technique</vt:lpstr>
      <vt:lpstr>Existing System</vt:lpstr>
      <vt:lpstr>Advantages</vt:lpstr>
      <vt:lpstr>Slide 10</vt:lpstr>
      <vt:lpstr>Use case diagram:</vt:lpstr>
      <vt:lpstr>Class diagram:</vt:lpstr>
      <vt:lpstr>Data flow diagram:</vt:lpstr>
      <vt:lpstr>Disadvantages:</vt:lpstr>
      <vt:lpstr>Proposed system: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HAKK!</dc:title>
  <dc:creator>Student</dc:creator>
  <cp:lastModifiedBy>Sai</cp:lastModifiedBy>
  <cp:revision>15</cp:revision>
  <dcterms:created xsi:type="dcterms:W3CDTF">2015-08-11T09:10:00Z</dcterms:created>
  <dcterms:modified xsi:type="dcterms:W3CDTF">2017-02-01T17:58:04Z</dcterms:modified>
</cp:coreProperties>
</file>