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BB8A-9013-442E-9CC5-3303D4449219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5857C-0434-41DB-BF15-50D9C7737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4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5857C-0434-41DB-BF15-50D9C773703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0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2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0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2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0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5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95DF-540E-4337-94FB-91645D70F157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E830-E8E6-4EB9-9306-6D60671C6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41746" cy="6606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1662" y="5640946"/>
            <a:ext cx="537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Intro to Machine Learning Project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                                               -By Bhavya Induri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524" y="1249251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1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7735" y="2743199"/>
            <a:ext cx="4314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Dataset :It is a high dimensionality dataset of 150 samples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Replacing missing values with zero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Performing PCA to reduce dimensionality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Performing SVM classifier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8943" y="1249251"/>
            <a:ext cx="2965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2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52129" y="2743199"/>
            <a:ext cx="5065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Dataset : It is simple dataset with 20 +features of 100 samples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KNN classifier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3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068" y="1249251"/>
            <a:ext cx="296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3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068" y="2665927"/>
            <a:ext cx="4031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Dataset : It is simple dataset with  13 features of 6000+ samples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median to replace  missing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Performing SVM  classifier.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018986" y="1249250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4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4287" y="2665927"/>
            <a:ext cx="4365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Dataset : It is High dimensionality dataset with 2500+samples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PCA to reduce dimensionality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Random Forest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3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352282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5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7132" y="2588654"/>
            <a:ext cx="3915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Dataset :dataset with 11 features  and 1200+samples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Random Forest Classifier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92473" y="1352282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6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2473" y="2588654"/>
            <a:ext cx="3453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Dataset : High dimensional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</a:t>
            </a:r>
            <a:r>
              <a:rPr lang="en-IN" dirty="0" smtClean="0"/>
              <a:t> Random Forest Classifier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7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219" y="1107583"/>
            <a:ext cx="385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1 &amp; 3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797" y="2498501"/>
            <a:ext cx="9431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MICE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Imputing </a:t>
            </a:r>
            <a:r>
              <a:rPr lang="en-IN" dirty="0" smtClean="0"/>
              <a:t>missing variables  with the observed values that are drawn from linear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Many iterations  are performed (usually 10)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Final iteration dataset  is considered as the  final dataset with best values for missing variables.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75008" y="3567448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2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797" y="4803820"/>
            <a:ext cx="943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Using KNN </a:t>
            </a:r>
            <a:r>
              <a:rPr lang="en-IN" dirty="0" smtClean="0"/>
              <a:t>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 smtClean="0"/>
              <a:t>this for </a:t>
            </a:r>
            <a:r>
              <a:rPr lang="en-IN" dirty="0"/>
              <a:t>missing values is that a point value can be approximated by the values of the points that are closest to it, based on other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1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617" y="1365161"/>
            <a:ext cx="439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MultiLabel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5617" y="2588654"/>
            <a:ext cx="9787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One vs Rest </a:t>
            </a:r>
            <a:r>
              <a:rPr lang="en-IN" dirty="0" smtClean="0"/>
              <a:t>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This </a:t>
            </a:r>
            <a:r>
              <a:rPr lang="en-IN" dirty="0"/>
              <a:t>strategy involves training a single classifier per class, with the samples of that class as positive samples and all other samples as negatives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Dataset :high dimensional and </a:t>
            </a:r>
            <a:r>
              <a:rPr lang="en-IN" dirty="0" smtClean="0"/>
              <a:t>large samples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Performing Hamming </a:t>
            </a:r>
            <a:r>
              <a:rPr lang="en-IN" dirty="0" smtClean="0"/>
              <a:t>loss (error)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1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949" y="1056068"/>
            <a:ext cx="6812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/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 :0.66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C2: 0.95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C3:0.45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C4:0.98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C5:0.70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C6: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Multilabel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classification:     0.27 error</a:t>
            </a:r>
          </a:p>
        </p:txBody>
      </p:sp>
    </p:spTree>
    <p:extLst>
      <p:ext uri="{BB962C8B-B14F-4D97-AF65-F5344CB8AC3E}">
        <p14:creationId xmlns:p14="http://schemas.microsoft.com/office/powerpoint/2010/main" val="27994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0630" y="2382591"/>
            <a:ext cx="5512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9610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272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Induri</dc:creator>
  <cp:lastModifiedBy>Bhavya Induri</cp:lastModifiedBy>
  <cp:revision>15</cp:revision>
  <dcterms:created xsi:type="dcterms:W3CDTF">2019-04-26T13:02:21Z</dcterms:created>
  <dcterms:modified xsi:type="dcterms:W3CDTF">2019-04-27T02:22:48Z</dcterms:modified>
</cp:coreProperties>
</file>