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12D229E5-DB81-498A-8821-4101A65CB120}" type="datetimeFigureOut">
              <a:rPr lang="en-ZA" smtClean="0"/>
              <a:t>2019/10/23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268628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12D229E5-DB81-498A-8821-4101A65CB120}" type="datetimeFigureOut">
              <a:rPr lang="en-ZA" smtClean="0"/>
              <a:t>2019/10/23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83708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12D229E5-DB81-498A-8821-4101A65CB120}" type="datetimeFigureOut">
              <a:rPr lang="en-ZA" smtClean="0"/>
              <a:t>2019/10/23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426455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12D229E5-DB81-498A-8821-4101A65CB120}" type="datetimeFigureOut">
              <a:rPr lang="en-ZA" smtClean="0"/>
              <a:t>2019/10/23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397866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D229E5-DB81-498A-8821-4101A65CB120}" type="datetimeFigureOut">
              <a:rPr lang="en-ZA" smtClean="0"/>
              <a:t>2019/10/23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304618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12D229E5-DB81-498A-8821-4101A65CB120}" type="datetimeFigureOut">
              <a:rPr lang="en-ZA" smtClean="0"/>
              <a:t>2019/10/23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189900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12D229E5-DB81-498A-8821-4101A65CB120}" type="datetimeFigureOut">
              <a:rPr lang="en-ZA" smtClean="0"/>
              <a:t>2019/10/23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402635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12D229E5-DB81-498A-8821-4101A65CB120}" type="datetimeFigureOut">
              <a:rPr lang="en-ZA" smtClean="0"/>
              <a:t>2019/10/23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55236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229E5-DB81-498A-8821-4101A65CB120}" type="datetimeFigureOut">
              <a:rPr lang="en-ZA" smtClean="0"/>
              <a:t>2019/10/23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371503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D229E5-DB81-498A-8821-4101A65CB120}" type="datetimeFigureOut">
              <a:rPr lang="en-ZA" smtClean="0"/>
              <a:t>2019/10/23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225965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D229E5-DB81-498A-8821-4101A65CB120}" type="datetimeFigureOut">
              <a:rPr lang="en-ZA" smtClean="0"/>
              <a:t>2019/10/23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736D07D-A6DA-4E49-A732-1E1208971849}" type="slidenum">
              <a:rPr lang="en-ZA" smtClean="0"/>
              <a:t>‹#›</a:t>
            </a:fld>
            <a:endParaRPr lang="en-ZA"/>
          </a:p>
        </p:txBody>
      </p:sp>
    </p:spTree>
    <p:extLst>
      <p:ext uri="{BB962C8B-B14F-4D97-AF65-F5344CB8AC3E}">
        <p14:creationId xmlns:p14="http://schemas.microsoft.com/office/powerpoint/2010/main" val="55634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229E5-DB81-498A-8821-4101A65CB120}" type="datetimeFigureOut">
              <a:rPr lang="en-ZA" smtClean="0"/>
              <a:t>2019/10/23</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6D07D-A6DA-4E49-A732-1E1208971849}" type="slidenum">
              <a:rPr lang="en-ZA" smtClean="0"/>
              <a:t>‹#›</a:t>
            </a:fld>
            <a:endParaRPr lang="en-ZA"/>
          </a:p>
        </p:txBody>
      </p:sp>
    </p:spTree>
    <p:extLst>
      <p:ext uri="{BB962C8B-B14F-4D97-AF65-F5344CB8AC3E}">
        <p14:creationId xmlns:p14="http://schemas.microsoft.com/office/powerpoint/2010/main" val="2686275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The Battle of Neighborhood</a:t>
            </a:r>
            <a:endParaRPr lang="en-ZA" dirty="0"/>
          </a:p>
        </p:txBody>
      </p:sp>
      <p:sp>
        <p:nvSpPr>
          <p:cNvPr id="3" name="Subtitle 2"/>
          <p:cNvSpPr>
            <a:spLocks noGrp="1"/>
          </p:cNvSpPr>
          <p:nvPr>
            <p:ph type="subTitle" idx="1"/>
          </p:nvPr>
        </p:nvSpPr>
        <p:spPr>
          <a:xfrm flipV="1">
            <a:off x="1524000" y="5257800"/>
            <a:ext cx="9144000" cy="53788"/>
          </a:xfrm>
        </p:spPr>
        <p:txBody>
          <a:bodyPr>
            <a:normAutofit fontScale="25000" lnSpcReduction="20000"/>
          </a:bodyPr>
          <a:lstStyle/>
          <a:p>
            <a:endParaRPr lang="en-ZA" dirty="0"/>
          </a:p>
        </p:txBody>
      </p:sp>
    </p:spTree>
    <p:extLst>
      <p:ext uri="{BB962C8B-B14F-4D97-AF65-F5344CB8AC3E}">
        <p14:creationId xmlns:p14="http://schemas.microsoft.com/office/powerpoint/2010/main" val="238324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ZA" dirty="0"/>
          </a:p>
        </p:txBody>
      </p:sp>
      <p:sp>
        <p:nvSpPr>
          <p:cNvPr id="3" name="Content Placeholder 2"/>
          <p:cNvSpPr>
            <a:spLocks noGrp="1"/>
          </p:cNvSpPr>
          <p:nvPr>
            <p:ph idx="1"/>
          </p:nvPr>
        </p:nvSpPr>
        <p:spPr/>
        <p:txBody>
          <a:bodyPr/>
          <a:lstStyle/>
          <a:p>
            <a:r>
              <a:rPr lang="en-US" dirty="0" smtClean="0"/>
              <a:t>This project is to take a </a:t>
            </a:r>
            <a:r>
              <a:rPr lang="en-US" dirty="0" smtClean="0"/>
              <a:t>glimpse of crimes </a:t>
            </a:r>
            <a:r>
              <a:rPr lang="en-US" dirty="0" smtClean="0"/>
              <a:t>at different neighborhoods </a:t>
            </a:r>
            <a:r>
              <a:rPr lang="en-US" dirty="0" smtClean="0"/>
              <a:t>of </a:t>
            </a:r>
            <a:r>
              <a:rPr lang="en-US" dirty="0"/>
              <a:t>C</a:t>
            </a:r>
            <a:r>
              <a:rPr lang="en-US" dirty="0" smtClean="0"/>
              <a:t>hicago .</a:t>
            </a:r>
            <a:r>
              <a:rPr lang="en-ZA" dirty="0"/>
              <a:t> Chicago,</a:t>
            </a:r>
            <a:r>
              <a:rPr lang="en-ZA" dirty="0" smtClean="0"/>
              <a:t> </a:t>
            </a:r>
            <a:r>
              <a:rPr lang="en-ZA" dirty="0"/>
              <a:t>on Lake Michigan in Illinois, is among the largest cities in the U.S</a:t>
            </a:r>
            <a:r>
              <a:rPr lang="en-ZA" dirty="0" smtClean="0"/>
              <a:t>.</a:t>
            </a:r>
          </a:p>
          <a:p>
            <a:pPr marL="0" indent="0">
              <a:buNone/>
            </a:pPr>
            <a:endParaRPr lang="en-US" dirty="0" smtClean="0"/>
          </a:p>
          <a:p>
            <a:r>
              <a:rPr lang="en-US" dirty="0" smtClean="0"/>
              <a:t>Travelers from inside and outside of </a:t>
            </a:r>
            <a:r>
              <a:rPr lang="en-US" dirty="0" smtClean="0"/>
              <a:t>Chicago </a:t>
            </a:r>
            <a:r>
              <a:rPr lang="en-US" dirty="0" smtClean="0"/>
              <a:t>area who </a:t>
            </a:r>
            <a:r>
              <a:rPr lang="en-US" dirty="0" smtClean="0"/>
              <a:t>want to decide where to visit and business owners may be interested in the project.</a:t>
            </a:r>
          </a:p>
          <a:p>
            <a:endParaRPr lang="en-ZA" dirty="0"/>
          </a:p>
        </p:txBody>
      </p:sp>
    </p:spTree>
    <p:extLst>
      <p:ext uri="{BB962C8B-B14F-4D97-AF65-F5344CB8AC3E}">
        <p14:creationId xmlns:p14="http://schemas.microsoft.com/office/powerpoint/2010/main" val="67292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br>
              <a:rPr lang="en-US" b="1" dirty="0" smtClean="0"/>
            </a:br>
            <a:endParaRPr lang="en-ZA" dirty="0"/>
          </a:p>
        </p:txBody>
      </p:sp>
      <p:sp>
        <p:nvSpPr>
          <p:cNvPr id="3" name="Content Placeholder 2"/>
          <p:cNvSpPr>
            <a:spLocks noGrp="1"/>
          </p:cNvSpPr>
          <p:nvPr>
            <p:ph idx="1"/>
          </p:nvPr>
        </p:nvSpPr>
        <p:spPr/>
        <p:txBody>
          <a:bodyPr/>
          <a:lstStyle/>
          <a:p>
            <a:r>
              <a:rPr lang="en-US" b="1" dirty="0" smtClean="0"/>
              <a:t>I organized two data </a:t>
            </a:r>
            <a:r>
              <a:rPr lang="en-US" b="1" dirty="0" smtClean="0"/>
              <a:t>sets from courser </a:t>
            </a:r>
            <a:r>
              <a:rPr lang="en-US" b="1" dirty="0" smtClean="0"/>
              <a:t>and  </a:t>
            </a:r>
            <a:r>
              <a:rPr lang="en-US" b="1" dirty="0" smtClean="0"/>
              <a:t>from multiple online sources</a:t>
            </a:r>
          </a:p>
          <a:p>
            <a:endParaRPr lang="en-US" dirty="0" smtClean="0"/>
          </a:p>
          <a:p>
            <a:endParaRPr lang="en-ZA" dirty="0"/>
          </a:p>
        </p:txBody>
      </p:sp>
    </p:spTree>
    <p:extLst>
      <p:ext uri="{BB962C8B-B14F-4D97-AF65-F5344CB8AC3E}">
        <p14:creationId xmlns:p14="http://schemas.microsoft.com/office/powerpoint/2010/main" val="371846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br>
              <a:rPr lang="en-US" b="1" dirty="0" smtClean="0"/>
            </a:br>
            <a:endParaRPr lang="en-ZA" dirty="0"/>
          </a:p>
        </p:txBody>
      </p:sp>
      <p:sp>
        <p:nvSpPr>
          <p:cNvPr id="3" name="Content Placeholder 2"/>
          <p:cNvSpPr>
            <a:spLocks noGrp="1"/>
          </p:cNvSpPr>
          <p:nvPr>
            <p:ph idx="1"/>
          </p:nvPr>
        </p:nvSpPr>
        <p:spPr/>
        <p:txBody>
          <a:bodyPr/>
          <a:lstStyle/>
          <a:p>
            <a:r>
              <a:rPr lang="en-US" b="1" dirty="0" smtClean="0"/>
              <a:t>Basic skills from week 3 lab</a:t>
            </a:r>
          </a:p>
          <a:p>
            <a:r>
              <a:rPr lang="en-US" b="1" dirty="0" smtClean="0"/>
              <a:t>Majorly relied on Foursquare API to retrieve all venues of each neighborhoods, then group by each neighborhoods and to count how many venues before filter top 10 most common venue types of each neighborhoods</a:t>
            </a:r>
          </a:p>
          <a:p>
            <a:endParaRPr lang="en-ZA" dirty="0"/>
          </a:p>
        </p:txBody>
      </p:sp>
    </p:spTree>
    <p:extLst>
      <p:ext uri="{BB962C8B-B14F-4D97-AF65-F5344CB8AC3E}">
        <p14:creationId xmlns:p14="http://schemas.microsoft.com/office/powerpoint/2010/main" val="189683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ZA" dirty="0"/>
          </a:p>
        </p:txBody>
      </p:sp>
      <p:sp>
        <p:nvSpPr>
          <p:cNvPr id="3" name="Content Placeholder 2"/>
          <p:cNvSpPr>
            <a:spLocks noGrp="1"/>
          </p:cNvSpPr>
          <p:nvPr>
            <p:ph idx="1"/>
          </p:nvPr>
        </p:nvSpPr>
        <p:spPr/>
        <p:txBody>
          <a:bodyPr/>
          <a:lstStyle/>
          <a:p>
            <a:r>
              <a:rPr lang="en-US" dirty="0" smtClean="0"/>
              <a:t>Providence has more venues than Hartford (512 vs 460)</a:t>
            </a:r>
          </a:p>
          <a:p>
            <a:r>
              <a:rPr lang="en-US" dirty="0" smtClean="0"/>
              <a:t>Federal Hill has the most venues in Providence</a:t>
            </a:r>
          </a:p>
          <a:p>
            <a:r>
              <a:rPr lang="en-US" dirty="0" smtClean="0"/>
              <a:t>Downtown has the most venues in Hartford</a:t>
            </a:r>
          </a:p>
          <a:p>
            <a:r>
              <a:rPr lang="en-US" dirty="0" smtClean="0"/>
              <a:t>Most of venues in Federal Hill are restaurants, bars</a:t>
            </a:r>
          </a:p>
          <a:p>
            <a:r>
              <a:rPr lang="en-US" dirty="0" smtClean="0"/>
              <a:t>Venues in Downtown Hartford are more diverse includes: banks, concert hall, gyms…</a:t>
            </a:r>
          </a:p>
          <a:p>
            <a:r>
              <a:rPr lang="en-US" dirty="0" smtClean="0"/>
              <a:t>Bars, Restaurants, Bakeries, and Diners are very common in Providence</a:t>
            </a:r>
          </a:p>
          <a:p>
            <a:r>
              <a:rPr lang="en-US" dirty="0" smtClean="0"/>
              <a:t>Hartford is more about commercial</a:t>
            </a:r>
          </a:p>
          <a:p>
            <a:endParaRPr lang="en-ZA" dirty="0"/>
          </a:p>
        </p:txBody>
      </p:sp>
    </p:spTree>
    <p:extLst>
      <p:ext uri="{BB962C8B-B14F-4D97-AF65-F5344CB8AC3E}">
        <p14:creationId xmlns:p14="http://schemas.microsoft.com/office/powerpoint/2010/main" val="377381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ZA" dirty="0"/>
          </a:p>
        </p:txBody>
      </p:sp>
      <p:sp>
        <p:nvSpPr>
          <p:cNvPr id="3" name="Content Placeholder 2"/>
          <p:cNvSpPr>
            <a:spLocks noGrp="1"/>
          </p:cNvSpPr>
          <p:nvPr>
            <p:ph idx="1"/>
          </p:nvPr>
        </p:nvSpPr>
        <p:spPr/>
        <p:txBody>
          <a:bodyPr/>
          <a:lstStyle/>
          <a:p>
            <a:r>
              <a:rPr lang="en-US" dirty="0" smtClean="0"/>
              <a:t>For travelers:</a:t>
            </a:r>
          </a:p>
          <a:p>
            <a:r>
              <a:rPr lang="en-US" dirty="0" smtClean="0"/>
              <a:t>Providence may more suitable to spend a good amount time of enjoy the local food</a:t>
            </a:r>
          </a:p>
          <a:p>
            <a:r>
              <a:rPr lang="en-US" dirty="0" smtClean="0"/>
              <a:t>Hartford has less food but more commercial</a:t>
            </a:r>
          </a:p>
          <a:p>
            <a:endParaRPr lang="en-US" dirty="0" smtClean="0"/>
          </a:p>
          <a:p>
            <a:r>
              <a:rPr lang="en-US" dirty="0" smtClean="0"/>
              <a:t>For business owners:</a:t>
            </a:r>
          </a:p>
          <a:p>
            <a:r>
              <a:rPr lang="en-US" dirty="0" smtClean="0"/>
              <a:t>Providence is good place to open small business related to food and travel industry</a:t>
            </a:r>
          </a:p>
          <a:p>
            <a:r>
              <a:rPr lang="en-US" dirty="0" smtClean="0"/>
              <a:t>Hartford is better place to involve in insurance industry</a:t>
            </a:r>
          </a:p>
          <a:p>
            <a:pPr marL="0" indent="0">
              <a:buNone/>
            </a:pPr>
            <a:endParaRPr lang="en-US" smtClean="0"/>
          </a:p>
          <a:p>
            <a:endParaRPr lang="en-ZA"/>
          </a:p>
        </p:txBody>
      </p:sp>
    </p:spTree>
    <p:extLst>
      <p:ext uri="{BB962C8B-B14F-4D97-AF65-F5344CB8AC3E}">
        <p14:creationId xmlns:p14="http://schemas.microsoft.com/office/powerpoint/2010/main" val="352427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241</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SHASHIDHAR</dc:creator>
  <cp:lastModifiedBy>SHASHIDHAR</cp:lastModifiedBy>
  <cp:revision>4</cp:revision>
  <dcterms:created xsi:type="dcterms:W3CDTF">2019-10-21T06:50:32Z</dcterms:created>
  <dcterms:modified xsi:type="dcterms:W3CDTF">2019-10-23T10:20:42Z</dcterms:modified>
</cp:coreProperties>
</file>