
<file path=[Content_Types].xml><?xml version="1.0" encoding="utf-8"?>
<Types xmlns="http://schemas.openxmlformats.org/package/2006/content-types">
  <Default Extension="fntdata" ContentType="application/x-fontdata"/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notesMasterIdLst>
    <p:notesMasterId r:id="rId15"/>
  </p:notesMasterIdLst>
  <p:sldSz cx="14630400" cy="8229600"/>
  <p:notesSz cx="8229600" cy="14630400"/>
  <p:embeddedFontLst>
    <p:embeddedFont>
      <p:font typeface="MuseoModerno Medium"/>
      <p:regular r:id="rId20"/>
    </p:embeddedFont>
    <p:embeddedFont>
      <p:font typeface="MuseoModerno Medium"/>
      <p:regular r:id="rId21"/>
    </p:embeddedFont>
    <p:embeddedFont>
      <p:font typeface="MuseoModerno Medium"/>
      <p:regular r:id="rId22"/>
    </p:embeddedFont>
    <p:embeddedFont>
      <p:font typeface="MuseoModerno Medium"/>
      <p:regular r:id="rId23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20" Type="http://schemas.openxmlformats.org/officeDocument/2006/relationships/font" Target="fonts/font1.fntdata"/><Relationship Id="rId21" Type="http://schemas.openxmlformats.org/officeDocument/2006/relationships/font" Target="fonts/font2.fntdata"/><Relationship Id="rId22" Type="http://schemas.openxmlformats.org/officeDocument/2006/relationships/font" Target="fonts/font3.fntdata"/><Relationship Id="rId23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10-1.png"/><Relationship Id="rId3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11-1.png"/><Relationship Id="rId3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12-1.png"/><Relationship Id="rId3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13-1.png"/><Relationship Id="rId3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14-1.png"/><Relationship Id="rId3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2-1.png"/><Relationship Id="rId3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3-1.png"/><Relationship Id="rId3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4-1.png"/><Relationship Id="rId3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5-1.png"/><Relationship Id="rId3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6-1.png"/><Relationship Id="rId3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7-1.png"/><Relationship Id="rId3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8-1.png"/><Relationship Id="rId3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9-1.png"/><Relationship Id="rId3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0738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5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0738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5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1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0738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5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2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0738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5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3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0738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5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0738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5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0738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5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0738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5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0738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5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0738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5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0738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5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0738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5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0738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5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0-1.png"/><Relationship Id="rId2" Type="http://schemas.openxmlformats.org/officeDocument/2006/relationships/image" Target="../media/image-10-2.png"/><Relationship Id="rId3" Type="http://schemas.openxmlformats.org/officeDocument/2006/relationships/image" Target="../media/image-10-3.png"/><Relationship Id="rId4" Type="http://schemas.openxmlformats.org/officeDocument/2006/relationships/slideLayout" Target="../slideLayouts/slideLayout11.xml"/><Relationship Id="rId5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2-1.png"/><Relationship Id="rId2" Type="http://schemas.openxmlformats.org/officeDocument/2006/relationships/image" Target="../media/image-12-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3-1.png"/><Relationship Id="rId2" Type="http://schemas.openxmlformats.org/officeDocument/2006/relationships/slideLayout" Target="../slideLayouts/slideLayout14.xml"/><Relationship Id="rId3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image" Target="../media/image-3-2.png"/><Relationship Id="rId3" Type="http://schemas.openxmlformats.org/officeDocument/2006/relationships/image" Target="../media/image-3-3.png"/><Relationship Id="rId4" Type="http://schemas.openxmlformats.org/officeDocument/2006/relationships/image" Target="../media/image-3-4.png"/><Relationship Id="rId5" Type="http://schemas.openxmlformats.org/officeDocument/2006/relationships/slideLayout" Target="../slideLayouts/slideLayout4.xml"/><Relationship Id="rId6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image" Target="../media/image-4-2.png"/><Relationship Id="rId3" Type="http://schemas.openxmlformats.org/officeDocument/2006/relationships/slideLayout" Target="../slideLayouts/slideLayout5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3" Type="http://schemas.openxmlformats.org/officeDocument/2006/relationships/image" Target="../media/image-5-3.png"/><Relationship Id="rId4" Type="http://schemas.openxmlformats.org/officeDocument/2006/relationships/image" Target="../media/image-5-4.png"/><Relationship Id="rId5" Type="http://schemas.openxmlformats.org/officeDocument/2006/relationships/slideLayout" Target="../slideLayouts/slideLayout6.xml"/><Relationship Id="rId6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image" Target="../media/image-6-2.png"/><Relationship Id="rId3" Type="http://schemas.openxmlformats.org/officeDocument/2006/relationships/slideLayout" Target="../slideLayouts/slideLayout7.xml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image" Target="../media/image-7-2.png"/><Relationship Id="rId3" Type="http://schemas.openxmlformats.org/officeDocument/2006/relationships/slideLayout" Target="../slideLayouts/slideLayout8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image" Target="../media/image-8-2.png"/><Relationship Id="rId3" Type="http://schemas.openxmlformats.org/officeDocument/2006/relationships/image" Target="../media/image-8-3.png"/><Relationship Id="rId4" Type="http://schemas.openxmlformats.org/officeDocument/2006/relationships/image" Target="../media/image-8-4.png"/><Relationship Id="rId5" Type="http://schemas.openxmlformats.org/officeDocument/2006/relationships/image" Target="../media/image-8-5.png"/><Relationship Id="rId6" Type="http://schemas.openxmlformats.org/officeDocument/2006/relationships/slideLayout" Target="../slideLayouts/slideLayout9.xml"/><Relationship Id="rId7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9-1.png"/><Relationship Id="rId2" Type="http://schemas.openxmlformats.org/officeDocument/2006/relationships/slideLayout" Target="../slideLayouts/slideLayout10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7607" y="2938224"/>
            <a:ext cx="4919186" cy="2353032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793790" y="3045976"/>
            <a:ext cx="5904548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124E73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LGD Project Overview</a:t>
            </a:r>
            <a:endParaRPr lang="en-US" sz="4450" dirty="0"/>
          </a:p>
        </p:txBody>
      </p:sp>
      <p:sp>
        <p:nvSpPr>
          <p:cNvPr id="5" name="Text 1"/>
          <p:cNvSpPr/>
          <p:nvPr/>
        </p:nvSpPr>
        <p:spPr>
          <a:xfrm>
            <a:off x="793790" y="4094917"/>
            <a:ext cx="75564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This presentation will provide an overview of the LGD project. The project aims to create a comprehensive Learning and Development platform for your organization.</a:t>
            </a:r>
            <a:endParaRPr lang="en-US" sz="17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86859" y="461010"/>
            <a:ext cx="4191833" cy="52399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4100"/>
              </a:lnSpc>
              <a:buNone/>
            </a:pPr>
            <a:r>
              <a:rPr lang="en-US" sz="3300" dirty="0">
                <a:solidFill>
                  <a:srgbClr val="124E73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Database Schema</a:t>
            </a:r>
            <a:endParaRPr lang="en-US" sz="330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6859" y="1320284"/>
            <a:ext cx="6727984" cy="5319951"/>
          </a:xfrm>
          <a:prstGeom prst="rect">
            <a:avLst/>
          </a:prstGeom>
        </p:spPr>
      </p:pic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7201" y="6938724"/>
            <a:ext cx="1070967" cy="670679"/>
          </a:xfrm>
          <a:prstGeom prst="rect">
            <a:avLst/>
          </a:prstGeom>
        </p:spPr>
      </p:pic>
      <p:pic>
        <p:nvPicPr>
          <p:cNvPr id="5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2232" y="6938724"/>
            <a:ext cx="1070967" cy="67067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272189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124E73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Employee page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321129"/>
            <a:ext cx="7925038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124E73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Role : Take assigned training course and provide feedback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01562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124E73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Responsibilities : 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793790" y="4710113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complete courses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5152311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provide feedback  on courses 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93790" y="5594509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Track their own progress</a:t>
            </a:r>
            <a:endParaRPr lang="en-US" sz="175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77240" y="610672"/>
            <a:ext cx="5552361" cy="69389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450"/>
              </a:lnSpc>
              <a:buNone/>
            </a:pPr>
            <a:endParaRPr lang="en-US" sz="435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7240" y="1887498"/>
            <a:ext cx="6165652" cy="3191947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777240" y="5329238"/>
            <a:ext cx="3739039" cy="3470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00"/>
              </a:lnSpc>
              <a:buNone/>
            </a:pPr>
            <a:r>
              <a:rPr lang="en-US" sz="2150" dirty="0">
                <a:solidFill>
                  <a:srgbClr val="124E73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Employee progress tracking</a:t>
            </a:r>
            <a:endParaRPr lang="en-US" sz="2150" dirty="0"/>
          </a:p>
        </p:txBody>
      </p:sp>
      <p:sp>
        <p:nvSpPr>
          <p:cNvPr id="5" name="Text 2"/>
          <p:cNvSpPr/>
          <p:nvPr/>
        </p:nvSpPr>
        <p:spPr>
          <a:xfrm>
            <a:off x="777240" y="5898356"/>
            <a:ext cx="6296978" cy="88844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3450"/>
              </a:lnSpc>
              <a:buNone/>
            </a:pPr>
            <a:r>
              <a:rPr lang="en-US" sz="21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Features : Track course completion rate and employee performance</a:t>
            </a:r>
            <a:endParaRPr lang="en-US" sz="2150" dirty="0"/>
          </a:p>
        </p:txBody>
      </p:sp>
      <p:sp>
        <p:nvSpPr>
          <p:cNvPr id="6" name="Text 3"/>
          <p:cNvSpPr/>
          <p:nvPr/>
        </p:nvSpPr>
        <p:spPr>
          <a:xfrm>
            <a:off x="777240" y="6986587"/>
            <a:ext cx="6296978" cy="44422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3450"/>
              </a:lnSpc>
              <a:buNone/>
            </a:pPr>
            <a:endParaRPr lang="en-US" sz="2150" dirty="0"/>
          </a:p>
        </p:txBody>
      </p:sp>
      <p:pic>
        <p:nvPicPr>
          <p:cNvPr id="7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3572" y="1887498"/>
            <a:ext cx="6106954" cy="2482453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7623572" y="4619744"/>
            <a:ext cx="2776180" cy="3470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00"/>
              </a:lnSpc>
              <a:buNone/>
            </a:pPr>
            <a:r>
              <a:rPr lang="en-US" sz="2150" dirty="0">
                <a:solidFill>
                  <a:srgbClr val="124E73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feedback overview</a:t>
            </a:r>
            <a:endParaRPr lang="en-US" sz="2150" dirty="0"/>
          </a:p>
        </p:txBody>
      </p:sp>
      <p:sp>
        <p:nvSpPr>
          <p:cNvPr id="9" name="Text 5"/>
          <p:cNvSpPr/>
          <p:nvPr/>
        </p:nvSpPr>
        <p:spPr>
          <a:xfrm>
            <a:off x="7623572" y="5188863"/>
            <a:ext cx="6237089" cy="88844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3450"/>
              </a:lnSpc>
              <a:buNone/>
            </a:pPr>
            <a:r>
              <a:rPr lang="en-US" sz="21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Features : Display course assignment statuses, employee progress and feedback</a:t>
            </a:r>
            <a:endParaRPr lang="en-US" sz="215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3227427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124E73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Thank You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90" y="4276368"/>
            <a:ext cx="7556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Thank you for your time and consideration. I am very glad to have this team and very happy to  be part of this  project.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523053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124E73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Project Introduction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79880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124E73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Project Goal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379952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To develop a web-based learning management system (LMS) for effective employee training and development.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599521" y="379880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124E73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Key Features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7599521" y="4379952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Dashboards for admins, managers, and employees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599521" y="4822150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Progress tracking for individual users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599521" y="5264348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Personalized learning paths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97562" y="390882"/>
            <a:ext cx="3554254" cy="44422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3450"/>
              </a:lnSpc>
              <a:buNone/>
            </a:pPr>
            <a:r>
              <a:rPr lang="en-US" sz="2750" dirty="0">
                <a:solidFill>
                  <a:srgbClr val="124E73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System Architecture</a:t>
            </a:r>
            <a:endParaRPr lang="en-US" sz="275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7562" y="1119426"/>
            <a:ext cx="8546306" cy="4090630"/>
          </a:xfrm>
          <a:prstGeom prst="rect">
            <a:avLst/>
          </a:prstGeom>
        </p:spPr>
      </p:pic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1419" y="5369957"/>
            <a:ext cx="2249805" cy="81915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3864650" y="5738813"/>
            <a:ext cx="83344" cy="2843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200"/>
              </a:lnSpc>
              <a:buNone/>
            </a:pPr>
            <a:r>
              <a:rPr lang="en-US" sz="1350" dirty="0">
                <a:solidFill>
                  <a:srgbClr val="2B415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1</a:t>
            </a:r>
            <a:endParaRPr lang="en-US" sz="1350" dirty="0"/>
          </a:p>
        </p:txBody>
      </p:sp>
      <p:sp>
        <p:nvSpPr>
          <p:cNvPr id="6" name="Text 2"/>
          <p:cNvSpPr/>
          <p:nvPr/>
        </p:nvSpPr>
        <p:spPr>
          <a:xfrm>
            <a:off x="5173385" y="5512118"/>
            <a:ext cx="1320165" cy="22217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700"/>
              </a:lnSpc>
              <a:buNone/>
            </a:pPr>
            <a:r>
              <a:rPr lang="en-US" sz="1350" dirty="0">
                <a:solidFill>
                  <a:srgbClr val="2B415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Frontend</a:t>
            </a:r>
            <a:endParaRPr lang="en-US" sz="1350" dirty="0"/>
          </a:p>
        </p:txBody>
      </p:sp>
      <p:sp>
        <p:nvSpPr>
          <p:cNvPr id="7" name="Text 3"/>
          <p:cNvSpPr/>
          <p:nvPr/>
        </p:nvSpPr>
        <p:spPr>
          <a:xfrm>
            <a:off x="5173385" y="5819537"/>
            <a:ext cx="1320165" cy="2274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750"/>
              </a:lnSpc>
              <a:buNone/>
            </a:pPr>
            <a:r>
              <a:rPr lang="en-US" sz="110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HTML, CSS, JavaScript</a:t>
            </a:r>
            <a:endParaRPr lang="en-US" sz="1100" dirty="0"/>
          </a:p>
        </p:txBody>
      </p:sp>
      <p:sp>
        <p:nvSpPr>
          <p:cNvPr id="8" name="Shape 4"/>
          <p:cNvSpPr/>
          <p:nvPr/>
        </p:nvSpPr>
        <p:spPr>
          <a:xfrm>
            <a:off x="5066705" y="6203037"/>
            <a:ext cx="9030653" cy="7620"/>
          </a:xfrm>
          <a:prstGeom prst="roundRect">
            <a:avLst>
              <a:gd name="adj" fmla="val 279865"/>
            </a:avLst>
          </a:prstGeom>
          <a:solidFill>
            <a:srgbClr val="D9D4C9"/>
          </a:solidFill>
          <a:ln/>
        </p:spPr>
      </p:sp>
      <p:pic>
        <p:nvPicPr>
          <p:cNvPr id="9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6517" y="6224588"/>
            <a:ext cx="4499610" cy="819150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3856792" y="6492002"/>
            <a:ext cx="98822" cy="2843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200"/>
              </a:lnSpc>
              <a:buNone/>
            </a:pPr>
            <a:r>
              <a:rPr lang="en-US" sz="1350" dirty="0">
                <a:solidFill>
                  <a:srgbClr val="2B415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2</a:t>
            </a:r>
            <a:endParaRPr lang="en-US" sz="1350" dirty="0"/>
          </a:p>
        </p:txBody>
      </p:sp>
      <p:sp>
        <p:nvSpPr>
          <p:cNvPr id="11" name="Text 6"/>
          <p:cNvSpPr/>
          <p:nvPr/>
        </p:nvSpPr>
        <p:spPr>
          <a:xfrm>
            <a:off x="6298287" y="6366748"/>
            <a:ext cx="1092637" cy="22217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700"/>
              </a:lnSpc>
              <a:buNone/>
            </a:pPr>
            <a:r>
              <a:rPr lang="en-US" sz="1350" dirty="0">
                <a:solidFill>
                  <a:srgbClr val="2B415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Backend</a:t>
            </a:r>
            <a:endParaRPr lang="en-US" sz="1350" dirty="0"/>
          </a:p>
        </p:txBody>
      </p:sp>
      <p:sp>
        <p:nvSpPr>
          <p:cNvPr id="12" name="Text 7"/>
          <p:cNvSpPr/>
          <p:nvPr/>
        </p:nvSpPr>
        <p:spPr>
          <a:xfrm>
            <a:off x="6298287" y="6674168"/>
            <a:ext cx="1092637" cy="2274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750"/>
              </a:lnSpc>
              <a:buNone/>
            </a:pPr>
            <a:r>
              <a:rPr lang="en-US" sz="110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Django framework</a:t>
            </a:r>
            <a:endParaRPr lang="en-US" sz="1100" dirty="0"/>
          </a:p>
        </p:txBody>
      </p:sp>
      <p:sp>
        <p:nvSpPr>
          <p:cNvPr id="13" name="Shape 8"/>
          <p:cNvSpPr/>
          <p:nvPr/>
        </p:nvSpPr>
        <p:spPr>
          <a:xfrm>
            <a:off x="6191607" y="7057668"/>
            <a:ext cx="7905750" cy="7620"/>
          </a:xfrm>
          <a:prstGeom prst="roundRect">
            <a:avLst>
              <a:gd name="adj" fmla="val 279865"/>
            </a:avLst>
          </a:prstGeom>
          <a:solidFill>
            <a:srgbClr val="D9D4C9"/>
          </a:solidFill>
          <a:ln/>
        </p:spPr>
      </p:sp>
      <p:pic>
        <p:nvPicPr>
          <p:cNvPr id="14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614" y="7079218"/>
            <a:ext cx="6749415" cy="819150"/>
          </a:xfrm>
          <a:prstGeom prst="rect">
            <a:avLst/>
          </a:prstGeom>
        </p:spPr>
      </p:pic>
      <p:sp>
        <p:nvSpPr>
          <p:cNvPr id="15" name="Text 9"/>
          <p:cNvSpPr/>
          <p:nvPr/>
        </p:nvSpPr>
        <p:spPr>
          <a:xfrm>
            <a:off x="3856315" y="7346633"/>
            <a:ext cx="99893" cy="2843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200"/>
              </a:lnSpc>
              <a:buNone/>
            </a:pPr>
            <a:r>
              <a:rPr lang="en-US" sz="1350" dirty="0">
                <a:solidFill>
                  <a:srgbClr val="2B415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3</a:t>
            </a:r>
            <a:endParaRPr lang="en-US" sz="1350" dirty="0"/>
          </a:p>
        </p:txBody>
      </p:sp>
      <p:sp>
        <p:nvSpPr>
          <p:cNvPr id="16" name="Text 10"/>
          <p:cNvSpPr/>
          <p:nvPr/>
        </p:nvSpPr>
        <p:spPr>
          <a:xfrm>
            <a:off x="7423190" y="7221379"/>
            <a:ext cx="845225" cy="22217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700"/>
              </a:lnSpc>
              <a:buNone/>
            </a:pPr>
            <a:r>
              <a:rPr lang="en-US" sz="1350" dirty="0">
                <a:solidFill>
                  <a:srgbClr val="2B415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Database</a:t>
            </a:r>
            <a:endParaRPr lang="en-US" sz="1350" dirty="0"/>
          </a:p>
        </p:txBody>
      </p:sp>
      <p:sp>
        <p:nvSpPr>
          <p:cNvPr id="17" name="Text 11"/>
          <p:cNvSpPr/>
          <p:nvPr/>
        </p:nvSpPr>
        <p:spPr>
          <a:xfrm>
            <a:off x="7423190" y="7528798"/>
            <a:ext cx="845225" cy="2274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750"/>
              </a:lnSpc>
              <a:buNone/>
            </a:pPr>
            <a:r>
              <a:rPr lang="en-US" sz="110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SQLite</a:t>
            </a:r>
            <a:endParaRPr lang="en-US" sz="11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7607" y="2938224"/>
            <a:ext cx="4919186" cy="2353032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793790" y="2005489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124E73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Home Page</a:t>
            </a:r>
            <a:endParaRPr lang="en-US" sz="4450" dirty="0"/>
          </a:p>
        </p:txBody>
      </p:sp>
      <p:sp>
        <p:nvSpPr>
          <p:cNvPr id="5" name="Shape 1"/>
          <p:cNvSpPr/>
          <p:nvPr/>
        </p:nvSpPr>
        <p:spPr>
          <a:xfrm>
            <a:off x="793790" y="3309580"/>
            <a:ext cx="396835" cy="396835"/>
          </a:xfrm>
          <a:prstGeom prst="roundRect">
            <a:avLst>
              <a:gd name="adj" fmla="val 8574"/>
            </a:avLst>
          </a:prstGeom>
          <a:solidFill>
            <a:srgbClr val="F3EEE3"/>
          </a:solidFill>
          <a:ln/>
        </p:spPr>
      </p:sp>
      <p:sp>
        <p:nvSpPr>
          <p:cNvPr id="6" name="Text 2"/>
          <p:cNvSpPr/>
          <p:nvPr/>
        </p:nvSpPr>
        <p:spPr>
          <a:xfrm>
            <a:off x="1417439" y="330958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2B415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Welcome Message</a:t>
            </a:r>
            <a:endParaRPr lang="en-US" sz="2200" dirty="0"/>
          </a:p>
        </p:txBody>
      </p:sp>
      <p:sp>
        <p:nvSpPr>
          <p:cNvPr id="7" name="Text 3"/>
          <p:cNvSpPr/>
          <p:nvPr/>
        </p:nvSpPr>
        <p:spPr>
          <a:xfrm>
            <a:off x="1417439" y="3799999"/>
            <a:ext cx="304121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Personalized greeting for users upon login.</a:t>
            </a:r>
            <a:endParaRPr lang="en-US" sz="1750" dirty="0"/>
          </a:p>
        </p:txBody>
      </p:sp>
      <p:sp>
        <p:nvSpPr>
          <p:cNvPr id="8" name="Shape 4"/>
          <p:cNvSpPr/>
          <p:nvPr/>
        </p:nvSpPr>
        <p:spPr>
          <a:xfrm>
            <a:off x="4685467" y="3309580"/>
            <a:ext cx="396835" cy="396835"/>
          </a:xfrm>
          <a:prstGeom prst="roundRect">
            <a:avLst>
              <a:gd name="adj" fmla="val 8574"/>
            </a:avLst>
          </a:prstGeom>
          <a:solidFill>
            <a:srgbClr val="F3EEE3"/>
          </a:solidFill>
          <a:ln/>
        </p:spPr>
      </p:sp>
      <p:sp>
        <p:nvSpPr>
          <p:cNvPr id="9" name="Text 5"/>
          <p:cNvSpPr/>
          <p:nvPr/>
        </p:nvSpPr>
        <p:spPr>
          <a:xfrm>
            <a:off x="5309116" y="330958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2B415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Quick Links</a:t>
            </a:r>
            <a:endParaRPr lang="en-US" sz="2200" dirty="0"/>
          </a:p>
        </p:txBody>
      </p:sp>
      <p:sp>
        <p:nvSpPr>
          <p:cNvPr id="10" name="Text 6"/>
          <p:cNvSpPr/>
          <p:nvPr/>
        </p:nvSpPr>
        <p:spPr>
          <a:xfrm>
            <a:off x="5309116" y="3799999"/>
            <a:ext cx="3041213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Access to key features such as learning modules, progress tracking, and support.</a:t>
            </a:r>
            <a:endParaRPr lang="en-US" sz="1750" dirty="0"/>
          </a:p>
        </p:txBody>
      </p:sp>
      <p:sp>
        <p:nvSpPr>
          <p:cNvPr id="11" name="Shape 7"/>
          <p:cNvSpPr/>
          <p:nvPr/>
        </p:nvSpPr>
        <p:spPr>
          <a:xfrm>
            <a:off x="793790" y="5370671"/>
            <a:ext cx="396835" cy="396835"/>
          </a:xfrm>
          <a:prstGeom prst="roundRect">
            <a:avLst>
              <a:gd name="adj" fmla="val 8574"/>
            </a:avLst>
          </a:prstGeom>
          <a:solidFill>
            <a:srgbClr val="F3EEE3"/>
          </a:solidFill>
          <a:ln/>
        </p:spPr>
      </p:sp>
      <p:sp>
        <p:nvSpPr>
          <p:cNvPr id="12" name="Text 8"/>
          <p:cNvSpPr/>
          <p:nvPr/>
        </p:nvSpPr>
        <p:spPr>
          <a:xfrm>
            <a:off x="1417439" y="537067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2B415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Announcements</a:t>
            </a:r>
            <a:endParaRPr lang="en-US" sz="2200" dirty="0"/>
          </a:p>
        </p:txBody>
      </p:sp>
      <p:sp>
        <p:nvSpPr>
          <p:cNvPr id="13" name="Text 9"/>
          <p:cNvSpPr/>
          <p:nvPr/>
        </p:nvSpPr>
        <p:spPr>
          <a:xfrm>
            <a:off x="1417439" y="5861090"/>
            <a:ext cx="693277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Display important updates and announcements.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240036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124E73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Login Page</a:t>
            </a:r>
            <a:endParaRPr lang="en-US" sz="4450" dirty="0"/>
          </a:p>
        </p:txBody>
      </p:sp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790" y="2288977"/>
            <a:ext cx="566976" cy="566976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93790" y="308276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2B415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Username Input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793790" y="3573185"/>
            <a:ext cx="360807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Enter user credentials for authentication.</a:t>
            </a:r>
            <a:endParaRPr lang="en-US" sz="1750" dirty="0"/>
          </a:p>
        </p:txBody>
      </p:sp>
      <p:pic>
        <p:nvPicPr>
          <p:cNvPr id="7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2021" y="2288977"/>
            <a:ext cx="566976" cy="566976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4742021" y="308276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2B415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Password Input</a:t>
            </a:r>
            <a:endParaRPr lang="en-US" sz="2200" dirty="0"/>
          </a:p>
        </p:txBody>
      </p:sp>
      <p:sp>
        <p:nvSpPr>
          <p:cNvPr id="9" name="Text 4"/>
          <p:cNvSpPr/>
          <p:nvPr/>
        </p:nvSpPr>
        <p:spPr>
          <a:xfrm>
            <a:off x="4742021" y="3573185"/>
            <a:ext cx="360818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Securely store and validate passwords.</a:t>
            </a:r>
            <a:endParaRPr lang="en-US" sz="1750" dirty="0"/>
          </a:p>
        </p:txBody>
      </p:sp>
      <p:pic>
        <p:nvPicPr>
          <p:cNvPr id="10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790" y="4979432"/>
            <a:ext cx="566976" cy="566976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793790" y="577322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2B415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Login Button</a:t>
            </a:r>
            <a:endParaRPr lang="en-US" sz="2200" dirty="0"/>
          </a:p>
        </p:txBody>
      </p:sp>
      <p:sp>
        <p:nvSpPr>
          <p:cNvPr id="12" name="Text 6"/>
          <p:cNvSpPr/>
          <p:nvPr/>
        </p:nvSpPr>
        <p:spPr>
          <a:xfrm>
            <a:off x="793790" y="6263640"/>
            <a:ext cx="360807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Initiates authentication process and redirects to the appropriate page.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2835235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4189" y="283488"/>
            <a:ext cx="4741902" cy="226826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793790" y="4173022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124E73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Signup Page</a:t>
            </a:r>
            <a:endParaRPr lang="en-US" sz="4450" dirty="0"/>
          </a:p>
        </p:txBody>
      </p:sp>
      <p:sp>
        <p:nvSpPr>
          <p:cNvPr id="5" name="Shape 1"/>
          <p:cNvSpPr/>
          <p:nvPr/>
        </p:nvSpPr>
        <p:spPr>
          <a:xfrm>
            <a:off x="793790" y="5221962"/>
            <a:ext cx="4196358" cy="1669852"/>
          </a:xfrm>
          <a:prstGeom prst="roundRect">
            <a:avLst>
              <a:gd name="adj" fmla="val 2038"/>
            </a:avLst>
          </a:prstGeom>
          <a:solidFill>
            <a:srgbClr val="F3EEE3"/>
          </a:solidFill>
          <a:ln/>
        </p:spPr>
      </p:sp>
      <p:sp>
        <p:nvSpPr>
          <p:cNvPr id="6" name="Text 2"/>
          <p:cNvSpPr/>
          <p:nvPr/>
        </p:nvSpPr>
        <p:spPr>
          <a:xfrm>
            <a:off x="1020604" y="544877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2B415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User Information</a:t>
            </a:r>
            <a:endParaRPr lang="en-US" sz="2200" dirty="0"/>
          </a:p>
        </p:txBody>
      </p:sp>
      <p:sp>
        <p:nvSpPr>
          <p:cNvPr id="7" name="Text 3"/>
          <p:cNvSpPr/>
          <p:nvPr/>
        </p:nvSpPr>
        <p:spPr>
          <a:xfrm>
            <a:off x="1020604" y="5939195"/>
            <a:ext cx="374273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Collect essential user details, including name, email, and role.</a:t>
            </a:r>
            <a:endParaRPr lang="en-US" sz="1750" dirty="0"/>
          </a:p>
        </p:txBody>
      </p:sp>
      <p:sp>
        <p:nvSpPr>
          <p:cNvPr id="8" name="Shape 4"/>
          <p:cNvSpPr/>
          <p:nvPr/>
        </p:nvSpPr>
        <p:spPr>
          <a:xfrm>
            <a:off x="5216962" y="5221962"/>
            <a:ext cx="4196358" cy="1669852"/>
          </a:xfrm>
          <a:prstGeom prst="roundRect">
            <a:avLst>
              <a:gd name="adj" fmla="val 2038"/>
            </a:avLst>
          </a:prstGeom>
          <a:solidFill>
            <a:srgbClr val="F3EEE3"/>
          </a:solidFill>
          <a:ln/>
        </p:spPr>
      </p:sp>
      <p:sp>
        <p:nvSpPr>
          <p:cNvPr id="9" name="Text 5"/>
          <p:cNvSpPr/>
          <p:nvPr/>
        </p:nvSpPr>
        <p:spPr>
          <a:xfrm>
            <a:off x="5443776" y="544877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2B415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Password Creation</a:t>
            </a:r>
            <a:endParaRPr lang="en-US" sz="2200" dirty="0"/>
          </a:p>
        </p:txBody>
      </p:sp>
      <p:sp>
        <p:nvSpPr>
          <p:cNvPr id="10" name="Text 6"/>
          <p:cNvSpPr/>
          <p:nvPr/>
        </p:nvSpPr>
        <p:spPr>
          <a:xfrm>
            <a:off x="5443776" y="5939195"/>
            <a:ext cx="374273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Implement strong password requirements for security.</a:t>
            </a:r>
            <a:endParaRPr lang="en-US" sz="1750" dirty="0"/>
          </a:p>
        </p:txBody>
      </p:sp>
      <p:sp>
        <p:nvSpPr>
          <p:cNvPr id="11" name="Shape 7"/>
          <p:cNvSpPr/>
          <p:nvPr/>
        </p:nvSpPr>
        <p:spPr>
          <a:xfrm>
            <a:off x="9640133" y="5221962"/>
            <a:ext cx="4196358" cy="1669852"/>
          </a:xfrm>
          <a:prstGeom prst="roundRect">
            <a:avLst>
              <a:gd name="adj" fmla="val 2038"/>
            </a:avLst>
          </a:prstGeom>
          <a:solidFill>
            <a:srgbClr val="F3EEE3"/>
          </a:solidFill>
          <a:ln/>
        </p:spPr>
      </p:sp>
      <p:sp>
        <p:nvSpPr>
          <p:cNvPr id="12" name="Text 8"/>
          <p:cNvSpPr/>
          <p:nvPr/>
        </p:nvSpPr>
        <p:spPr>
          <a:xfrm>
            <a:off x="9866948" y="544877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2B415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Account Activation</a:t>
            </a:r>
            <a:endParaRPr lang="en-US" sz="2200" dirty="0"/>
          </a:p>
        </p:txBody>
      </p:sp>
      <p:sp>
        <p:nvSpPr>
          <p:cNvPr id="13" name="Text 9"/>
          <p:cNvSpPr/>
          <p:nvPr/>
        </p:nvSpPr>
        <p:spPr>
          <a:xfrm>
            <a:off x="9866948" y="5939195"/>
            <a:ext cx="374273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Send activation link to verify email and complete registration.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607" y="2938224"/>
            <a:ext cx="4919186" cy="2353032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6280190" y="1040130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124E73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Manager Page</a:t>
            </a:r>
            <a:endParaRPr lang="en-US" sz="4450" dirty="0"/>
          </a:p>
        </p:txBody>
      </p:sp>
      <p:sp>
        <p:nvSpPr>
          <p:cNvPr id="5" name="Shape 1"/>
          <p:cNvSpPr/>
          <p:nvPr/>
        </p:nvSpPr>
        <p:spPr>
          <a:xfrm>
            <a:off x="6605111" y="2089071"/>
            <a:ext cx="30480" cy="5100280"/>
          </a:xfrm>
          <a:prstGeom prst="roundRect">
            <a:avLst>
              <a:gd name="adj" fmla="val 111628"/>
            </a:avLst>
          </a:prstGeom>
          <a:solidFill>
            <a:srgbClr val="D9D4C9"/>
          </a:solidFill>
          <a:ln/>
        </p:spPr>
      </p:sp>
      <p:sp>
        <p:nvSpPr>
          <p:cNvPr id="6" name="Shape 2"/>
          <p:cNvSpPr/>
          <p:nvPr/>
        </p:nvSpPr>
        <p:spPr>
          <a:xfrm>
            <a:off x="6845022" y="2584133"/>
            <a:ext cx="793790" cy="30480"/>
          </a:xfrm>
          <a:prstGeom prst="roundRect">
            <a:avLst>
              <a:gd name="adj" fmla="val 111628"/>
            </a:avLst>
          </a:prstGeom>
          <a:solidFill>
            <a:srgbClr val="D9D4C9"/>
          </a:solidFill>
          <a:ln/>
        </p:spPr>
      </p:sp>
      <p:sp>
        <p:nvSpPr>
          <p:cNvPr id="7" name="Shape 3"/>
          <p:cNvSpPr/>
          <p:nvPr/>
        </p:nvSpPr>
        <p:spPr>
          <a:xfrm>
            <a:off x="6365200" y="2344222"/>
            <a:ext cx="510302" cy="510302"/>
          </a:xfrm>
          <a:prstGeom prst="roundRect">
            <a:avLst>
              <a:gd name="adj" fmla="val 6667"/>
            </a:avLst>
          </a:prstGeom>
          <a:solidFill>
            <a:srgbClr val="F3EEE3"/>
          </a:solidFill>
          <a:ln/>
        </p:spPr>
      </p:sp>
      <p:sp>
        <p:nvSpPr>
          <p:cNvPr id="8" name="Text 4"/>
          <p:cNvSpPr/>
          <p:nvPr/>
        </p:nvSpPr>
        <p:spPr>
          <a:xfrm>
            <a:off x="6540579" y="2429232"/>
            <a:ext cx="159544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dirty="0">
                <a:solidFill>
                  <a:srgbClr val="2B415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1</a:t>
            </a:r>
            <a:endParaRPr lang="en-US" sz="2650" dirty="0"/>
          </a:p>
        </p:txBody>
      </p:sp>
      <p:sp>
        <p:nvSpPr>
          <p:cNvPr id="9" name="Text 5"/>
          <p:cNvSpPr/>
          <p:nvPr/>
        </p:nvSpPr>
        <p:spPr>
          <a:xfrm>
            <a:off x="7867888" y="231588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2B415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Employee Progress</a:t>
            </a:r>
            <a:endParaRPr lang="en-US" sz="2200" dirty="0"/>
          </a:p>
        </p:txBody>
      </p:sp>
      <p:sp>
        <p:nvSpPr>
          <p:cNvPr id="10" name="Text 6"/>
          <p:cNvSpPr/>
          <p:nvPr/>
        </p:nvSpPr>
        <p:spPr>
          <a:xfrm>
            <a:off x="7867888" y="2806303"/>
            <a:ext cx="596872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Monitor individual and team progress on learning modules.</a:t>
            </a:r>
            <a:endParaRPr lang="en-US" sz="1750" dirty="0"/>
          </a:p>
        </p:txBody>
      </p:sp>
      <p:sp>
        <p:nvSpPr>
          <p:cNvPr id="11" name="Shape 7"/>
          <p:cNvSpPr/>
          <p:nvPr/>
        </p:nvSpPr>
        <p:spPr>
          <a:xfrm>
            <a:off x="6845022" y="4117896"/>
            <a:ext cx="793790" cy="30480"/>
          </a:xfrm>
          <a:prstGeom prst="roundRect">
            <a:avLst>
              <a:gd name="adj" fmla="val 111628"/>
            </a:avLst>
          </a:prstGeom>
          <a:solidFill>
            <a:srgbClr val="D9D4C9"/>
          </a:solidFill>
          <a:ln/>
        </p:spPr>
      </p:sp>
      <p:sp>
        <p:nvSpPr>
          <p:cNvPr id="12" name="Shape 8"/>
          <p:cNvSpPr/>
          <p:nvPr/>
        </p:nvSpPr>
        <p:spPr>
          <a:xfrm>
            <a:off x="6365200" y="3877985"/>
            <a:ext cx="510302" cy="510302"/>
          </a:xfrm>
          <a:prstGeom prst="roundRect">
            <a:avLst>
              <a:gd name="adj" fmla="val 6667"/>
            </a:avLst>
          </a:prstGeom>
          <a:solidFill>
            <a:srgbClr val="F3EEE3"/>
          </a:solidFill>
          <a:ln/>
        </p:spPr>
      </p:sp>
      <p:sp>
        <p:nvSpPr>
          <p:cNvPr id="13" name="Text 9"/>
          <p:cNvSpPr/>
          <p:nvPr/>
        </p:nvSpPr>
        <p:spPr>
          <a:xfrm>
            <a:off x="6525697" y="3962995"/>
            <a:ext cx="189190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dirty="0">
                <a:solidFill>
                  <a:srgbClr val="2B415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2</a:t>
            </a:r>
            <a:endParaRPr lang="en-US" sz="2650" dirty="0"/>
          </a:p>
        </p:txBody>
      </p:sp>
      <p:sp>
        <p:nvSpPr>
          <p:cNvPr id="14" name="Text 10"/>
          <p:cNvSpPr/>
          <p:nvPr/>
        </p:nvSpPr>
        <p:spPr>
          <a:xfrm>
            <a:off x="7867888" y="384964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2B415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Training Assignment</a:t>
            </a:r>
            <a:endParaRPr lang="en-US" sz="2200" dirty="0"/>
          </a:p>
        </p:txBody>
      </p:sp>
      <p:sp>
        <p:nvSpPr>
          <p:cNvPr id="15" name="Text 11"/>
          <p:cNvSpPr/>
          <p:nvPr/>
        </p:nvSpPr>
        <p:spPr>
          <a:xfrm>
            <a:off x="7867888" y="4340066"/>
            <a:ext cx="596872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Assign specific training programs to team members based on their needs.</a:t>
            </a:r>
            <a:endParaRPr lang="en-US" sz="1750" dirty="0"/>
          </a:p>
        </p:txBody>
      </p:sp>
      <p:sp>
        <p:nvSpPr>
          <p:cNvPr id="16" name="Shape 12"/>
          <p:cNvSpPr/>
          <p:nvPr/>
        </p:nvSpPr>
        <p:spPr>
          <a:xfrm>
            <a:off x="6845022" y="6014561"/>
            <a:ext cx="793790" cy="30480"/>
          </a:xfrm>
          <a:prstGeom prst="roundRect">
            <a:avLst>
              <a:gd name="adj" fmla="val 111628"/>
            </a:avLst>
          </a:prstGeom>
          <a:solidFill>
            <a:srgbClr val="D9D4C9"/>
          </a:solidFill>
          <a:ln/>
        </p:spPr>
      </p:sp>
      <p:sp>
        <p:nvSpPr>
          <p:cNvPr id="17" name="Shape 13"/>
          <p:cNvSpPr/>
          <p:nvPr/>
        </p:nvSpPr>
        <p:spPr>
          <a:xfrm>
            <a:off x="6365200" y="5774650"/>
            <a:ext cx="510302" cy="510302"/>
          </a:xfrm>
          <a:prstGeom prst="roundRect">
            <a:avLst>
              <a:gd name="adj" fmla="val 6667"/>
            </a:avLst>
          </a:prstGeom>
          <a:solidFill>
            <a:srgbClr val="F3EEE3"/>
          </a:solidFill>
          <a:ln/>
        </p:spPr>
      </p:sp>
      <p:sp>
        <p:nvSpPr>
          <p:cNvPr id="18" name="Text 14"/>
          <p:cNvSpPr/>
          <p:nvPr/>
        </p:nvSpPr>
        <p:spPr>
          <a:xfrm>
            <a:off x="6524744" y="5859661"/>
            <a:ext cx="191214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dirty="0">
                <a:solidFill>
                  <a:srgbClr val="2B415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3</a:t>
            </a:r>
            <a:endParaRPr lang="en-US" sz="2650" dirty="0"/>
          </a:p>
        </p:txBody>
      </p:sp>
      <p:sp>
        <p:nvSpPr>
          <p:cNvPr id="19" name="Text 15"/>
          <p:cNvSpPr/>
          <p:nvPr/>
        </p:nvSpPr>
        <p:spPr>
          <a:xfrm>
            <a:off x="7867888" y="5746313"/>
            <a:ext cx="3103007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2B415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Performance Feedback</a:t>
            </a:r>
            <a:endParaRPr lang="en-US" sz="2200" dirty="0"/>
          </a:p>
        </p:txBody>
      </p:sp>
      <p:sp>
        <p:nvSpPr>
          <p:cNvPr id="20" name="Text 16"/>
          <p:cNvSpPr/>
          <p:nvPr/>
        </p:nvSpPr>
        <p:spPr>
          <a:xfrm>
            <a:off x="7867888" y="6236732"/>
            <a:ext cx="596872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Provide feedback and guidance based on training performance data.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7488" y="2661523"/>
            <a:ext cx="4919305" cy="2906554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793790" y="868561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124E73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Admin Page</a:t>
            </a:r>
            <a:endParaRPr lang="en-US" sz="4450" dirty="0"/>
          </a:p>
        </p:txBody>
      </p:sp>
      <p:pic>
        <p:nvPicPr>
          <p:cNvPr id="5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1917502"/>
            <a:ext cx="1134070" cy="1814513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2268022" y="2144316"/>
            <a:ext cx="3062764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2B415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Content Management</a:t>
            </a:r>
            <a:endParaRPr lang="en-US" sz="2200" dirty="0"/>
          </a:p>
        </p:txBody>
      </p:sp>
      <p:sp>
        <p:nvSpPr>
          <p:cNvPr id="7" name="Text 2"/>
          <p:cNvSpPr/>
          <p:nvPr/>
        </p:nvSpPr>
        <p:spPr>
          <a:xfrm>
            <a:off x="2268022" y="2634734"/>
            <a:ext cx="608218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Create, edit, and manage learning modules and materials.</a:t>
            </a:r>
            <a:endParaRPr lang="en-US" sz="1750" dirty="0"/>
          </a:p>
        </p:txBody>
      </p:sp>
      <p:pic>
        <p:nvPicPr>
          <p:cNvPr id="8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790" y="3732014"/>
            <a:ext cx="1134070" cy="1814513"/>
          </a:xfrm>
          <a:prstGeom prst="rect">
            <a:avLst/>
          </a:prstGeom>
        </p:spPr>
      </p:pic>
      <p:sp>
        <p:nvSpPr>
          <p:cNvPr id="9" name="Text 3"/>
          <p:cNvSpPr/>
          <p:nvPr/>
        </p:nvSpPr>
        <p:spPr>
          <a:xfrm>
            <a:off x="2268022" y="395882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2B415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User Administration</a:t>
            </a:r>
            <a:endParaRPr lang="en-US" sz="2200" dirty="0"/>
          </a:p>
        </p:txBody>
      </p:sp>
      <p:sp>
        <p:nvSpPr>
          <p:cNvPr id="10" name="Text 4"/>
          <p:cNvSpPr/>
          <p:nvPr/>
        </p:nvSpPr>
        <p:spPr>
          <a:xfrm>
            <a:off x="2268022" y="4449247"/>
            <a:ext cx="608218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Add, edit, and manage user accounts and roles.</a:t>
            </a:r>
            <a:endParaRPr lang="en-US" sz="1750" dirty="0"/>
          </a:p>
        </p:txBody>
      </p:sp>
      <p:pic>
        <p:nvPicPr>
          <p:cNvPr id="11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790" y="5546527"/>
            <a:ext cx="1134070" cy="1814513"/>
          </a:xfrm>
          <a:prstGeom prst="rect">
            <a:avLst/>
          </a:prstGeom>
        </p:spPr>
      </p:pic>
      <p:sp>
        <p:nvSpPr>
          <p:cNvPr id="12" name="Text 5"/>
          <p:cNvSpPr/>
          <p:nvPr/>
        </p:nvSpPr>
        <p:spPr>
          <a:xfrm>
            <a:off x="2268022" y="5773341"/>
            <a:ext cx="3299341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2B415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Reporting and Analytics</a:t>
            </a:r>
            <a:endParaRPr lang="en-US" sz="2200" dirty="0"/>
          </a:p>
        </p:txBody>
      </p:sp>
      <p:sp>
        <p:nvSpPr>
          <p:cNvPr id="13" name="Text 6"/>
          <p:cNvSpPr/>
          <p:nvPr/>
        </p:nvSpPr>
        <p:spPr>
          <a:xfrm>
            <a:off x="2268022" y="6263759"/>
            <a:ext cx="608218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Generate reports and analyze data on training effectiveness.</a:t>
            </a:r>
            <a:endParaRPr lang="en-US" sz="17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32934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77240" y="610672"/>
            <a:ext cx="7589520" cy="138779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5450"/>
              </a:lnSpc>
              <a:buNone/>
            </a:pPr>
            <a:r>
              <a:rPr lang="en-US" sz="4350" dirty="0">
                <a:solidFill>
                  <a:srgbClr val="124E73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Admin Actions on Training Requests</a:t>
            </a:r>
            <a:endParaRPr lang="en-US" sz="4350" dirty="0"/>
          </a:p>
        </p:txBody>
      </p:sp>
      <p:sp>
        <p:nvSpPr>
          <p:cNvPr id="4" name="Text 1"/>
          <p:cNvSpPr/>
          <p:nvPr/>
        </p:nvSpPr>
        <p:spPr>
          <a:xfrm>
            <a:off x="777240" y="2442567"/>
            <a:ext cx="3628192" cy="7328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5750"/>
              </a:lnSpc>
              <a:buNone/>
            </a:pPr>
            <a:r>
              <a:rPr lang="en-US" sz="5750" dirty="0">
                <a:solidFill>
                  <a:srgbClr val="2B415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1</a:t>
            </a:r>
            <a:endParaRPr lang="en-US" sz="5750" dirty="0"/>
          </a:p>
        </p:txBody>
      </p:sp>
      <p:sp>
        <p:nvSpPr>
          <p:cNvPr id="5" name="Text 2"/>
          <p:cNvSpPr/>
          <p:nvPr/>
        </p:nvSpPr>
        <p:spPr>
          <a:xfrm>
            <a:off x="1203246" y="3452932"/>
            <a:ext cx="2776180" cy="3470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700"/>
              </a:lnSpc>
              <a:buNone/>
            </a:pPr>
            <a:r>
              <a:rPr lang="en-US" sz="2150" dirty="0">
                <a:solidFill>
                  <a:srgbClr val="2B415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Review Request</a:t>
            </a:r>
            <a:endParaRPr lang="en-US" sz="2150" dirty="0"/>
          </a:p>
        </p:txBody>
      </p:sp>
      <p:sp>
        <p:nvSpPr>
          <p:cNvPr id="6" name="Text 3"/>
          <p:cNvSpPr/>
          <p:nvPr/>
        </p:nvSpPr>
        <p:spPr>
          <a:xfrm>
            <a:off x="777240" y="3933230"/>
            <a:ext cx="3628192" cy="71056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2750"/>
              </a:lnSpc>
              <a:buNone/>
            </a:pPr>
            <a:r>
              <a:rPr lang="en-US" sz="170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Admins review training requests from employees or managers.</a:t>
            </a:r>
            <a:endParaRPr lang="en-US" sz="1700" dirty="0"/>
          </a:p>
        </p:txBody>
      </p:sp>
      <p:sp>
        <p:nvSpPr>
          <p:cNvPr id="7" name="Text 4"/>
          <p:cNvSpPr/>
          <p:nvPr/>
        </p:nvSpPr>
        <p:spPr>
          <a:xfrm>
            <a:off x="4738568" y="2442567"/>
            <a:ext cx="3628192" cy="7328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5750"/>
              </a:lnSpc>
              <a:buNone/>
            </a:pPr>
            <a:r>
              <a:rPr lang="en-US" sz="5750" dirty="0">
                <a:solidFill>
                  <a:srgbClr val="2B415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2</a:t>
            </a:r>
            <a:endParaRPr lang="en-US" sz="5750" dirty="0"/>
          </a:p>
        </p:txBody>
      </p:sp>
      <p:sp>
        <p:nvSpPr>
          <p:cNvPr id="8" name="Text 5"/>
          <p:cNvSpPr/>
          <p:nvPr/>
        </p:nvSpPr>
        <p:spPr>
          <a:xfrm>
            <a:off x="5164574" y="3452932"/>
            <a:ext cx="2776180" cy="3470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700"/>
              </a:lnSpc>
              <a:buNone/>
            </a:pPr>
            <a:r>
              <a:rPr lang="en-US" sz="2150" dirty="0">
                <a:solidFill>
                  <a:srgbClr val="2B415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Approve Request</a:t>
            </a:r>
            <a:endParaRPr lang="en-US" sz="2150" dirty="0"/>
          </a:p>
        </p:txBody>
      </p:sp>
      <p:sp>
        <p:nvSpPr>
          <p:cNvPr id="9" name="Text 6"/>
          <p:cNvSpPr/>
          <p:nvPr/>
        </p:nvSpPr>
        <p:spPr>
          <a:xfrm>
            <a:off x="4738568" y="3933230"/>
            <a:ext cx="3628192" cy="71056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2750"/>
              </a:lnSpc>
              <a:buNone/>
            </a:pPr>
            <a:r>
              <a:rPr lang="en-US" sz="170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Admins approve eligible training requests.</a:t>
            </a:r>
            <a:endParaRPr lang="en-US" sz="1700" dirty="0"/>
          </a:p>
        </p:txBody>
      </p:sp>
      <p:sp>
        <p:nvSpPr>
          <p:cNvPr id="10" name="Text 7"/>
          <p:cNvSpPr/>
          <p:nvPr/>
        </p:nvSpPr>
        <p:spPr>
          <a:xfrm>
            <a:off x="777240" y="5421035"/>
            <a:ext cx="3628192" cy="7328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5750"/>
              </a:lnSpc>
              <a:buNone/>
            </a:pPr>
            <a:r>
              <a:rPr lang="en-US" sz="5750" dirty="0">
                <a:solidFill>
                  <a:srgbClr val="2B415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3</a:t>
            </a:r>
            <a:endParaRPr lang="en-US" sz="5750" dirty="0"/>
          </a:p>
        </p:txBody>
      </p:sp>
      <p:sp>
        <p:nvSpPr>
          <p:cNvPr id="11" name="Text 8"/>
          <p:cNvSpPr/>
          <p:nvPr/>
        </p:nvSpPr>
        <p:spPr>
          <a:xfrm>
            <a:off x="1203246" y="6431399"/>
            <a:ext cx="2776180" cy="3470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700"/>
              </a:lnSpc>
              <a:buNone/>
            </a:pPr>
            <a:r>
              <a:rPr lang="en-US" sz="2150" dirty="0">
                <a:solidFill>
                  <a:srgbClr val="2B415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Assign Training</a:t>
            </a:r>
            <a:endParaRPr lang="en-US" sz="2150" dirty="0"/>
          </a:p>
        </p:txBody>
      </p:sp>
      <p:sp>
        <p:nvSpPr>
          <p:cNvPr id="12" name="Text 9"/>
          <p:cNvSpPr/>
          <p:nvPr/>
        </p:nvSpPr>
        <p:spPr>
          <a:xfrm>
            <a:off x="777240" y="6911697"/>
            <a:ext cx="3628192" cy="71056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2750"/>
              </a:lnSpc>
              <a:buNone/>
            </a:pPr>
            <a:r>
              <a:rPr lang="en-US" sz="170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Admins assign appropriate training modules to the requesting user.</a:t>
            </a:r>
            <a:endParaRPr lang="en-US" sz="17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2025-01-05T17:44:12Z</dcterms:created>
  <dcterms:modified xsi:type="dcterms:W3CDTF">2025-01-05T17:44:12Z</dcterms:modified>
</cp:coreProperties>
</file>