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67" r:id="rId4"/>
    <p:sldId id="259" r:id="rId5"/>
    <p:sldId id="270" r:id="rId6"/>
    <p:sldId id="264" r:id="rId7"/>
    <p:sldId id="260" r:id="rId8"/>
    <p:sldId id="266" r:id="rId9"/>
    <p:sldId id="263" r:id="rId10"/>
    <p:sldId id="268" r:id="rId11"/>
    <p:sldId id="271" r:id="rId12"/>
    <p:sldId id="272" r:id="rId13"/>
    <p:sldId id="269" r:id="rId1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uvik Biswas" initials="SB" lastIdx="1" clrIdx="0">
    <p:extLst>
      <p:ext uri="{19B8F6BF-5375-455C-9EA6-DF929625EA0E}">
        <p15:presenceInfo xmlns:p15="http://schemas.microsoft.com/office/powerpoint/2012/main" userId="7a1d46326f24c7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D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667EB2-F74F-4C52-8602-A7B34B881CED}" v="1" dt="2023-08-30T13:40:19.037"/>
    <p1510:client id="{1864E5DC-96C4-4164-8336-7E11A8B37138}" v="284" dt="2023-08-30T13:38:56.171"/>
    <p1510:client id="{2FA055BA-B5E9-408C-8631-FE46EDA22466}" v="1" dt="2023-08-30T13:42:21.953"/>
    <p1510:client id="{3152D8CC-4E10-43AA-802A-2A4C5F98A9B4}" v="107" dt="2023-08-31T04:38:28.889"/>
    <p1510:client id="{713E6466-A167-4477-B694-8CF3A5F2C9CE}" v="61" dt="2023-08-31T06:52:18.862"/>
    <p1510:client id="{751AEE8C-A6FB-42F6-8D98-8C4F7D8E5980}" v="1" dt="2023-08-31T05:39:34.514"/>
    <p1510:client id="{93B99FF4-039B-4E4C-8CA6-EA59AFAFAC10}" v="24" dt="2023-08-31T04:52:22.299"/>
    <p1510:client id="{BD22B55A-7DE0-4031-A49D-72A44DE55623}" v="18" dt="2023-08-31T07:06:05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ruti\OneDrive\Desktop\Internship\Project%202\final%20doc\Ecomme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[Ecommere.xlsx]KPI 1!PivotTable1</c:name>
    <c:fmtId val="2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'KPI 1'!$B$3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D4A-4735-B9A5-1B452859FAE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D4A-4735-B9A5-1B452859FAEE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'KPI 1'!$A$4:$A$6</c:f>
              <c:strCache>
                <c:ptCount val="2"/>
                <c:pt idx="0">
                  <c:v>Weekday</c:v>
                </c:pt>
                <c:pt idx="1">
                  <c:v>Weekend</c:v>
                </c:pt>
              </c:strCache>
            </c:strRef>
          </c:cat>
          <c:val>
            <c:numRef>
              <c:f>'KPI 1'!$B$4:$B$6</c:f>
              <c:numCache>
                <c:formatCode>General</c:formatCode>
                <c:ptCount val="2"/>
                <c:pt idx="0">
                  <c:v>76594</c:v>
                </c:pt>
                <c:pt idx="1">
                  <c:v>22847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4A-4735-B9A5-1B452859FAE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mailto:msamrutha557@gmail.com" TargetMode="External"/><Relationship Id="rId2" Type="http://schemas.openxmlformats.org/officeDocument/2006/relationships/hyperlink" Target="mailto:bhavzmalu@gmail.com" TargetMode="External"/><Relationship Id="rId1" Type="http://schemas.openxmlformats.org/officeDocument/2006/relationships/hyperlink" Target="mailto:sunandajakani5678@gmail.com" TargetMode="External"/><Relationship Id="rId6" Type="http://schemas.openxmlformats.org/officeDocument/2006/relationships/hyperlink" Target="mailto:rutujagunjal28@gmail.com" TargetMode="External"/><Relationship Id="rId5" Type="http://schemas.openxmlformats.org/officeDocument/2006/relationships/hyperlink" Target="mailto:kalaskartushar1@gmail.com" TargetMode="External"/><Relationship Id="rId4" Type="http://schemas.openxmlformats.org/officeDocument/2006/relationships/hyperlink" Target="mailto:shuklashruti1912@gmail.com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mailto:msamrutha557@gmail.com" TargetMode="External"/><Relationship Id="rId2" Type="http://schemas.openxmlformats.org/officeDocument/2006/relationships/hyperlink" Target="mailto:bhavzmalu@gmail.com" TargetMode="External"/><Relationship Id="rId1" Type="http://schemas.openxmlformats.org/officeDocument/2006/relationships/hyperlink" Target="mailto:sunandajakani5678@gmail.com" TargetMode="External"/><Relationship Id="rId6" Type="http://schemas.openxmlformats.org/officeDocument/2006/relationships/hyperlink" Target="mailto:rutujagunjal28@gmail.com" TargetMode="External"/><Relationship Id="rId5" Type="http://schemas.openxmlformats.org/officeDocument/2006/relationships/hyperlink" Target="mailto:kalaskartushar1@gmail.com" TargetMode="External"/><Relationship Id="rId4" Type="http://schemas.openxmlformats.org/officeDocument/2006/relationships/hyperlink" Target="mailto:shuklashruti1912@gmail.co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928C65-C3DD-406B-B7D4-552F92C2AAE2}" type="doc">
      <dgm:prSet loTypeId="urn:microsoft.com/office/officeart/2005/8/layout/vList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2A3E2A6-D03F-4FD5-8B57-71ABA7E16E85}">
      <dgm:prSet custT="1"/>
      <dgm:spPr/>
      <dgm:t>
        <a:bodyPr/>
        <a:lstStyle/>
        <a:p>
          <a:pPr rtl="0"/>
          <a:r>
            <a:rPr lang="en-IN" sz="2000" b="0" i="0" dirty="0"/>
            <a:t>Ms Sunanda </a:t>
          </a:r>
          <a:r>
            <a:rPr lang="en-IN" sz="2000" b="0" i="0" dirty="0" err="1"/>
            <a:t>Jakani</a:t>
          </a:r>
          <a:r>
            <a:rPr lang="en-IN" sz="2000" b="0" i="0" dirty="0"/>
            <a:t> </a:t>
          </a:r>
          <a:r>
            <a:rPr lang="en-IN" sz="2000" b="0" i="0" dirty="0" err="1"/>
            <a:t>Hanumanthakari</a:t>
          </a:r>
          <a:endParaRPr lang="en-GB" sz="2000" b="0" dirty="0">
            <a:latin typeface="Avenir Next LT Pro"/>
          </a:endParaRPr>
        </a:p>
      </dgm:t>
    </dgm:pt>
    <dgm:pt modelId="{433D9332-321F-473A-A695-13AEFF0A94F8}" type="parTrans" cxnId="{D780D67C-4F49-4168-9A56-122B6FAEC911}">
      <dgm:prSet/>
      <dgm:spPr/>
      <dgm:t>
        <a:bodyPr/>
        <a:lstStyle/>
        <a:p>
          <a:endParaRPr lang="en-US"/>
        </a:p>
      </dgm:t>
    </dgm:pt>
    <dgm:pt modelId="{4AB9718E-7B74-4659-8944-764CEBFEC9F8}" type="sibTrans" cxnId="{D780D67C-4F49-4168-9A56-122B6FAEC911}">
      <dgm:prSet/>
      <dgm:spPr/>
      <dgm:t>
        <a:bodyPr/>
        <a:lstStyle/>
        <a:p>
          <a:endParaRPr lang="en-US"/>
        </a:p>
      </dgm:t>
    </dgm:pt>
    <dgm:pt modelId="{BD09D9D4-47BC-409A-95C6-2809C31B4C81}">
      <dgm:prSet custT="1"/>
      <dgm:spPr/>
      <dgm:t>
        <a:bodyPr/>
        <a:lstStyle/>
        <a:p>
          <a:r>
            <a:rPr lang="en-IN" sz="2000" b="0" i="0" dirty="0"/>
            <a:t>Ms. BHAVYA C P</a:t>
          </a:r>
          <a:endParaRPr lang="en-US" sz="2000" dirty="0">
            <a:latin typeface="Avenir Next LT Pro"/>
            <a:hlinkClick xmlns:r="http://schemas.openxmlformats.org/officeDocument/2006/relationships" r:id="" action="ppaction://noaction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gm:t>
    </dgm:pt>
    <dgm:pt modelId="{39169FB0-7834-430E-AC97-625312512E8F}" type="parTrans" cxnId="{7CFF2AB8-787A-46A8-A866-23EBBCAD2DDC}">
      <dgm:prSet/>
      <dgm:spPr/>
      <dgm:t>
        <a:bodyPr/>
        <a:lstStyle/>
        <a:p>
          <a:endParaRPr lang="en-US"/>
        </a:p>
      </dgm:t>
    </dgm:pt>
    <dgm:pt modelId="{EB74C290-04B8-43AA-A3A6-4107CCA9677F}" type="sibTrans" cxnId="{7CFF2AB8-787A-46A8-A866-23EBBCAD2DDC}">
      <dgm:prSet/>
      <dgm:spPr/>
      <dgm:t>
        <a:bodyPr/>
        <a:lstStyle/>
        <a:p>
          <a:endParaRPr lang="en-US"/>
        </a:p>
      </dgm:t>
    </dgm:pt>
    <dgm:pt modelId="{61FA3980-A3D0-4373-B9A1-FF3260803E83}">
      <dgm:prSet custT="1"/>
      <dgm:spPr/>
      <dgm:t>
        <a:bodyPr/>
        <a:lstStyle/>
        <a:p>
          <a:r>
            <a:rPr lang="en-IN" sz="2000" b="0" i="0" dirty="0"/>
            <a:t>Ms. AMRUTHA M.S</a:t>
          </a:r>
          <a:endParaRPr lang="en-US" sz="2000" dirty="0">
            <a:latin typeface="Avenir Next LT Pro"/>
            <a:hlinkClick xmlns:r="http://schemas.openxmlformats.org/officeDocument/2006/relationships" r:id="" action="ppaction://noaction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gm:t>
    </dgm:pt>
    <dgm:pt modelId="{E8C2FAB9-E841-4B03-9FC4-6C64F62A2360}" type="parTrans" cxnId="{9B31D3D9-21CA-4018-BDDD-9C85E5012FAA}">
      <dgm:prSet/>
      <dgm:spPr/>
      <dgm:t>
        <a:bodyPr/>
        <a:lstStyle/>
        <a:p>
          <a:endParaRPr lang="en-IN"/>
        </a:p>
      </dgm:t>
    </dgm:pt>
    <dgm:pt modelId="{69E538B2-87E4-4888-A475-EFEA7A662A70}" type="sibTrans" cxnId="{9B31D3D9-21CA-4018-BDDD-9C85E5012FAA}">
      <dgm:prSet/>
      <dgm:spPr/>
      <dgm:t>
        <a:bodyPr/>
        <a:lstStyle/>
        <a:p>
          <a:endParaRPr lang="en-IN"/>
        </a:p>
      </dgm:t>
    </dgm:pt>
    <dgm:pt modelId="{563C4EB9-DF1E-402C-A24A-8B3A738EE66C}">
      <dgm:prSet custT="1"/>
      <dgm:spPr/>
      <dgm:t>
        <a:bodyPr/>
        <a:lstStyle/>
        <a:p>
          <a:r>
            <a:rPr lang="en-IN" sz="2000" b="0" i="0" dirty="0"/>
            <a:t>Ms. Shruti Vinod Shukla</a:t>
          </a:r>
          <a:endParaRPr lang="en-US" sz="2000" dirty="0">
            <a:latin typeface="Avenir Next LT Pro"/>
            <a:hlinkClick xmlns:r="http://schemas.openxmlformats.org/officeDocument/2006/relationships" r:id="" action="ppaction://noaction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gm:t>
    </dgm:pt>
    <dgm:pt modelId="{E8D50BFF-36D0-46C3-8EC2-5DD977279A10}" type="parTrans" cxnId="{F4061948-47C7-4787-88D4-718796B36607}">
      <dgm:prSet/>
      <dgm:spPr/>
      <dgm:t>
        <a:bodyPr/>
        <a:lstStyle/>
        <a:p>
          <a:endParaRPr lang="en-IN"/>
        </a:p>
      </dgm:t>
    </dgm:pt>
    <dgm:pt modelId="{74E69638-6D20-4EEA-A1F5-0C572B91C17A}" type="sibTrans" cxnId="{F4061948-47C7-4787-88D4-718796B36607}">
      <dgm:prSet/>
      <dgm:spPr/>
      <dgm:t>
        <a:bodyPr/>
        <a:lstStyle/>
        <a:p>
          <a:endParaRPr lang="en-IN"/>
        </a:p>
      </dgm:t>
    </dgm:pt>
    <dgm:pt modelId="{6B1302B4-167F-4F8C-A255-EB4036CE64EF}">
      <dgm:prSet custT="1"/>
      <dgm:spPr/>
      <dgm:t>
        <a:bodyPr/>
        <a:lstStyle/>
        <a:p>
          <a:r>
            <a:rPr lang="en-IN" sz="2000" b="0" i="0" dirty="0"/>
            <a:t>Mr. Tushar </a:t>
          </a:r>
          <a:r>
            <a:rPr lang="en-IN" sz="2000" b="0" i="0" dirty="0" err="1"/>
            <a:t>Machhindra</a:t>
          </a:r>
          <a:r>
            <a:rPr lang="en-IN" sz="2000" b="0" i="0" dirty="0"/>
            <a:t> </a:t>
          </a:r>
          <a:r>
            <a:rPr lang="en-IN" sz="2000" b="0" i="0" dirty="0" err="1"/>
            <a:t>Kalaskar</a:t>
          </a:r>
          <a:endParaRPr lang="en-US" sz="2000" dirty="0">
            <a:latin typeface="Avenir Next LT Pro"/>
            <a:hlinkClick xmlns:r="http://schemas.openxmlformats.org/officeDocument/2006/relationships" r:id="" action="ppaction://noaction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gm:t>
    </dgm:pt>
    <dgm:pt modelId="{0B8BEC5A-CD82-4E3D-A94A-A3D1A5FE6978}" type="parTrans" cxnId="{D6D948DA-A691-404D-81F6-8DF6AA137250}">
      <dgm:prSet/>
      <dgm:spPr/>
      <dgm:t>
        <a:bodyPr/>
        <a:lstStyle/>
        <a:p>
          <a:endParaRPr lang="en-IN"/>
        </a:p>
      </dgm:t>
    </dgm:pt>
    <dgm:pt modelId="{6E4C7B98-8B08-42D6-A217-B8828E04E59D}" type="sibTrans" cxnId="{D6D948DA-A691-404D-81F6-8DF6AA137250}">
      <dgm:prSet/>
      <dgm:spPr/>
      <dgm:t>
        <a:bodyPr/>
        <a:lstStyle/>
        <a:p>
          <a:endParaRPr lang="en-IN"/>
        </a:p>
      </dgm:t>
    </dgm:pt>
    <dgm:pt modelId="{C7D78735-F229-4E16-A4AB-7500D0083B80}">
      <dgm:prSet custT="1"/>
      <dgm:spPr/>
      <dgm:t>
        <a:bodyPr/>
        <a:lstStyle/>
        <a:p>
          <a:r>
            <a:rPr lang="en-IN" sz="2000" b="0" i="0" dirty="0"/>
            <a:t>Miss. </a:t>
          </a:r>
          <a:r>
            <a:rPr lang="en-IN" sz="2000" b="0" i="0" dirty="0" err="1"/>
            <a:t>Rutuja</a:t>
          </a:r>
          <a:r>
            <a:rPr lang="en-IN" sz="2000" b="0" i="0" dirty="0"/>
            <a:t> Sunil </a:t>
          </a:r>
          <a:r>
            <a:rPr lang="en-IN" sz="2000" b="0" i="0" dirty="0" err="1"/>
            <a:t>Gunjal</a:t>
          </a:r>
          <a:endParaRPr lang="en-IN" sz="2000" dirty="0"/>
        </a:p>
      </dgm:t>
    </dgm:pt>
    <dgm:pt modelId="{5D3F3D02-99C4-491F-A5AB-7CFC3CA58DD0}" type="parTrans" cxnId="{9260E80A-E16A-4882-B73D-2769E5B2B872}">
      <dgm:prSet/>
      <dgm:spPr/>
      <dgm:t>
        <a:bodyPr/>
        <a:lstStyle/>
        <a:p>
          <a:endParaRPr lang="en-IN"/>
        </a:p>
      </dgm:t>
    </dgm:pt>
    <dgm:pt modelId="{DFF5792D-B049-44DE-B825-CEA217900832}" type="sibTrans" cxnId="{9260E80A-E16A-4882-B73D-2769E5B2B872}">
      <dgm:prSet/>
      <dgm:spPr/>
      <dgm:t>
        <a:bodyPr/>
        <a:lstStyle/>
        <a:p>
          <a:endParaRPr lang="en-IN"/>
        </a:p>
      </dgm:t>
    </dgm:pt>
    <dgm:pt modelId="{7774F149-62E8-4E86-868D-DCAD0BC03F4A}">
      <dgm:prSet/>
      <dgm:spPr/>
      <dgm:t>
        <a:bodyPr/>
        <a:lstStyle/>
        <a:p>
          <a:pPr algn="ctr">
            <a:lnSpc>
              <a:spcPct val="150000"/>
            </a:lnSpc>
            <a:buFontTx/>
            <a:buNone/>
          </a:pPr>
          <a:r>
            <a:rPr lang="en-IN" b="0" i="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sunandajakani5678@gmail.com</a:t>
          </a:r>
          <a:endParaRPr lang="en-IN" dirty="0">
            <a:solidFill>
              <a:schemeClr val="tx1"/>
            </a:solidFill>
          </a:endParaRPr>
        </a:p>
      </dgm:t>
    </dgm:pt>
    <dgm:pt modelId="{8BB979F7-563C-4DDF-A8ED-30650667B19E}" type="parTrans" cxnId="{0D5F7B7B-4E5D-4081-A490-ADDFACB16EAD}">
      <dgm:prSet/>
      <dgm:spPr/>
      <dgm:t>
        <a:bodyPr/>
        <a:lstStyle/>
        <a:p>
          <a:endParaRPr lang="en-IN"/>
        </a:p>
      </dgm:t>
    </dgm:pt>
    <dgm:pt modelId="{AD3DDADF-24BC-4DAE-BFB5-CC5FAD501B15}" type="sibTrans" cxnId="{0D5F7B7B-4E5D-4081-A490-ADDFACB16EAD}">
      <dgm:prSet/>
      <dgm:spPr/>
      <dgm:t>
        <a:bodyPr/>
        <a:lstStyle/>
        <a:p>
          <a:endParaRPr lang="en-IN"/>
        </a:p>
      </dgm:t>
    </dgm:pt>
    <dgm:pt modelId="{FD18A5E8-33F9-4348-880E-12D72A2F083D}">
      <dgm:prSet/>
      <dgm:spPr/>
      <dgm:t>
        <a:bodyPr/>
        <a:lstStyle/>
        <a:p>
          <a:pPr algn="ctr">
            <a:lnSpc>
              <a:spcPct val="150000"/>
            </a:lnSpc>
            <a:buFontTx/>
            <a:buNone/>
          </a:pPr>
          <a:r>
            <a:rPr lang="en-IN" b="0" i="0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bhavzmalu@gmail.com</a:t>
          </a:r>
          <a:endParaRPr lang="en-IN" dirty="0">
            <a:solidFill>
              <a:schemeClr val="tx1"/>
            </a:solidFill>
          </a:endParaRPr>
        </a:p>
      </dgm:t>
    </dgm:pt>
    <dgm:pt modelId="{0B62B208-CE92-439C-8374-6489B67469FE}" type="parTrans" cxnId="{0B5C6CDA-F7EA-4AA7-B4A6-4A4AB92C50E9}">
      <dgm:prSet/>
      <dgm:spPr/>
      <dgm:t>
        <a:bodyPr/>
        <a:lstStyle/>
        <a:p>
          <a:endParaRPr lang="en-IN"/>
        </a:p>
      </dgm:t>
    </dgm:pt>
    <dgm:pt modelId="{489588DB-EACC-4BCC-AD03-B7CD7950D580}" type="sibTrans" cxnId="{0B5C6CDA-F7EA-4AA7-B4A6-4A4AB92C50E9}">
      <dgm:prSet/>
      <dgm:spPr/>
      <dgm:t>
        <a:bodyPr/>
        <a:lstStyle/>
        <a:p>
          <a:endParaRPr lang="en-IN"/>
        </a:p>
      </dgm:t>
    </dgm:pt>
    <dgm:pt modelId="{03802D47-5597-4ADA-902A-A547098A3469}">
      <dgm:prSet/>
      <dgm:spPr/>
      <dgm:t>
        <a:bodyPr/>
        <a:lstStyle/>
        <a:p>
          <a:pPr algn="ctr">
            <a:lnSpc>
              <a:spcPct val="150000"/>
            </a:lnSpc>
            <a:buFontTx/>
            <a:buNone/>
          </a:pPr>
          <a:r>
            <a:rPr lang="en-IN" b="0" i="0" dirty="0">
              <a:solidFill>
                <a:schemeClr val="tx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msamrutha557@gmail.com</a:t>
          </a:r>
          <a:endParaRPr lang="en-IN" dirty="0">
            <a:solidFill>
              <a:schemeClr val="tx1"/>
            </a:solidFill>
          </a:endParaRPr>
        </a:p>
      </dgm:t>
    </dgm:pt>
    <dgm:pt modelId="{27D703F5-49A1-4A80-9B63-D3AB789FAD67}" type="parTrans" cxnId="{2132B1F0-4182-47AA-B84C-DB154F2DA0EC}">
      <dgm:prSet/>
      <dgm:spPr/>
      <dgm:t>
        <a:bodyPr/>
        <a:lstStyle/>
        <a:p>
          <a:endParaRPr lang="en-IN"/>
        </a:p>
      </dgm:t>
    </dgm:pt>
    <dgm:pt modelId="{A6488AE3-0B2C-4CBA-9CDD-6979D3689083}" type="sibTrans" cxnId="{2132B1F0-4182-47AA-B84C-DB154F2DA0EC}">
      <dgm:prSet/>
      <dgm:spPr/>
      <dgm:t>
        <a:bodyPr/>
        <a:lstStyle/>
        <a:p>
          <a:endParaRPr lang="en-IN"/>
        </a:p>
      </dgm:t>
    </dgm:pt>
    <dgm:pt modelId="{CF2DEC28-0CEA-47CF-B67A-E07BC9E3ECCB}">
      <dgm:prSet/>
      <dgm:spPr/>
      <dgm:t>
        <a:bodyPr/>
        <a:lstStyle/>
        <a:p>
          <a:pPr algn="ctr">
            <a:lnSpc>
              <a:spcPct val="150000"/>
            </a:lnSpc>
            <a:buFontTx/>
            <a:buNone/>
          </a:pPr>
          <a:r>
            <a:rPr lang="en-IN" b="0" i="0" dirty="0">
              <a:solidFill>
                <a:schemeClr val="tx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shuklashruti1912@gmail.com</a:t>
          </a:r>
          <a:endParaRPr lang="en-IN" dirty="0">
            <a:solidFill>
              <a:schemeClr val="tx1"/>
            </a:solidFill>
          </a:endParaRPr>
        </a:p>
      </dgm:t>
    </dgm:pt>
    <dgm:pt modelId="{96F1E5B0-B97F-4C9C-9886-C8A2B6F8CD16}" type="parTrans" cxnId="{D9A28DA5-0301-4D68-A36A-A6ED5413A5DF}">
      <dgm:prSet/>
      <dgm:spPr/>
      <dgm:t>
        <a:bodyPr/>
        <a:lstStyle/>
        <a:p>
          <a:endParaRPr lang="en-IN"/>
        </a:p>
      </dgm:t>
    </dgm:pt>
    <dgm:pt modelId="{6E078C8B-1B67-4AAA-B9CC-90BD346D0745}" type="sibTrans" cxnId="{D9A28DA5-0301-4D68-A36A-A6ED5413A5DF}">
      <dgm:prSet/>
      <dgm:spPr/>
      <dgm:t>
        <a:bodyPr/>
        <a:lstStyle/>
        <a:p>
          <a:endParaRPr lang="en-IN"/>
        </a:p>
      </dgm:t>
    </dgm:pt>
    <dgm:pt modelId="{3421FAB3-D865-4B35-B5A2-1A088E0771E4}">
      <dgm:prSet/>
      <dgm:spPr/>
      <dgm:t>
        <a:bodyPr/>
        <a:lstStyle/>
        <a:p>
          <a:pPr algn="ctr">
            <a:lnSpc>
              <a:spcPct val="150000"/>
            </a:lnSpc>
            <a:buFontTx/>
            <a:buNone/>
          </a:pPr>
          <a:r>
            <a:rPr lang="en-IN" b="0" i="0" dirty="0">
              <a:solidFill>
                <a:schemeClr val="tx1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kalaskartushar1@gmail.com</a:t>
          </a:r>
          <a:endParaRPr lang="en-IN" dirty="0">
            <a:solidFill>
              <a:schemeClr val="tx1"/>
            </a:solidFill>
          </a:endParaRPr>
        </a:p>
      </dgm:t>
    </dgm:pt>
    <dgm:pt modelId="{07F08E15-5C1B-448B-AECD-293CCEFC9C01}" type="parTrans" cxnId="{F32D867F-3B4D-4C10-AB9D-0EFC689C90E5}">
      <dgm:prSet/>
      <dgm:spPr/>
      <dgm:t>
        <a:bodyPr/>
        <a:lstStyle/>
        <a:p>
          <a:endParaRPr lang="en-IN"/>
        </a:p>
      </dgm:t>
    </dgm:pt>
    <dgm:pt modelId="{470DF251-0D39-498C-BBBE-F6DC8A66F84D}" type="sibTrans" cxnId="{F32D867F-3B4D-4C10-AB9D-0EFC689C90E5}">
      <dgm:prSet/>
      <dgm:spPr/>
      <dgm:t>
        <a:bodyPr/>
        <a:lstStyle/>
        <a:p>
          <a:endParaRPr lang="en-IN"/>
        </a:p>
      </dgm:t>
    </dgm:pt>
    <dgm:pt modelId="{74FE1895-8090-4DA4-ACE3-3E915EA3620B}">
      <dgm:prSet/>
      <dgm:spPr/>
      <dgm:t>
        <a:bodyPr/>
        <a:lstStyle/>
        <a:p>
          <a:pPr algn="ctr">
            <a:lnSpc>
              <a:spcPct val="150000"/>
            </a:lnSpc>
            <a:buFontTx/>
            <a:buNone/>
          </a:pPr>
          <a:r>
            <a:rPr lang="en-IN" b="0" i="0" dirty="0">
              <a:solidFill>
                <a:schemeClr val="tx1"/>
              </a:solidFill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rutujagunjal28@gmail.com</a:t>
          </a:r>
          <a:endParaRPr lang="en-IN" dirty="0">
            <a:solidFill>
              <a:schemeClr val="tx1"/>
            </a:solidFill>
          </a:endParaRPr>
        </a:p>
      </dgm:t>
    </dgm:pt>
    <dgm:pt modelId="{4F0318F0-0C75-4322-A30E-BD73B48FFE03}" type="parTrans" cxnId="{6DFF1B3C-0672-47E8-86EF-A29815C643CD}">
      <dgm:prSet/>
      <dgm:spPr/>
      <dgm:t>
        <a:bodyPr/>
        <a:lstStyle/>
        <a:p>
          <a:endParaRPr lang="en-IN"/>
        </a:p>
      </dgm:t>
    </dgm:pt>
    <dgm:pt modelId="{9A75215F-709F-4239-846B-4B0652C1E0EF}" type="sibTrans" cxnId="{6DFF1B3C-0672-47E8-86EF-A29815C643CD}">
      <dgm:prSet/>
      <dgm:spPr/>
      <dgm:t>
        <a:bodyPr/>
        <a:lstStyle/>
        <a:p>
          <a:endParaRPr lang="en-IN"/>
        </a:p>
      </dgm:t>
    </dgm:pt>
    <dgm:pt modelId="{A16672FC-A4B3-4B3F-B9DD-5CF48A7A0066}" type="pres">
      <dgm:prSet presAssocID="{34928C65-C3DD-406B-B7D4-552F92C2AAE2}" presName="Name0" presStyleCnt="0">
        <dgm:presLayoutVars>
          <dgm:dir/>
          <dgm:animLvl val="lvl"/>
          <dgm:resizeHandles/>
        </dgm:presLayoutVars>
      </dgm:prSet>
      <dgm:spPr/>
    </dgm:pt>
    <dgm:pt modelId="{0C50DE64-4975-4D8F-8023-FC7712CF3E43}" type="pres">
      <dgm:prSet presAssocID="{12A3E2A6-D03F-4FD5-8B57-71ABA7E16E85}" presName="linNode" presStyleCnt="0"/>
      <dgm:spPr/>
    </dgm:pt>
    <dgm:pt modelId="{6BB1A003-7DB4-469D-A401-FBA7FCB78D57}" type="pres">
      <dgm:prSet presAssocID="{12A3E2A6-D03F-4FD5-8B57-71ABA7E16E85}" presName="parentShp" presStyleLbl="node1" presStyleIdx="0" presStyleCnt="6">
        <dgm:presLayoutVars>
          <dgm:bulletEnabled val="1"/>
        </dgm:presLayoutVars>
      </dgm:prSet>
      <dgm:spPr/>
    </dgm:pt>
    <dgm:pt modelId="{143516BF-1A35-4DEE-A0AE-0829D792E6A0}" type="pres">
      <dgm:prSet presAssocID="{12A3E2A6-D03F-4FD5-8B57-71ABA7E16E85}" presName="childShp" presStyleLbl="bgAccFollowNode1" presStyleIdx="0" presStyleCnt="6">
        <dgm:presLayoutVars>
          <dgm:bulletEnabled val="1"/>
        </dgm:presLayoutVars>
      </dgm:prSet>
      <dgm:spPr/>
    </dgm:pt>
    <dgm:pt modelId="{421DDCA7-755E-40C4-ABA4-59355477354C}" type="pres">
      <dgm:prSet presAssocID="{4AB9718E-7B74-4659-8944-764CEBFEC9F8}" presName="spacing" presStyleCnt="0"/>
      <dgm:spPr/>
    </dgm:pt>
    <dgm:pt modelId="{40459CFE-5B30-4426-9D08-AC4F35130879}" type="pres">
      <dgm:prSet presAssocID="{BD09D9D4-47BC-409A-95C6-2809C31B4C81}" presName="linNode" presStyleCnt="0"/>
      <dgm:spPr/>
    </dgm:pt>
    <dgm:pt modelId="{2EABA472-F922-4A0B-8161-7038E3746E0C}" type="pres">
      <dgm:prSet presAssocID="{BD09D9D4-47BC-409A-95C6-2809C31B4C81}" presName="parentShp" presStyleLbl="node1" presStyleIdx="1" presStyleCnt="6">
        <dgm:presLayoutVars>
          <dgm:bulletEnabled val="1"/>
        </dgm:presLayoutVars>
      </dgm:prSet>
      <dgm:spPr/>
    </dgm:pt>
    <dgm:pt modelId="{3508DE02-6E32-4E42-9CC4-D30519A37B55}" type="pres">
      <dgm:prSet presAssocID="{BD09D9D4-47BC-409A-95C6-2809C31B4C81}" presName="childShp" presStyleLbl="bgAccFollowNode1" presStyleIdx="1" presStyleCnt="6">
        <dgm:presLayoutVars>
          <dgm:bulletEnabled val="1"/>
        </dgm:presLayoutVars>
      </dgm:prSet>
      <dgm:spPr/>
    </dgm:pt>
    <dgm:pt modelId="{92B522C0-61CD-4544-A379-776C16FBCE59}" type="pres">
      <dgm:prSet presAssocID="{EB74C290-04B8-43AA-A3A6-4107CCA9677F}" presName="spacing" presStyleCnt="0"/>
      <dgm:spPr/>
    </dgm:pt>
    <dgm:pt modelId="{D5AC1EB7-5276-499B-9935-AE8DE64E6CFC}" type="pres">
      <dgm:prSet presAssocID="{61FA3980-A3D0-4373-B9A1-FF3260803E83}" presName="linNode" presStyleCnt="0"/>
      <dgm:spPr/>
    </dgm:pt>
    <dgm:pt modelId="{743F4CAE-377E-4D54-8A80-8E505466749A}" type="pres">
      <dgm:prSet presAssocID="{61FA3980-A3D0-4373-B9A1-FF3260803E83}" presName="parentShp" presStyleLbl="node1" presStyleIdx="2" presStyleCnt="6">
        <dgm:presLayoutVars>
          <dgm:bulletEnabled val="1"/>
        </dgm:presLayoutVars>
      </dgm:prSet>
      <dgm:spPr/>
    </dgm:pt>
    <dgm:pt modelId="{915B9489-12FA-4991-9DF2-7741FBE0862B}" type="pres">
      <dgm:prSet presAssocID="{61FA3980-A3D0-4373-B9A1-FF3260803E83}" presName="childShp" presStyleLbl="bgAccFollowNode1" presStyleIdx="2" presStyleCnt="6">
        <dgm:presLayoutVars>
          <dgm:bulletEnabled val="1"/>
        </dgm:presLayoutVars>
      </dgm:prSet>
      <dgm:spPr/>
    </dgm:pt>
    <dgm:pt modelId="{FE0179A3-35AF-4C4E-8996-09D1249C4AF3}" type="pres">
      <dgm:prSet presAssocID="{69E538B2-87E4-4888-A475-EFEA7A662A70}" presName="spacing" presStyleCnt="0"/>
      <dgm:spPr/>
    </dgm:pt>
    <dgm:pt modelId="{C8CB84BF-F316-4BD9-80A1-E83E661644CB}" type="pres">
      <dgm:prSet presAssocID="{563C4EB9-DF1E-402C-A24A-8B3A738EE66C}" presName="linNode" presStyleCnt="0"/>
      <dgm:spPr/>
    </dgm:pt>
    <dgm:pt modelId="{27A5D40F-6B55-4EB7-B972-2372E2E764A5}" type="pres">
      <dgm:prSet presAssocID="{563C4EB9-DF1E-402C-A24A-8B3A738EE66C}" presName="parentShp" presStyleLbl="node1" presStyleIdx="3" presStyleCnt="6">
        <dgm:presLayoutVars>
          <dgm:bulletEnabled val="1"/>
        </dgm:presLayoutVars>
      </dgm:prSet>
      <dgm:spPr/>
    </dgm:pt>
    <dgm:pt modelId="{CAA7102E-F923-4855-B52A-2260339FAD14}" type="pres">
      <dgm:prSet presAssocID="{563C4EB9-DF1E-402C-A24A-8B3A738EE66C}" presName="childShp" presStyleLbl="bgAccFollowNode1" presStyleIdx="3" presStyleCnt="6">
        <dgm:presLayoutVars>
          <dgm:bulletEnabled val="1"/>
        </dgm:presLayoutVars>
      </dgm:prSet>
      <dgm:spPr/>
    </dgm:pt>
    <dgm:pt modelId="{B106C7DB-FC05-4244-9361-C8E9700D605B}" type="pres">
      <dgm:prSet presAssocID="{74E69638-6D20-4EEA-A1F5-0C572B91C17A}" presName="spacing" presStyleCnt="0"/>
      <dgm:spPr/>
    </dgm:pt>
    <dgm:pt modelId="{156E5A27-02F5-4F63-BD11-BCA948A10E36}" type="pres">
      <dgm:prSet presAssocID="{6B1302B4-167F-4F8C-A255-EB4036CE64EF}" presName="linNode" presStyleCnt="0"/>
      <dgm:spPr/>
    </dgm:pt>
    <dgm:pt modelId="{F5545B1A-09DD-4855-AAA5-0F0AD1D86D53}" type="pres">
      <dgm:prSet presAssocID="{6B1302B4-167F-4F8C-A255-EB4036CE64EF}" presName="parentShp" presStyleLbl="node1" presStyleIdx="4" presStyleCnt="6">
        <dgm:presLayoutVars>
          <dgm:bulletEnabled val="1"/>
        </dgm:presLayoutVars>
      </dgm:prSet>
      <dgm:spPr/>
    </dgm:pt>
    <dgm:pt modelId="{88DF85F3-6CBB-4A61-91B8-2C0E66B2D31E}" type="pres">
      <dgm:prSet presAssocID="{6B1302B4-167F-4F8C-A255-EB4036CE64EF}" presName="childShp" presStyleLbl="bgAccFollowNode1" presStyleIdx="4" presStyleCnt="6">
        <dgm:presLayoutVars>
          <dgm:bulletEnabled val="1"/>
        </dgm:presLayoutVars>
      </dgm:prSet>
      <dgm:spPr/>
    </dgm:pt>
    <dgm:pt modelId="{189B440F-FF36-4D46-981F-D75F958A03E5}" type="pres">
      <dgm:prSet presAssocID="{6E4C7B98-8B08-42D6-A217-B8828E04E59D}" presName="spacing" presStyleCnt="0"/>
      <dgm:spPr/>
    </dgm:pt>
    <dgm:pt modelId="{85E613DA-FAE4-4A2D-91BF-5CF63BFD1CA6}" type="pres">
      <dgm:prSet presAssocID="{C7D78735-F229-4E16-A4AB-7500D0083B80}" presName="linNode" presStyleCnt="0"/>
      <dgm:spPr/>
    </dgm:pt>
    <dgm:pt modelId="{A6FDFD94-1FEB-4DC7-B7A7-53425327B08E}" type="pres">
      <dgm:prSet presAssocID="{C7D78735-F229-4E16-A4AB-7500D0083B80}" presName="parentShp" presStyleLbl="node1" presStyleIdx="5" presStyleCnt="6">
        <dgm:presLayoutVars>
          <dgm:bulletEnabled val="1"/>
        </dgm:presLayoutVars>
      </dgm:prSet>
      <dgm:spPr/>
    </dgm:pt>
    <dgm:pt modelId="{755FBDAF-342E-4579-AEE3-F724FE803A00}" type="pres">
      <dgm:prSet presAssocID="{C7D78735-F229-4E16-A4AB-7500D0083B80}" presName="childShp" presStyleLbl="bgAccFollowNode1" presStyleIdx="5" presStyleCnt="6">
        <dgm:presLayoutVars>
          <dgm:bulletEnabled val="1"/>
        </dgm:presLayoutVars>
      </dgm:prSet>
      <dgm:spPr/>
    </dgm:pt>
  </dgm:ptLst>
  <dgm:cxnLst>
    <dgm:cxn modelId="{9260E80A-E16A-4882-B73D-2769E5B2B872}" srcId="{34928C65-C3DD-406B-B7D4-552F92C2AAE2}" destId="{C7D78735-F229-4E16-A4AB-7500D0083B80}" srcOrd="5" destOrd="0" parTransId="{5D3F3D02-99C4-491F-A5AB-7CFC3CA58DD0}" sibTransId="{DFF5792D-B049-44DE-B825-CEA217900832}"/>
    <dgm:cxn modelId="{4C31A625-A15E-4C4E-9EC4-8F3C508BE7F8}" type="presOf" srcId="{C7D78735-F229-4E16-A4AB-7500D0083B80}" destId="{A6FDFD94-1FEB-4DC7-B7A7-53425327B08E}" srcOrd="0" destOrd="0" presId="urn:microsoft.com/office/officeart/2005/8/layout/vList6"/>
    <dgm:cxn modelId="{0DA68F2C-0481-4624-A55B-027EF2876065}" type="presOf" srcId="{BD09D9D4-47BC-409A-95C6-2809C31B4C81}" destId="{2EABA472-F922-4A0B-8161-7038E3746E0C}" srcOrd="0" destOrd="0" presId="urn:microsoft.com/office/officeart/2005/8/layout/vList6"/>
    <dgm:cxn modelId="{6DFF1B3C-0672-47E8-86EF-A29815C643CD}" srcId="{C7D78735-F229-4E16-A4AB-7500D0083B80}" destId="{74FE1895-8090-4DA4-ACE3-3E915EA3620B}" srcOrd="0" destOrd="0" parTransId="{4F0318F0-0C75-4322-A30E-BD73B48FFE03}" sibTransId="{9A75215F-709F-4239-846B-4B0652C1E0EF}"/>
    <dgm:cxn modelId="{BDB25B5C-657A-48C3-A2D5-ED3D754F1403}" type="presOf" srcId="{CF2DEC28-0CEA-47CF-B67A-E07BC9E3ECCB}" destId="{CAA7102E-F923-4855-B52A-2260339FAD14}" srcOrd="0" destOrd="0" presId="urn:microsoft.com/office/officeart/2005/8/layout/vList6"/>
    <dgm:cxn modelId="{F4061948-47C7-4787-88D4-718796B36607}" srcId="{34928C65-C3DD-406B-B7D4-552F92C2AAE2}" destId="{563C4EB9-DF1E-402C-A24A-8B3A738EE66C}" srcOrd="3" destOrd="0" parTransId="{E8D50BFF-36D0-46C3-8EC2-5DD977279A10}" sibTransId="{74E69638-6D20-4EEA-A1F5-0C572B91C17A}"/>
    <dgm:cxn modelId="{0D5F7B7B-4E5D-4081-A490-ADDFACB16EAD}" srcId="{12A3E2A6-D03F-4FD5-8B57-71ABA7E16E85}" destId="{7774F149-62E8-4E86-868D-DCAD0BC03F4A}" srcOrd="0" destOrd="0" parTransId="{8BB979F7-563C-4DDF-A8ED-30650667B19E}" sibTransId="{AD3DDADF-24BC-4DAE-BFB5-CC5FAD501B15}"/>
    <dgm:cxn modelId="{D780D67C-4F49-4168-9A56-122B6FAEC911}" srcId="{34928C65-C3DD-406B-B7D4-552F92C2AAE2}" destId="{12A3E2A6-D03F-4FD5-8B57-71ABA7E16E85}" srcOrd="0" destOrd="0" parTransId="{433D9332-321F-473A-A695-13AEFF0A94F8}" sibTransId="{4AB9718E-7B74-4659-8944-764CEBFEC9F8}"/>
    <dgm:cxn modelId="{F32D867F-3B4D-4C10-AB9D-0EFC689C90E5}" srcId="{6B1302B4-167F-4F8C-A255-EB4036CE64EF}" destId="{3421FAB3-D865-4B35-B5A2-1A088E0771E4}" srcOrd="0" destOrd="0" parTransId="{07F08E15-5C1B-448B-AECD-293CCEFC9C01}" sibTransId="{470DF251-0D39-498C-BBBE-F6DC8A66F84D}"/>
    <dgm:cxn modelId="{AF4C0199-E4A4-4A45-AC3B-9A7AB234C387}" type="presOf" srcId="{74FE1895-8090-4DA4-ACE3-3E915EA3620B}" destId="{755FBDAF-342E-4579-AEE3-F724FE803A00}" srcOrd="0" destOrd="0" presId="urn:microsoft.com/office/officeart/2005/8/layout/vList6"/>
    <dgm:cxn modelId="{D9A28DA5-0301-4D68-A36A-A6ED5413A5DF}" srcId="{563C4EB9-DF1E-402C-A24A-8B3A738EE66C}" destId="{CF2DEC28-0CEA-47CF-B67A-E07BC9E3ECCB}" srcOrd="0" destOrd="0" parTransId="{96F1E5B0-B97F-4C9C-9886-C8A2B6F8CD16}" sibTransId="{6E078C8B-1B67-4AAA-B9CC-90BD346D0745}"/>
    <dgm:cxn modelId="{E09068AA-026F-4CE9-96C0-F850A3FA3F73}" type="presOf" srcId="{3421FAB3-D865-4B35-B5A2-1A088E0771E4}" destId="{88DF85F3-6CBB-4A61-91B8-2C0E66B2D31E}" srcOrd="0" destOrd="0" presId="urn:microsoft.com/office/officeart/2005/8/layout/vList6"/>
    <dgm:cxn modelId="{7CFF2AB8-787A-46A8-A866-23EBBCAD2DDC}" srcId="{34928C65-C3DD-406B-B7D4-552F92C2AAE2}" destId="{BD09D9D4-47BC-409A-95C6-2809C31B4C81}" srcOrd="1" destOrd="0" parTransId="{39169FB0-7834-430E-AC97-625312512E8F}" sibTransId="{EB74C290-04B8-43AA-A3A6-4107CCA9677F}"/>
    <dgm:cxn modelId="{07F238BB-085E-4395-9CF7-8A3C06C23483}" type="presOf" srcId="{FD18A5E8-33F9-4348-880E-12D72A2F083D}" destId="{3508DE02-6E32-4E42-9CC4-D30519A37B55}" srcOrd="0" destOrd="0" presId="urn:microsoft.com/office/officeart/2005/8/layout/vList6"/>
    <dgm:cxn modelId="{41FD66BB-B78A-48E7-B5D9-121F9D918993}" type="presOf" srcId="{12A3E2A6-D03F-4FD5-8B57-71ABA7E16E85}" destId="{6BB1A003-7DB4-469D-A401-FBA7FCB78D57}" srcOrd="0" destOrd="0" presId="urn:microsoft.com/office/officeart/2005/8/layout/vList6"/>
    <dgm:cxn modelId="{E130F9D5-55B7-48A4-8816-ACD307BB7436}" type="presOf" srcId="{6B1302B4-167F-4F8C-A255-EB4036CE64EF}" destId="{F5545B1A-09DD-4855-AAA5-0F0AD1D86D53}" srcOrd="0" destOrd="0" presId="urn:microsoft.com/office/officeart/2005/8/layout/vList6"/>
    <dgm:cxn modelId="{DF3E44D9-4679-4B2C-AC3F-C550C85E4AB3}" type="presOf" srcId="{34928C65-C3DD-406B-B7D4-552F92C2AAE2}" destId="{A16672FC-A4B3-4B3F-B9DD-5CF48A7A0066}" srcOrd="0" destOrd="0" presId="urn:microsoft.com/office/officeart/2005/8/layout/vList6"/>
    <dgm:cxn modelId="{9B31D3D9-21CA-4018-BDDD-9C85E5012FAA}" srcId="{34928C65-C3DD-406B-B7D4-552F92C2AAE2}" destId="{61FA3980-A3D0-4373-B9A1-FF3260803E83}" srcOrd="2" destOrd="0" parTransId="{E8C2FAB9-E841-4B03-9FC4-6C64F62A2360}" sibTransId="{69E538B2-87E4-4888-A475-EFEA7A662A70}"/>
    <dgm:cxn modelId="{339C25DA-37FB-4696-AD3D-A93682111847}" type="presOf" srcId="{563C4EB9-DF1E-402C-A24A-8B3A738EE66C}" destId="{27A5D40F-6B55-4EB7-B972-2372E2E764A5}" srcOrd="0" destOrd="0" presId="urn:microsoft.com/office/officeart/2005/8/layout/vList6"/>
    <dgm:cxn modelId="{D6D948DA-A691-404D-81F6-8DF6AA137250}" srcId="{34928C65-C3DD-406B-B7D4-552F92C2AAE2}" destId="{6B1302B4-167F-4F8C-A255-EB4036CE64EF}" srcOrd="4" destOrd="0" parTransId="{0B8BEC5A-CD82-4E3D-A94A-A3D1A5FE6978}" sibTransId="{6E4C7B98-8B08-42D6-A217-B8828E04E59D}"/>
    <dgm:cxn modelId="{0B5C6CDA-F7EA-4AA7-B4A6-4A4AB92C50E9}" srcId="{BD09D9D4-47BC-409A-95C6-2809C31B4C81}" destId="{FD18A5E8-33F9-4348-880E-12D72A2F083D}" srcOrd="0" destOrd="0" parTransId="{0B62B208-CE92-439C-8374-6489B67469FE}" sibTransId="{489588DB-EACC-4BCC-AD03-B7CD7950D580}"/>
    <dgm:cxn modelId="{9A150EDE-DC4B-43DE-AE65-0F6F3893A8C2}" type="presOf" srcId="{7774F149-62E8-4E86-868D-DCAD0BC03F4A}" destId="{143516BF-1A35-4DEE-A0AE-0829D792E6A0}" srcOrd="0" destOrd="0" presId="urn:microsoft.com/office/officeart/2005/8/layout/vList6"/>
    <dgm:cxn modelId="{5234FFDE-640E-4920-BD22-5A8B719B0DEF}" type="presOf" srcId="{61FA3980-A3D0-4373-B9A1-FF3260803E83}" destId="{743F4CAE-377E-4D54-8A80-8E505466749A}" srcOrd="0" destOrd="0" presId="urn:microsoft.com/office/officeart/2005/8/layout/vList6"/>
    <dgm:cxn modelId="{4F8EA5E1-E2DA-4F07-A574-AF2592E66654}" type="presOf" srcId="{03802D47-5597-4ADA-902A-A547098A3469}" destId="{915B9489-12FA-4991-9DF2-7741FBE0862B}" srcOrd="0" destOrd="0" presId="urn:microsoft.com/office/officeart/2005/8/layout/vList6"/>
    <dgm:cxn modelId="{2132B1F0-4182-47AA-B84C-DB154F2DA0EC}" srcId="{61FA3980-A3D0-4373-B9A1-FF3260803E83}" destId="{03802D47-5597-4ADA-902A-A547098A3469}" srcOrd="0" destOrd="0" parTransId="{27D703F5-49A1-4A80-9B63-D3AB789FAD67}" sibTransId="{A6488AE3-0B2C-4CBA-9CDD-6979D3689083}"/>
    <dgm:cxn modelId="{CA2D4D28-150A-479D-9A70-7B2B5A0D8D9E}" type="presParOf" srcId="{A16672FC-A4B3-4B3F-B9DD-5CF48A7A0066}" destId="{0C50DE64-4975-4D8F-8023-FC7712CF3E43}" srcOrd="0" destOrd="0" presId="urn:microsoft.com/office/officeart/2005/8/layout/vList6"/>
    <dgm:cxn modelId="{32D0B5CA-9A70-440C-9040-6942B3C2BDF6}" type="presParOf" srcId="{0C50DE64-4975-4D8F-8023-FC7712CF3E43}" destId="{6BB1A003-7DB4-469D-A401-FBA7FCB78D57}" srcOrd="0" destOrd="0" presId="urn:microsoft.com/office/officeart/2005/8/layout/vList6"/>
    <dgm:cxn modelId="{B01C4115-2AA5-4881-AC39-F3BEC0808D56}" type="presParOf" srcId="{0C50DE64-4975-4D8F-8023-FC7712CF3E43}" destId="{143516BF-1A35-4DEE-A0AE-0829D792E6A0}" srcOrd="1" destOrd="0" presId="urn:microsoft.com/office/officeart/2005/8/layout/vList6"/>
    <dgm:cxn modelId="{F3AF7722-0B1F-4E75-BA24-47B6E6AF89D2}" type="presParOf" srcId="{A16672FC-A4B3-4B3F-B9DD-5CF48A7A0066}" destId="{421DDCA7-755E-40C4-ABA4-59355477354C}" srcOrd="1" destOrd="0" presId="urn:microsoft.com/office/officeart/2005/8/layout/vList6"/>
    <dgm:cxn modelId="{268778EF-59F8-4405-8CE1-FA31C9B43341}" type="presParOf" srcId="{A16672FC-A4B3-4B3F-B9DD-5CF48A7A0066}" destId="{40459CFE-5B30-4426-9D08-AC4F35130879}" srcOrd="2" destOrd="0" presId="urn:microsoft.com/office/officeart/2005/8/layout/vList6"/>
    <dgm:cxn modelId="{5E86C832-7D82-47A3-8B29-552B494A9513}" type="presParOf" srcId="{40459CFE-5B30-4426-9D08-AC4F35130879}" destId="{2EABA472-F922-4A0B-8161-7038E3746E0C}" srcOrd="0" destOrd="0" presId="urn:microsoft.com/office/officeart/2005/8/layout/vList6"/>
    <dgm:cxn modelId="{D3179294-DB94-4685-94E6-32BCB08D4030}" type="presParOf" srcId="{40459CFE-5B30-4426-9D08-AC4F35130879}" destId="{3508DE02-6E32-4E42-9CC4-D30519A37B55}" srcOrd="1" destOrd="0" presId="urn:microsoft.com/office/officeart/2005/8/layout/vList6"/>
    <dgm:cxn modelId="{143FF79F-54F9-41C6-A390-9D54E327CD34}" type="presParOf" srcId="{A16672FC-A4B3-4B3F-B9DD-5CF48A7A0066}" destId="{92B522C0-61CD-4544-A379-776C16FBCE59}" srcOrd="3" destOrd="0" presId="urn:microsoft.com/office/officeart/2005/8/layout/vList6"/>
    <dgm:cxn modelId="{FA3D780B-7E76-4EA1-BD35-3E6D0625FD69}" type="presParOf" srcId="{A16672FC-A4B3-4B3F-B9DD-5CF48A7A0066}" destId="{D5AC1EB7-5276-499B-9935-AE8DE64E6CFC}" srcOrd="4" destOrd="0" presId="urn:microsoft.com/office/officeart/2005/8/layout/vList6"/>
    <dgm:cxn modelId="{3E1082DB-718A-4550-9739-B5EBA23C3A5C}" type="presParOf" srcId="{D5AC1EB7-5276-499B-9935-AE8DE64E6CFC}" destId="{743F4CAE-377E-4D54-8A80-8E505466749A}" srcOrd="0" destOrd="0" presId="urn:microsoft.com/office/officeart/2005/8/layout/vList6"/>
    <dgm:cxn modelId="{80DA11F2-9B46-4E6C-9A5E-BB80E5F9E29D}" type="presParOf" srcId="{D5AC1EB7-5276-499B-9935-AE8DE64E6CFC}" destId="{915B9489-12FA-4991-9DF2-7741FBE0862B}" srcOrd="1" destOrd="0" presId="urn:microsoft.com/office/officeart/2005/8/layout/vList6"/>
    <dgm:cxn modelId="{933DED27-D296-4041-A48F-505FD2325B74}" type="presParOf" srcId="{A16672FC-A4B3-4B3F-B9DD-5CF48A7A0066}" destId="{FE0179A3-35AF-4C4E-8996-09D1249C4AF3}" srcOrd="5" destOrd="0" presId="urn:microsoft.com/office/officeart/2005/8/layout/vList6"/>
    <dgm:cxn modelId="{895841B6-BE06-460C-A763-608ADF15C9F6}" type="presParOf" srcId="{A16672FC-A4B3-4B3F-B9DD-5CF48A7A0066}" destId="{C8CB84BF-F316-4BD9-80A1-E83E661644CB}" srcOrd="6" destOrd="0" presId="urn:microsoft.com/office/officeart/2005/8/layout/vList6"/>
    <dgm:cxn modelId="{A71D5C74-4FD3-485F-9B77-3AD80CA6C3DA}" type="presParOf" srcId="{C8CB84BF-F316-4BD9-80A1-E83E661644CB}" destId="{27A5D40F-6B55-4EB7-B972-2372E2E764A5}" srcOrd="0" destOrd="0" presId="urn:microsoft.com/office/officeart/2005/8/layout/vList6"/>
    <dgm:cxn modelId="{8BD25E4C-5197-47C1-9ADE-0CED5AA8B399}" type="presParOf" srcId="{C8CB84BF-F316-4BD9-80A1-E83E661644CB}" destId="{CAA7102E-F923-4855-B52A-2260339FAD14}" srcOrd="1" destOrd="0" presId="urn:microsoft.com/office/officeart/2005/8/layout/vList6"/>
    <dgm:cxn modelId="{37B1073F-BDD4-493E-A5C7-3644B8F7BAD9}" type="presParOf" srcId="{A16672FC-A4B3-4B3F-B9DD-5CF48A7A0066}" destId="{B106C7DB-FC05-4244-9361-C8E9700D605B}" srcOrd="7" destOrd="0" presId="urn:microsoft.com/office/officeart/2005/8/layout/vList6"/>
    <dgm:cxn modelId="{464AC7C1-59E2-4608-BC46-59BD44ABB1E7}" type="presParOf" srcId="{A16672FC-A4B3-4B3F-B9DD-5CF48A7A0066}" destId="{156E5A27-02F5-4F63-BD11-BCA948A10E36}" srcOrd="8" destOrd="0" presId="urn:microsoft.com/office/officeart/2005/8/layout/vList6"/>
    <dgm:cxn modelId="{78B707C5-2CA4-4D6B-8036-4A621CE63794}" type="presParOf" srcId="{156E5A27-02F5-4F63-BD11-BCA948A10E36}" destId="{F5545B1A-09DD-4855-AAA5-0F0AD1D86D53}" srcOrd="0" destOrd="0" presId="urn:microsoft.com/office/officeart/2005/8/layout/vList6"/>
    <dgm:cxn modelId="{20EF04FC-4F99-4FDC-85A8-F38E35DFDF86}" type="presParOf" srcId="{156E5A27-02F5-4F63-BD11-BCA948A10E36}" destId="{88DF85F3-6CBB-4A61-91B8-2C0E66B2D31E}" srcOrd="1" destOrd="0" presId="urn:microsoft.com/office/officeart/2005/8/layout/vList6"/>
    <dgm:cxn modelId="{D8A15C59-ADA9-40C9-A6C8-4F72A4AE518A}" type="presParOf" srcId="{A16672FC-A4B3-4B3F-B9DD-5CF48A7A0066}" destId="{189B440F-FF36-4D46-981F-D75F958A03E5}" srcOrd="9" destOrd="0" presId="urn:microsoft.com/office/officeart/2005/8/layout/vList6"/>
    <dgm:cxn modelId="{366213F8-1430-4CBD-BD79-A60DDC73B548}" type="presParOf" srcId="{A16672FC-A4B3-4B3F-B9DD-5CF48A7A0066}" destId="{85E613DA-FAE4-4A2D-91BF-5CF63BFD1CA6}" srcOrd="10" destOrd="0" presId="urn:microsoft.com/office/officeart/2005/8/layout/vList6"/>
    <dgm:cxn modelId="{F20C4249-AAE5-43D5-B156-88C2ACE24E58}" type="presParOf" srcId="{85E613DA-FAE4-4A2D-91BF-5CF63BFD1CA6}" destId="{A6FDFD94-1FEB-4DC7-B7A7-53425327B08E}" srcOrd="0" destOrd="0" presId="urn:microsoft.com/office/officeart/2005/8/layout/vList6"/>
    <dgm:cxn modelId="{0B85B87A-3973-45B0-ACCC-FA6FFC82CC1F}" type="presParOf" srcId="{85E613DA-FAE4-4A2D-91BF-5CF63BFD1CA6}" destId="{755FBDAF-342E-4579-AEE3-F724FE803A0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922DBD-29FA-4FBD-853A-60A5C91DA9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D442A7-6B87-44F5-B860-83B4D16506A6}">
      <dgm:prSet phldrT="[Text]" custT="1"/>
      <dgm:spPr>
        <a:solidFill>
          <a:srgbClr val="F1D6E5"/>
        </a:solidFill>
      </dgm:spPr>
      <dgm:t>
        <a:bodyPr/>
        <a:lstStyle/>
        <a:p>
          <a:r>
            <a:rPr lang="en-IN" sz="20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Overview:</a:t>
          </a:r>
          <a:r>
            <a:rPr lang="en-IN" sz="2000" b="1" u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r>
            <a:rPr lang="en-IN" sz="2000" b="0" u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 M</a:t>
          </a:r>
          <a:r>
            <a:rPr lang="en-IN" sz="2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ost</a:t>
          </a:r>
          <a:r>
            <a: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of the sales are done on weekdays.</a:t>
          </a:r>
        </a:p>
        <a:p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2. The number of orders received on weekdays is 22847 and on weekends 76594.</a:t>
          </a:r>
          <a:r>
            <a: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gm:t>
    </dgm:pt>
    <dgm:pt modelId="{9F1AA2D3-494F-4A76-BF4D-405C6C218ED4}" type="sibTrans" cxnId="{81639E7C-E1EB-4FE4-A51A-C5F55F0F27DA}">
      <dgm:prSet/>
      <dgm:spPr/>
      <dgm:t>
        <a:bodyPr/>
        <a:lstStyle/>
        <a:p>
          <a:endParaRPr lang="en-IN"/>
        </a:p>
      </dgm:t>
    </dgm:pt>
    <dgm:pt modelId="{60FA1913-EFF4-4FB0-827F-316B77881969}" type="parTrans" cxnId="{81639E7C-E1EB-4FE4-A51A-C5F55F0F27DA}">
      <dgm:prSet/>
      <dgm:spPr/>
      <dgm:t>
        <a:bodyPr/>
        <a:lstStyle/>
        <a:p>
          <a:endParaRPr lang="en-IN"/>
        </a:p>
      </dgm:t>
    </dgm:pt>
    <dgm:pt modelId="{586D621F-4B37-4D05-B2EB-19E071DAF506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20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Suggestion:</a:t>
          </a:r>
        </a:p>
        <a:p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 Offers and Discounts has to provide on  weekends to balances the weekdays payments.</a:t>
          </a:r>
        </a:p>
        <a:p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2. On Mondays ,New Products has to launch as payments count is more</a:t>
          </a:r>
          <a:endParaRPr lang="en-IN" sz="20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6CE6C8-41F7-4D4F-8B71-AA452B445AE7}" type="sibTrans" cxnId="{E6A20118-B76D-446D-85AF-00DF9BB3C795}">
      <dgm:prSet/>
      <dgm:spPr/>
      <dgm:t>
        <a:bodyPr/>
        <a:lstStyle/>
        <a:p>
          <a:endParaRPr lang="en-IN"/>
        </a:p>
      </dgm:t>
    </dgm:pt>
    <dgm:pt modelId="{6E246607-48F2-4D96-B6E5-1E2982680EAC}" type="parTrans" cxnId="{E6A20118-B76D-446D-85AF-00DF9BB3C795}">
      <dgm:prSet/>
      <dgm:spPr/>
      <dgm:t>
        <a:bodyPr/>
        <a:lstStyle/>
        <a:p>
          <a:endParaRPr lang="en-IN"/>
        </a:p>
      </dgm:t>
    </dgm:pt>
    <dgm:pt modelId="{E7CC24E9-FDB8-4FEE-A6DF-6557FBC1696E}" type="pres">
      <dgm:prSet presAssocID="{A9922DBD-29FA-4FBD-853A-60A5C91DA95F}" presName="linear" presStyleCnt="0">
        <dgm:presLayoutVars>
          <dgm:animLvl val="lvl"/>
          <dgm:resizeHandles val="exact"/>
        </dgm:presLayoutVars>
      </dgm:prSet>
      <dgm:spPr/>
    </dgm:pt>
    <dgm:pt modelId="{728BED06-ACE0-4FF3-8DEF-407E85F2B38B}" type="pres">
      <dgm:prSet presAssocID="{52D442A7-6B87-44F5-B860-83B4D16506A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1113647-F13C-433A-B093-4A306E09A8E1}" type="pres">
      <dgm:prSet presAssocID="{9F1AA2D3-494F-4A76-BF4D-405C6C218ED4}" presName="spacer" presStyleCnt="0"/>
      <dgm:spPr/>
    </dgm:pt>
    <dgm:pt modelId="{9A327947-7BCF-425C-AD60-1FAF914B40FB}" type="pres">
      <dgm:prSet presAssocID="{586D621F-4B37-4D05-B2EB-19E071DAF50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6A20118-B76D-446D-85AF-00DF9BB3C795}" srcId="{A9922DBD-29FA-4FBD-853A-60A5C91DA95F}" destId="{586D621F-4B37-4D05-B2EB-19E071DAF506}" srcOrd="1" destOrd="0" parTransId="{6E246607-48F2-4D96-B6E5-1E2982680EAC}" sibTransId="{006CE6C8-41F7-4D4F-8B71-AA452B445AE7}"/>
    <dgm:cxn modelId="{10724D72-1ED6-4CB5-8D52-FAB5FABCC2DE}" type="presOf" srcId="{586D621F-4B37-4D05-B2EB-19E071DAF506}" destId="{9A327947-7BCF-425C-AD60-1FAF914B40FB}" srcOrd="0" destOrd="0" presId="urn:microsoft.com/office/officeart/2005/8/layout/vList2"/>
    <dgm:cxn modelId="{FDCC7D55-2704-467D-B91D-0B8668442AAE}" type="presOf" srcId="{52D442A7-6B87-44F5-B860-83B4D16506A6}" destId="{728BED06-ACE0-4FF3-8DEF-407E85F2B38B}" srcOrd="0" destOrd="0" presId="urn:microsoft.com/office/officeart/2005/8/layout/vList2"/>
    <dgm:cxn modelId="{81639E7C-E1EB-4FE4-A51A-C5F55F0F27DA}" srcId="{A9922DBD-29FA-4FBD-853A-60A5C91DA95F}" destId="{52D442A7-6B87-44F5-B860-83B4D16506A6}" srcOrd="0" destOrd="0" parTransId="{60FA1913-EFF4-4FB0-827F-316B77881969}" sibTransId="{9F1AA2D3-494F-4A76-BF4D-405C6C218ED4}"/>
    <dgm:cxn modelId="{8C2462A8-C84A-4255-9ECC-568E28097807}" type="presOf" srcId="{A9922DBD-29FA-4FBD-853A-60A5C91DA95F}" destId="{E7CC24E9-FDB8-4FEE-A6DF-6557FBC1696E}" srcOrd="0" destOrd="0" presId="urn:microsoft.com/office/officeart/2005/8/layout/vList2"/>
    <dgm:cxn modelId="{4B68B2AE-0FCD-484B-82CF-80541CCA8325}" type="presParOf" srcId="{E7CC24E9-FDB8-4FEE-A6DF-6557FBC1696E}" destId="{728BED06-ACE0-4FF3-8DEF-407E85F2B38B}" srcOrd="0" destOrd="0" presId="urn:microsoft.com/office/officeart/2005/8/layout/vList2"/>
    <dgm:cxn modelId="{76E6C79C-4120-4EDC-8618-5A2D52277311}" type="presParOf" srcId="{E7CC24E9-FDB8-4FEE-A6DF-6557FBC1696E}" destId="{C1113647-F13C-433A-B093-4A306E09A8E1}" srcOrd="1" destOrd="0" presId="urn:microsoft.com/office/officeart/2005/8/layout/vList2"/>
    <dgm:cxn modelId="{5CF6240D-78E6-4D65-B8FC-71D82215A64B}" type="presParOf" srcId="{E7CC24E9-FDB8-4FEE-A6DF-6557FBC1696E}" destId="{9A327947-7BCF-425C-AD60-1FAF914B40F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DA5486-4454-45CF-98DA-7BA68563D67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8D28523-C024-4491-BE30-15F1053529C1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 algn="l"/>
          <a:r>
            <a:rPr lang="en-US" sz="16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Overview:</a:t>
          </a:r>
          <a:r>
            <a:rPr lang="en-US" sz="1600" b="0" u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 </a:t>
          </a:r>
        </a:p>
        <a:p>
          <a:pPr algn="l"/>
          <a:r>
            <a:rPr lang="en-US" sz="1600" b="0" u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 </a:t>
          </a:r>
          <a:r>
            <a: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More orders have been placed via credit card payment than </a:t>
          </a:r>
          <a:r>
            <a:rPr lang="en-US" sz="16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boleto</a:t>
          </a:r>
          <a:r>
            <a: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, voucher, and debit card. </a:t>
          </a:r>
        </a:p>
        <a:p>
          <a:pPr algn="l"/>
          <a:r>
            <a: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2. More than 70% of sales were paid by Credit Card which is the main payment method in the market. However, payment using </a:t>
          </a:r>
          <a:r>
            <a:rPr lang="en-US" sz="16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Boleto</a:t>
          </a:r>
          <a:r>
            <a: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has slightly increased by 7% and a significant increase in using a debit card has been founded.</a:t>
          </a:r>
          <a:endParaRPr lang="en-IN" sz="16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2A6E74-6EAD-4026-9159-DF722946988C}" type="parTrans" cxnId="{E5C8F274-DC50-4B94-B96D-1868BCC127F0}">
      <dgm:prSet/>
      <dgm:spPr/>
      <dgm:t>
        <a:bodyPr/>
        <a:lstStyle/>
        <a:p>
          <a:endParaRPr lang="en-IN"/>
        </a:p>
      </dgm:t>
    </dgm:pt>
    <dgm:pt modelId="{8BE302D0-E6D9-4058-AC1B-A6E520779AD7}" type="sibTrans" cxnId="{E5C8F274-DC50-4B94-B96D-1868BCC127F0}">
      <dgm:prSet/>
      <dgm:spPr/>
      <dgm:t>
        <a:bodyPr/>
        <a:lstStyle/>
        <a:p>
          <a:endParaRPr lang="en-IN"/>
        </a:p>
      </dgm:t>
    </dgm:pt>
    <dgm:pt modelId="{8997F4A1-7FC8-4D9A-9073-7E462A9063CC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en-US" sz="18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Suggestion:</a:t>
          </a:r>
          <a:endParaRPr lang="en-US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algn="l"/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If we want to increase sales, we can have a certain amount of discounts or no-cost EMI’s on card payments.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D1C05A-5A64-4BF2-A29D-EE1A9A2D67CD}" type="parTrans" cxnId="{4CB506C8-AC4A-4FC7-B37D-EAFC999C04AE}">
      <dgm:prSet/>
      <dgm:spPr/>
      <dgm:t>
        <a:bodyPr/>
        <a:lstStyle/>
        <a:p>
          <a:endParaRPr lang="en-IN"/>
        </a:p>
      </dgm:t>
    </dgm:pt>
    <dgm:pt modelId="{B6B0B2B6-48B5-4B79-B2EF-55E0CE7BA958}" type="sibTrans" cxnId="{4CB506C8-AC4A-4FC7-B37D-EAFC999C04AE}">
      <dgm:prSet/>
      <dgm:spPr/>
      <dgm:t>
        <a:bodyPr/>
        <a:lstStyle/>
        <a:p>
          <a:endParaRPr lang="en-IN"/>
        </a:p>
      </dgm:t>
    </dgm:pt>
    <dgm:pt modelId="{30DCF237-9388-4825-89EE-ED352BDE70CA}" type="pres">
      <dgm:prSet presAssocID="{E3DA5486-4454-45CF-98DA-7BA68563D670}" presName="diagram" presStyleCnt="0">
        <dgm:presLayoutVars>
          <dgm:dir/>
          <dgm:resizeHandles val="exact"/>
        </dgm:presLayoutVars>
      </dgm:prSet>
      <dgm:spPr/>
    </dgm:pt>
    <dgm:pt modelId="{D4327F9B-2107-467B-8112-ECD36EF9E2B9}" type="pres">
      <dgm:prSet presAssocID="{98D28523-C024-4491-BE30-15F1053529C1}" presName="node" presStyleLbl="node1" presStyleIdx="0" presStyleCnt="2" custScaleX="174211" custScaleY="162577">
        <dgm:presLayoutVars>
          <dgm:bulletEnabled val="1"/>
        </dgm:presLayoutVars>
      </dgm:prSet>
      <dgm:spPr>
        <a:prstGeom prst="roundRect">
          <a:avLst/>
        </a:prstGeom>
      </dgm:spPr>
    </dgm:pt>
    <dgm:pt modelId="{1CCE349B-65A0-4866-967E-03434C77E001}" type="pres">
      <dgm:prSet presAssocID="{8BE302D0-E6D9-4058-AC1B-A6E520779AD7}" presName="sibTrans" presStyleCnt="0"/>
      <dgm:spPr/>
    </dgm:pt>
    <dgm:pt modelId="{19119ECA-33BA-41AB-8060-3FB72B3BCCB3}" type="pres">
      <dgm:prSet presAssocID="{8997F4A1-7FC8-4D9A-9073-7E462A9063CC}" presName="node" presStyleLbl="node1" presStyleIdx="1" presStyleCnt="2" custScaleX="168898" custLinFactNeighborX="1305" custLinFactNeighborY="-7927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E5C8F274-DC50-4B94-B96D-1868BCC127F0}" srcId="{E3DA5486-4454-45CF-98DA-7BA68563D670}" destId="{98D28523-C024-4491-BE30-15F1053529C1}" srcOrd="0" destOrd="0" parTransId="{5E2A6E74-6EAD-4026-9159-DF722946988C}" sibTransId="{8BE302D0-E6D9-4058-AC1B-A6E520779AD7}"/>
    <dgm:cxn modelId="{06BCD880-601F-4320-811B-34A7AA39D9B6}" type="presOf" srcId="{98D28523-C024-4491-BE30-15F1053529C1}" destId="{D4327F9B-2107-467B-8112-ECD36EF9E2B9}" srcOrd="0" destOrd="0" presId="urn:microsoft.com/office/officeart/2005/8/layout/default"/>
    <dgm:cxn modelId="{60457BB3-2953-4172-99DC-B10E80893CFB}" type="presOf" srcId="{8997F4A1-7FC8-4D9A-9073-7E462A9063CC}" destId="{19119ECA-33BA-41AB-8060-3FB72B3BCCB3}" srcOrd="0" destOrd="0" presId="urn:microsoft.com/office/officeart/2005/8/layout/default"/>
    <dgm:cxn modelId="{4CB506C8-AC4A-4FC7-B37D-EAFC999C04AE}" srcId="{E3DA5486-4454-45CF-98DA-7BA68563D670}" destId="{8997F4A1-7FC8-4D9A-9073-7E462A9063CC}" srcOrd="1" destOrd="0" parTransId="{9AD1C05A-5A64-4BF2-A29D-EE1A9A2D67CD}" sibTransId="{B6B0B2B6-48B5-4B79-B2EF-55E0CE7BA958}"/>
    <dgm:cxn modelId="{F3E444F5-B154-470B-B79C-FD671BEED833}" type="presOf" srcId="{E3DA5486-4454-45CF-98DA-7BA68563D670}" destId="{30DCF237-9388-4825-89EE-ED352BDE70CA}" srcOrd="0" destOrd="0" presId="urn:microsoft.com/office/officeart/2005/8/layout/default"/>
    <dgm:cxn modelId="{36643104-F54F-4BC8-99FD-F486476A9C2F}" type="presParOf" srcId="{30DCF237-9388-4825-89EE-ED352BDE70CA}" destId="{D4327F9B-2107-467B-8112-ECD36EF9E2B9}" srcOrd="0" destOrd="0" presId="urn:microsoft.com/office/officeart/2005/8/layout/default"/>
    <dgm:cxn modelId="{DEF7CCB7-80E6-4760-A803-C2FA7BA19375}" type="presParOf" srcId="{30DCF237-9388-4825-89EE-ED352BDE70CA}" destId="{1CCE349B-65A0-4866-967E-03434C77E001}" srcOrd="1" destOrd="0" presId="urn:microsoft.com/office/officeart/2005/8/layout/default"/>
    <dgm:cxn modelId="{52BB9E88-AFB3-4961-BB9C-799C3364F8AC}" type="presParOf" srcId="{30DCF237-9388-4825-89EE-ED352BDE70CA}" destId="{19119ECA-33BA-41AB-8060-3FB72B3BCCB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B3364D-6692-40D7-938D-D1AFFEFD0F64}" type="doc">
      <dgm:prSet loTypeId="urn:microsoft.com/office/officeart/2005/8/layout/defaul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6AB01DC-A464-4C0F-8079-F00B2B4B94D5}">
      <dgm:prSet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 algn="l" rtl="0"/>
          <a:r>
            <a:rPr lang="en-US" sz="20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Overview:  </a:t>
          </a:r>
        </a:p>
        <a:p>
          <a:pPr algn="l" rtl="0"/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11 days is the avg days taken to deliver the order for pet shop. </a:t>
          </a:r>
        </a:p>
      </dgm:t>
    </dgm:pt>
    <dgm:pt modelId="{B15E2CD5-9235-4AC6-8243-9B8F244096A6}" type="parTrans" cxnId="{511E613B-6F04-4EE6-91F4-183DE1169175}">
      <dgm:prSet/>
      <dgm:spPr/>
      <dgm:t>
        <a:bodyPr/>
        <a:lstStyle/>
        <a:p>
          <a:endParaRPr lang="en-US"/>
        </a:p>
      </dgm:t>
    </dgm:pt>
    <dgm:pt modelId="{4F536E38-8AE7-4A78-AFB2-B073EC0FF615}" type="sibTrans" cxnId="{511E613B-6F04-4EE6-91F4-183DE1169175}">
      <dgm:prSet/>
      <dgm:spPr/>
      <dgm:t>
        <a:bodyPr/>
        <a:lstStyle/>
        <a:p>
          <a:endParaRPr lang="en-US"/>
        </a:p>
      </dgm:t>
    </dgm:pt>
    <dgm:pt modelId="{F72E555E-E55A-43F7-A644-A8A331AED58C}">
      <dgm:prSet phldr="0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algn="l"/>
          <a:r>
            <a:rPr lang="en-US" sz="2000" b="1" u="sng" dirty="0">
              <a:latin typeface="Arial" panose="020B0604020202020204" pitchFamily="34" charset="0"/>
              <a:cs typeface="Arial" panose="020B0604020202020204" pitchFamily="34" charset="0"/>
            </a:rPr>
            <a:t>Suggestion:  </a:t>
          </a:r>
        </a:p>
        <a:p>
          <a:pPr algn="l"/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We can work on faster delivery of the product by taking additional delivery measures.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6CD9D0-5B1A-4857-8152-76525DFA7B12}" type="sibTrans" cxnId="{09E05CCE-2E20-46A5-A7F0-D7FEF28D44CF}">
      <dgm:prSet/>
      <dgm:spPr/>
      <dgm:t>
        <a:bodyPr/>
        <a:lstStyle/>
        <a:p>
          <a:endParaRPr lang="en-IN"/>
        </a:p>
      </dgm:t>
    </dgm:pt>
    <dgm:pt modelId="{85756983-6A7B-4F58-82D2-33C21F5AA881}" type="parTrans" cxnId="{09E05CCE-2E20-46A5-A7F0-D7FEF28D44CF}">
      <dgm:prSet/>
      <dgm:spPr/>
      <dgm:t>
        <a:bodyPr/>
        <a:lstStyle/>
        <a:p>
          <a:endParaRPr lang="en-IN"/>
        </a:p>
      </dgm:t>
    </dgm:pt>
    <dgm:pt modelId="{5DAEFC4C-4571-450D-8F7F-765961BC6554}" type="pres">
      <dgm:prSet presAssocID="{F1B3364D-6692-40D7-938D-D1AFFEFD0F64}" presName="diagram" presStyleCnt="0">
        <dgm:presLayoutVars>
          <dgm:dir/>
          <dgm:resizeHandles val="exact"/>
        </dgm:presLayoutVars>
      </dgm:prSet>
      <dgm:spPr/>
    </dgm:pt>
    <dgm:pt modelId="{0FEED7E4-0BD9-45ED-B980-88B1DE478526}" type="pres">
      <dgm:prSet presAssocID="{36AB01DC-A464-4C0F-8079-F00B2B4B94D5}" presName="node" presStyleLbl="node1" presStyleIdx="0" presStyleCnt="2" custScaleX="145673" custLinFactNeighborX="2324" custLinFactNeighborY="11207">
        <dgm:presLayoutVars>
          <dgm:bulletEnabled val="1"/>
        </dgm:presLayoutVars>
      </dgm:prSet>
      <dgm:spPr>
        <a:prstGeom prst="roundRect">
          <a:avLst/>
        </a:prstGeom>
      </dgm:spPr>
    </dgm:pt>
    <dgm:pt modelId="{158D16E4-080E-4C35-95B8-0642707A6AF1}" type="pres">
      <dgm:prSet presAssocID="{4F536E38-8AE7-4A78-AFB2-B073EC0FF615}" presName="sibTrans" presStyleCnt="0"/>
      <dgm:spPr/>
    </dgm:pt>
    <dgm:pt modelId="{2306AF05-5170-4F5F-A3DC-B36610396E72}" type="pres">
      <dgm:prSet presAssocID="{F72E555E-E55A-43F7-A644-A8A331AED58C}" presName="node" presStyleLbl="node1" presStyleIdx="1" presStyleCnt="2" custScaleX="145869" custLinFactNeighborX="4003" custLinFactNeighborY="1160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A2D8DD02-083C-4F37-9B26-85E8828C3FB5}" type="presOf" srcId="{F1B3364D-6692-40D7-938D-D1AFFEFD0F64}" destId="{5DAEFC4C-4571-450D-8F7F-765961BC6554}" srcOrd="0" destOrd="0" presId="urn:microsoft.com/office/officeart/2005/8/layout/default"/>
    <dgm:cxn modelId="{511E613B-6F04-4EE6-91F4-183DE1169175}" srcId="{F1B3364D-6692-40D7-938D-D1AFFEFD0F64}" destId="{36AB01DC-A464-4C0F-8079-F00B2B4B94D5}" srcOrd="0" destOrd="0" parTransId="{B15E2CD5-9235-4AC6-8243-9B8F244096A6}" sibTransId="{4F536E38-8AE7-4A78-AFB2-B073EC0FF615}"/>
    <dgm:cxn modelId="{239A746B-8AEF-486B-9767-D45C8E282F6E}" type="presOf" srcId="{36AB01DC-A464-4C0F-8079-F00B2B4B94D5}" destId="{0FEED7E4-0BD9-45ED-B980-88B1DE478526}" srcOrd="0" destOrd="0" presId="urn:microsoft.com/office/officeart/2005/8/layout/default"/>
    <dgm:cxn modelId="{F2B0469C-81AD-4F2F-BF32-D056371C2645}" type="presOf" srcId="{F72E555E-E55A-43F7-A644-A8A331AED58C}" destId="{2306AF05-5170-4F5F-A3DC-B36610396E72}" srcOrd="0" destOrd="0" presId="urn:microsoft.com/office/officeart/2005/8/layout/default"/>
    <dgm:cxn modelId="{09E05CCE-2E20-46A5-A7F0-D7FEF28D44CF}" srcId="{F1B3364D-6692-40D7-938D-D1AFFEFD0F64}" destId="{F72E555E-E55A-43F7-A644-A8A331AED58C}" srcOrd="1" destOrd="0" parTransId="{85756983-6A7B-4F58-82D2-33C21F5AA881}" sibTransId="{D86CD9D0-5B1A-4857-8152-76525DFA7B12}"/>
    <dgm:cxn modelId="{BECD9667-94CA-4352-BB5D-73639A6AD28A}" type="presParOf" srcId="{5DAEFC4C-4571-450D-8F7F-765961BC6554}" destId="{0FEED7E4-0BD9-45ED-B980-88B1DE478526}" srcOrd="0" destOrd="0" presId="urn:microsoft.com/office/officeart/2005/8/layout/default"/>
    <dgm:cxn modelId="{7E0ADFCA-0C39-4B9E-A40F-73A6D3780B66}" type="presParOf" srcId="{5DAEFC4C-4571-450D-8F7F-765961BC6554}" destId="{158D16E4-080E-4C35-95B8-0642707A6AF1}" srcOrd="1" destOrd="0" presId="urn:microsoft.com/office/officeart/2005/8/layout/default"/>
    <dgm:cxn modelId="{46F9527F-1C2F-4508-95D4-858F4DEE6475}" type="presParOf" srcId="{5DAEFC4C-4571-450D-8F7F-765961BC6554}" destId="{2306AF05-5170-4F5F-A3DC-B36610396E7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DCED92-F6D1-452F-AD17-4BFFECAD4F80}" type="doc">
      <dgm:prSet loTypeId="urn:microsoft.com/office/officeart/2005/8/layout/process2" loCatId="process" qsTypeId="urn:microsoft.com/office/officeart/2005/8/quickstyle/simple1" qsCatId="simple" csTypeId="urn:microsoft.com/office/officeart/2005/8/colors/accent4_5" csCatId="accent4" phldr="1"/>
      <dgm:spPr/>
    </dgm:pt>
    <dgm:pt modelId="{95DA00AC-1797-4DE2-BE08-9C332848C98D}">
      <dgm:prSet phldrT="[Text]" phldr="0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algn="l" rtl="0"/>
          <a:r>
            <a:rPr lang="en-US" sz="18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Overview: </a:t>
          </a:r>
        </a:p>
        <a:p>
          <a:pPr algn="l" rtl="0"/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 Average Price for Sao Paulo city : $ 107.53. </a:t>
          </a:r>
        </a:p>
        <a:p>
          <a:pPr algn="l" rtl="0"/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2. Average Payment for Sao Paulo city: $ 135.83. </a:t>
          </a:r>
        </a:p>
        <a:p>
          <a:pPr algn="l" rtl="0"/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3. Here Avg Price and Avg Payments are increasing gradually every year.</a:t>
          </a:r>
        </a:p>
      </dgm:t>
    </dgm:pt>
    <dgm:pt modelId="{29EFD8A1-03F7-485B-A74D-6E6537FD18D1}" type="parTrans" cxnId="{4F713CE6-D2C6-4BE0-9160-8B4F517400AF}">
      <dgm:prSet/>
      <dgm:spPr/>
      <dgm:t>
        <a:bodyPr/>
        <a:lstStyle/>
        <a:p>
          <a:endParaRPr lang="en-IN"/>
        </a:p>
      </dgm:t>
    </dgm:pt>
    <dgm:pt modelId="{7E76E3F3-027A-4915-88D3-BA8195A9436A}" type="sibTrans" cxnId="{4F713CE6-D2C6-4BE0-9160-8B4F517400AF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endParaRPr lang="en-US"/>
        </a:p>
      </dgm:t>
    </dgm:pt>
    <dgm:pt modelId="{41E1C014-701B-4BFA-BFD4-BCBA68A387D6}">
      <dgm:prSet phldrT="[Text]" phldr="0" custT="1"/>
      <dgm:spPr>
        <a:solidFill>
          <a:schemeClr val="accent4">
            <a:lumMod val="40000"/>
            <a:lumOff val="60000"/>
            <a:alpha val="70000"/>
          </a:schemeClr>
        </a:solidFill>
      </dgm:spPr>
      <dgm:t>
        <a:bodyPr/>
        <a:lstStyle/>
        <a:p>
          <a:pPr algn="l" rtl="0"/>
          <a:r>
            <a:rPr lang="en-US" sz="18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Suggestion:</a:t>
          </a:r>
          <a:r>
            <a:rPr lang="en-US" sz="1800" b="0" u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pPr algn="l" rtl="0"/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To increase sales on other cities we can work on faster delivery and easy payment modes.</a:t>
          </a:r>
        </a:p>
      </dgm:t>
    </dgm:pt>
    <dgm:pt modelId="{07897FDC-D742-40A2-A0B8-A127C350F989}" type="parTrans" cxnId="{38752BCA-79A3-4A89-9E9B-3A91636A9B2E}">
      <dgm:prSet/>
      <dgm:spPr/>
      <dgm:t>
        <a:bodyPr/>
        <a:lstStyle/>
        <a:p>
          <a:endParaRPr lang="en-IN"/>
        </a:p>
      </dgm:t>
    </dgm:pt>
    <dgm:pt modelId="{83F74E1C-0AD0-4DA0-9E55-493AAF5DEA94}" type="sibTrans" cxnId="{38752BCA-79A3-4A89-9E9B-3A91636A9B2E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endParaRPr lang="en-US"/>
        </a:p>
      </dgm:t>
    </dgm:pt>
    <dgm:pt modelId="{7522FE41-07CE-43F4-B983-2600A7650FC7}" type="pres">
      <dgm:prSet presAssocID="{C1DCED92-F6D1-452F-AD17-4BFFECAD4F80}" presName="linearFlow" presStyleCnt="0">
        <dgm:presLayoutVars>
          <dgm:resizeHandles val="exact"/>
        </dgm:presLayoutVars>
      </dgm:prSet>
      <dgm:spPr/>
    </dgm:pt>
    <dgm:pt modelId="{101613A8-F541-4801-B328-7FDCECA7C8A3}" type="pres">
      <dgm:prSet presAssocID="{95DA00AC-1797-4DE2-BE08-9C332848C98D}" presName="node" presStyleLbl="node1" presStyleIdx="0" presStyleCnt="2" custScaleY="132478">
        <dgm:presLayoutVars>
          <dgm:bulletEnabled val="1"/>
        </dgm:presLayoutVars>
      </dgm:prSet>
      <dgm:spPr/>
    </dgm:pt>
    <dgm:pt modelId="{32802988-5816-4ED7-A4E6-6B79C4106010}" type="pres">
      <dgm:prSet presAssocID="{7E76E3F3-027A-4915-88D3-BA8195A9436A}" presName="sibTrans" presStyleLbl="sibTrans2D1" presStyleIdx="0" presStyleCnt="1"/>
      <dgm:spPr/>
    </dgm:pt>
    <dgm:pt modelId="{0311C9E5-D5AA-4F02-A6BA-B169256148D9}" type="pres">
      <dgm:prSet presAssocID="{7E76E3F3-027A-4915-88D3-BA8195A9436A}" presName="connectorText" presStyleLbl="sibTrans2D1" presStyleIdx="0" presStyleCnt="1"/>
      <dgm:spPr/>
    </dgm:pt>
    <dgm:pt modelId="{50FC6E67-3DD0-4ECE-B2C3-6DFABCB5A03A}" type="pres">
      <dgm:prSet presAssocID="{41E1C014-701B-4BFA-BFD4-BCBA68A387D6}" presName="node" presStyleLbl="node1" presStyleIdx="1" presStyleCnt="2" custLinFactNeighborY="-46079">
        <dgm:presLayoutVars>
          <dgm:bulletEnabled val="1"/>
        </dgm:presLayoutVars>
      </dgm:prSet>
      <dgm:spPr/>
    </dgm:pt>
  </dgm:ptLst>
  <dgm:cxnLst>
    <dgm:cxn modelId="{E3E47520-B5CF-46FA-A636-1CA7BCEBBAA3}" type="presOf" srcId="{7E76E3F3-027A-4915-88D3-BA8195A9436A}" destId="{32802988-5816-4ED7-A4E6-6B79C4106010}" srcOrd="0" destOrd="0" presId="urn:microsoft.com/office/officeart/2005/8/layout/process2"/>
    <dgm:cxn modelId="{4801AC3F-023E-4791-AD29-BBF04DDA64B6}" type="presOf" srcId="{7E76E3F3-027A-4915-88D3-BA8195A9436A}" destId="{0311C9E5-D5AA-4F02-A6BA-B169256148D9}" srcOrd="1" destOrd="0" presId="urn:microsoft.com/office/officeart/2005/8/layout/process2"/>
    <dgm:cxn modelId="{74E2E797-15A0-434B-9B45-6C32D49E6D5D}" type="presOf" srcId="{C1DCED92-F6D1-452F-AD17-4BFFECAD4F80}" destId="{7522FE41-07CE-43F4-B983-2600A7650FC7}" srcOrd="0" destOrd="0" presId="urn:microsoft.com/office/officeart/2005/8/layout/process2"/>
    <dgm:cxn modelId="{2C4D9ABE-5D34-4957-8109-AFF20992CDB1}" type="presOf" srcId="{41E1C014-701B-4BFA-BFD4-BCBA68A387D6}" destId="{50FC6E67-3DD0-4ECE-B2C3-6DFABCB5A03A}" srcOrd="0" destOrd="0" presId="urn:microsoft.com/office/officeart/2005/8/layout/process2"/>
    <dgm:cxn modelId="{38752BCA-79A3-4A89-9E9B-3A91636A9B2E}" srcId="{C1DCED92-F6D1-452F-AD17-4BFFECAD4F80}" destId="{41E1C014-701B-4BFA-BFD4-BCBA68A387D6}" srcOrd="1" destOrd="0" parTransId="{07897FDC-D742-40A2-A0B8-A127C350F989}" sibTransId="{83F74E1C-0AD0-4DA0-9E55-493AAF5DEA94}"/>
    <dgm:cxn modelId="{4F713CE6-D2C6-4BE0-9160-8B4F517400AF}" srcId="{C1DCED92-F6D1-452F-AD17-4BFFECAD4F80}" destId="{95DA00AC-1797-4DE2-BE08-9C332848C98D}" srcOrd="0" destOrd="0" parTransId="{29EFD8A1-03F7-485B-A74D-6E6537FD18D1}" sibTransId="{7E76E3F3-027A-4915-88D3-BA8195A9436A}"/>
    <dgm:cxn modelId="{60FF97F9-8C93-40C9-92BE-A50A5F7A3916}" type="presOf" srcId="{95DA00AC-1797-4DE2-BE08-9C332848C98D}" destId="{101613A8-F541-4801-B328-7FDCECA7C8A3}" srcOrd="0" destOrd="0" presId="urn:microsoft.com/office/officeart/2005/8/layout/process2"/>
    <dgm:cxn modelId="{8C6B3B80-FEEA-4B05-99BD-422687C074BA}" type="presParOf" srcId="{7522FE41-07CE-43F4-B983-2600A7650FC7}" destId="{101613A8-F541-4801-B328-7FDCECA7C8A3}" srcOrd="0" destOrd="0" presId="urn:microsoft.com/office/officeart/2005/8/layout/process2"/>
    <dgm:cxn modelId="{8181F0D3-C261-45BA-8A2B-794528331C34}" type="presParOf" srcId="{7522FE41-07CE-43F4-B983-2600A7650FC7}" destId="{32802988-5816-4ED7-A4E6-6B79C4106010}" srcOrd="1" destOrd="0" presId="urn:microsoft.com/office/officeart/2005/8/layout/process2"/>
    <dgm:cxn modelId="{E6C910B3-C25C-49D8-AFAC-C9027C2B3FB9}" type="presParOf" srcId="{32802988-5816-4ED7-A4E6-6B79C4106010}" destId="{0311C9E5-D5AA-4F02-A6BA-B169256148D9}" srcOrd="0" destOrd="0" presId="urn:microsoft.com/office/officeart/2005/8/layout/process2"/>
    <dgm:cxn modelId="{7BCB0A11-9A68-4F5B-B2A2-059E80C8195D}" type="presParOf" srcId="{7522FE41-07CE-43F4-B983-2600A7650FC7}" destId="{50FC6E67-3DD0-4ECE-B2C3-6DFABCB5A03A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D7E04B-9C3B-4FA1-BA29-FF94DDBF258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2BA3EC0-CA8C-40A9-9EE6-71DFA07B1F56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en-US" sz="18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Overview: </a:t>
          </a:r>
        </a:p>
        <a:p>
          <a:pPr algn="l"/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Here shipping days and Review Score are inversely proportional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61F2C4-7E5D-498D-8610-728A40D1405E}" type="parTrans" cxnId="{01F1FC47-343C-4EA2-BB84-B16137DD37A3}">
      <dgm:prSet/>
      <dgm:spPr/>
      <dgm:t>
        <a:bodyPr/>
        <a:lstStyle/>
        <a:p>
          <a:endParaRPr lang="en-IN"/>
        </a:p>
      </dgm:t>
    </dgm:pt>
    <dgm:pt modelId="{A798C454-F189-4541-9A80-5C08254770A1}" type="sibTrans" cxnId="{01F1FC47-343C-4EA2-BB84-B16137DD37A3}">
      <dgm:prSet/>
      <dgm:spPr/>
      <dgm:t>
        <a:bodyPr/>
        <a:lstStyle/>
        <a:p>
          <a:endParaRPr lang="en-IN"/>
        </a:p>
      </dgm:t>
    </dgm:pt>
    <dgm:pt modelId="{6EEB8182-2BC6-4944-A2F6-D6D2B1D4C365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en-US" sz="16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Suggestion:</a:t>
          </a:r>
          <a:endParaRPr lang="en-US" sz="1600" u="sng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algn="l"/>
          <a:r>
            <a: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Minimizing the shipping days would lead to more positive reviews. Consecutively customer satisfaction will be met which leads to more business.</a:t>
          </a:r>
          <a:endParaRPr lang="en-IN" sz="16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30DD9E-575D-4D14-AE58-1C9A8B6AB902}" type="sibTrans" cxnId="{8EBDAA9B-F562-4D02-AC68-9C7E058BC5B4}">
      <dgm:prSet/>
      <dgm:spPr/>
      <dgm:t>
        <a:bodyPr/>
        <a:lstStyle/>
        <a:p>
          <a:endParaRPr lang="en-IN"/>
        </a:p>
      </dgm:t>
    </dgm:pt>
    <dgm:pt modelId="{C68F5BAC-9E0A-41E5-B5EA-07B9FF1DCE6A}" type="parTrans" cxnId="{8EBDAA9B-F562-4D02-AC68-9C7E058BC5B4}">
      <dgm:prSet/>
      <dgm:spPr/>
      <dgm:t>
        <a:bodyPr/>
        <a:lstStyle/>
        <a:p>
          <a:endParaRPr lang="en-IN"/>
        </a:p>
      </dgm:t>
    </dgm:pt>
    <dgm:pt modelId="{33079F8A-01BA-4376-B142-D50F4933243E}" type="pres">
      <dgm:prSet presAssocID="{0AD7E04B-9C3B-4FA1-BA29-FF94DDBF2580}" presName="diagram" presStyleCnt="0">
        <dgm:presLayoutVars>
          <dgm:dir/>
          <dgm:resizeHandles val="exact"/>
        </dgm:presLayoutVars>
      </dgm:prSet>
      <dgm:spPr/>
    </dgm:pt>
    <dgm:pt modelId="{FBE1F42C-A83D-47CF-B15E-4315B102E773}" type="pres">
      <dgm:prSet presAssocID="{32BA3EC0-CA8C-40A9-9EE6-71DFA07B1F56}" presName="node" presStyleLbl="node1" presStyleIdx="0" presStyleCnt="2" custScaleX="110462">
        <dgm:presLayoutVars>
          <dgm:bulletEnabled val="1"/>
        </dgm:presLayoutVars>
      </dgm:prSet>
      <dgm:spPr>
        <a:prstGeom prst="roundRect">
          <a:avLst/>
        </a:prstGeom>
      </dgm:spPr>
    </dgm:pt>
    <dgm:pt modelId="{C99CC32C-03AD-45BD-ACAA-B556CC54862F}" type="pres">
      <dgm:prSet presAssocID="{A798C454-F189-4541-9A80-5C08254770A1}" presName="sibTrans" presStyleCnt="0"/>
      <dgm:spPr/>
    </dgm:pt>
    <dgm:pt modelId="{1E97ABEE-FB8C-4B54-A4DF-C201D3FF0E22}" type="pres">
      <dgm:prSet presAssocID="{6EEB8182-2BC6-4944-A2F6-D6D2B1D4C365}" presName="node" presStyleLbl="node1" presStyleIdx="1" presStyleCnt="2" custScaleX="111100">
        <dgm:presLayoutVars>
          <dgm:bulletEnabled val="1"/>
        </dgm:presLayoutVars>
      </dgm:prSet>
      <dgm:spPr>
        <a:prstGeom prst="flowChartAlternateProcess">
          <a:avLst/>
        </a:prstGeom>
      </dgm:spPr>
    </dgm:pt>
  </dgm:ptLst>
  <dgm:cxnLst>
    <dgm:cxn modelId="{01F1FC47-343C-4EA2-BB84-B16137DD37A3}" srcId="{0AD7E04B-9C3B-4FA1-BA29-FF94DDBF2580}" destId="{32BA3EC0-CA8C-40A9-9EE6-71DFA07B1F56}" srcOrd="0" destOrd="0" parTransId="{1961F2C4-7E5D-498D-8610-728A40D1405E}" sibTransId="{A798C454-F189-4541-9A80-5C08254770A1}"/>
    <dgm:cxn modelId="{2728CF48-6EBB-45CF-BD9C-E09070D2F9CF}" type="presOf" srcId="{0AD7E04B-9C3B-4FA1-BA29-FF94DDBF2580}" destId="{33079F8A-01BA-4376-B142-D50F4933243E}" srcOrd="0" destOrd="0" presId="urn:microsoft.com/office/officeart/2005/8/layout/default"/>
    <dgm:cxn modelId="{45B73D89-171E-4272-80F6-D0681010DF94}" type="presOf" srcId="{6EEB8182-2BC6-4944-A2F6-D6D2B1D4C365}" destId="{1E97ABEE-FB8C-4B54-A4DF-C201D3FF0E22}" srcOrd="0" destOrd="0" presId="urn:microsoft.com/office/officeart/2005/8/layout/default"/>
    <dgm:cxn modelId="{8EBDAA9B-F562-4D02-AC68-9C7E058BC5B4}" srcId="{0AD7E04B-9C3B-4FA1-BA29-FF94DDBF2580}" destId="{6EEB8182-2BC6-4944-A2F6-D6D2B1D4C365}" srcOrd="1" destOrd="0" parTransId="{C68F5BAC-9E0A-41E5-B5EA-07B9FF1DCE6A}" sibTransId="{9730DD9E-575D-4D14-AE58-1C9A8B6AB902}"/>
    <dgm:cxn modelId="{F75555E5-5C18-47F8-B42F-FE8C67FD2A30}" type="presOf" srcId="{32BA3EC0-CA8C-40A9-9EE6-71DFA07B1F56}" destId="{FBE1F42C-A83D-47CF-B15E-4315B102E773}" srcOrd="0" destOrd="0" presId="urn:microsoft.com/office/officeart/2005/8/layout/default"/>
    <dgm:cxn modelId="{182E3DE6-6B30-4860-B241-111412AF7B36}" type="presParOf" srcId="{33079F8A-01BA-4376-B142-D50F4933243E}" destId="{FBE1F42C-A83D-47CF-B15E-4315B102E773}" srcOrd="0" destOrd="0" presId="urn:microsoft.com/office/officeart/2005/8/layout/default"/>
    <dgm:cxn modelId="{2043DCC6-8A58-4189-8FD9-74FF572B4E31}" type="presParOf" srcId="{33079F8A-01BA-4376-B142-D50F4933243E}" destId="{C99CC32C-03AD-45BD-ACAA-B556CC54862F}" srcOrd="1" destOrd="0" presId="urn:microsoft.com/office/officeart/2005/8/layout/default"/>
    <dgm:cxn modelId="{3B325C3C-9B57-497F-98C7-4C1B374F550B}" type="presParOf" srcId="{33079F8A-01BA-4376-B142-D50F4933243E}" destId="{1E97ABEE-FB8C-4B54-A4DF-C201D3FF0E2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516BF-1A35-4DEE-A0AE-0829D792E6A0}">
      <dsp:nvSpPr>
        <dsp:cNvPr id="0" name=""/>
        <dsp:cNvSpPr/>
      </dsp:nvSpPr>
      <dsp:spPr>
        <a:xfrm>
          <a:off x="4419599" y="642"/>
          <a:ext cx="6629400" cy="809275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t" anchorCtr="0">
          <a:noAutofit/>
        </a:bodyPr>
        <a:lstStyle/>
        <a:p>
          <a:pPr marL="228600" lvl="1" indent="-228600" algn="ctr" defTabSz="1111250">
            <a:lnSpc>
              <a:spcPct val="15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2500" b="0" i="0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sunandajakani5678@gmail.com</a:t>
          </a:r>
          <a:endParaRPr lang="en-IN" sz="2500" kern="1200" dirty="0">
            <a:solidFill>
              <a:schemeClr val="tx1"/>
            </a:solidFill>
          </a:endParaRPr>
        </a:p>
      </dsp:txBody>
      <dsp:txXfrm>
        <a:off x="4419599" y="101801"/>
        <a:ext cx="6325922" cy="606957"/>
      </dsp:txXfrm>
    </dsp:sp>
    <dsp:sp modelId="{6BB1A003-7DB4-469D-A401-FBA7FCB78D57}">
      <dsp:nvSpPr>
        <dsp:cNvPr id="0" name=""/>
        <dsp:cNvSpPr/>
      </dsp:nvSpPr>
      <dsp:spPr>
        <a:xfrm>
          <a:off x="0" y="642"/>
          <a:ext cx="4419600" cy="8092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/>
            <a:t>Ms Sunanda </a:t>
          </a:r>
          <a:r>
            <a:rPr lang="en-IN" sz="2000" b="0" i="0" kern="1200" dirty="0" err="1"/>
            <a:t>Jakani</a:t>
          </a:r>
          <a:r>
            <a:rPr lang="en-IN" sz="2000" b="0" i="0" kern="1200" dirty="0"/>
            <a:t> </a:t>
          </a:r>
          <a:r>
            <a:rPr lang="en-IN" sz="2000" b="0" i="0" kern="1200" dirty="0" err="1"/>
            <a:t>Hanumanthakari</a:t>
          </a:r>
          <a:endParaRPr lang="en-GB" sz="2000" b="0" kern="1200" dirty="0">
            <a:latin typeface="Avenir Next LT Pro"/>
          </a:endParaRPr>
        </a:p>
      </dsp:txBody>
      <dsp:txXfrm>
        <a:off x="39506" y="40148"/>
        <a:ext cx="4340588" cy="730263"/>
      </dsp:txXfrm>
    </dsp:sp>
    <dsp:sp modelId="{3508DE02-6E32-4E42-9CC4-D30519A37B55}">
      <dsp:nvSpPr>
        <dsp:cNvPr id="0" name=""/>
        <dsp:cNvSpPr/>
      </dsp:nvSpPr>
      <dsp:spPr>
        <a:xfrm>
          <a:off x="4419599" y="890845"/>
          <a:ext cx="6629400" cy="809275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t" anchorCtr="0">
          <a:noAutofit/>
        </a:bodyPr>
        <a:lstStyle/>
        <a:p>
          <a:pPr marL="228600" lvl="1" indent="-228600" algn="ctr" defTabSz="1111250">
            <a:lnSpc>
              <a:spcPct val="15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2500" b="0" i="0" kern="1200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bhavzmalu@gmail.com</a:t>
          </a:r>
          <a:endParaRPr lang="en-IN" sz="2500" kern="1200" dirty="0">
            <a:solidFill>
              <a:schemeClr val="tx1"/>
            </a:solidFill>
          </a:endParaRPr>
        </a:p>
      </dsp:txBody>
      <dsp:txXfrm>
        <a:off x="4419599" y="992004"/>
        <a:ext cx="6325922" cy="606957"/>
      </dsp:txXfrm>
    </dsp:sp>
    <dsp:sp modelId="{2EABA472-F922-4A0B-8161-7038E3746E0C}">
      <dsp:nvSpPr>
        <dsp:cNvPr id="0" name=""/>
        <dsp:cNvSpPr/>
      </dsp:nvSpPr>
      <dsp:spPr>
        <a:xfrm>
          <a:off x="0" y="890845"/>
          <a:ext cx="4419600" cy="8092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/>
            <a:t>Ms. BHAVYA C P</a:t>
          </a:r>
          <a:endParaRPr lang="en-US" sz="2000" kern="1200" dirty="0">
            <a:latin typeface="Avenir Next LT Pro"/>
            <a:hlinkClick xmlns:r="http://schemas.openxmlformats.org/officeDocument/2006/relationships" r:id="" action="ppaction://noaction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sp:txBody>
      <dsp:txXfrm>
        <a:off x="39506" y="930351"/>
        <a:ext cx="4340588" cy="730263"/>
      </dsp:txXfrm>
    </dsp:sp>
    <dsp:sp modelId="{915B9489-12FA-4991-9DF2-7741FBE0862B}">
      <dsp:nvSpPr>
        <dsp:cNvPr id="0" name=""/>
        <dsp:cNvSpPr/>
      </dsp:nvSpPr>
      <dsp:spPr>
        <a:xfrm>
          <a:off x="4419599" y="1781047"/>
          <a:ext cx="6629400" cy="809275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t" anchorCtr="0">
          <a:noAutofit/>
        </a:bodyPr>
        <a:lstStyle/>
        <a:p>
          <a:pPr marL="228600" lvl="1" indent="-228600" algn="ctr" defTabSz="1111250">
            <a:lnSpc>
              <a:spcPct val="15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2500" b="0" i="0" kern="1200" dirty="0">
              <a:solidFill>
                <a:schemeClr val="tx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msamrutha557@gmail.com</a:t>
          </a:r>
          <a:endParaRPr lang="en-IN" sz="2500" kern="1200" dirty="0">
            <a:solidFill>
              <a:schemeClr val="tx1"/>
            </a:solidFill>
          </a:endParaRPr>
        </a:p>
      </dsp:txBody>
      <dsp:txXfrm>
        <a:off x="4419599" y="1882206"/>
        <a:ext cx="6325922" cy="606957"/>
      </dsp:txXfrm>
    </dsp:sp>
    <dsp:sp modelId="{743F4CAE-377E-4D54-8A80-8E505466749A}">
      <dsp:nvSpPr>
        <dsp:cNvPr id="0" name=""/>
        <dsp:cNvSpPr/>
      </dsp:nvSpPr>
      <dsp:spPr>
        <a:xfrm>
          <a:off x="0" y="1781047"/>
          <a:ext cx="4419600" cy="8092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/>
            <a:t>Ms. AMRUTHA M.S</a:t>
          </a:r>
          <a:endParaRPr lang="en-US" sz="2000" kern="1200" dirty="0">
            <a:latin typeface="Avenir Next LT Pro"/>
            <a:hlinkClick xmlns:r="http://schemas.openxmlformats.org/officeDocument/2006/relationships" r:id="" action="ppaction://noaction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sp:txBody>
      <dsp:txXfrm>
        <a:off x="39506" y="1820553"/>
        <a:ext cx="4340588" cy="730263"/>
      </dsp:txXfrm>
    </dsp:sp>
    <dsp:sp modelId="{CAA7102E-F923-4855-B52A-2260339FAD14}">
      <dsp:nvSpPr>
        <dsp:cNvPr id="0" name=""/>
        <dsp:cNvSpPr/>
      </dsp:nvSpPr>
      <dsp:spPr>
        <a:xfrm>
          <a:off x="4419599" y="2671250"/>
          <a:ext cx="6629400" cy="809275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t" anchorCtr="0">
          <a:noAutofit/>
        </a:bodyPr>
        <a:lstStyle/>
        <a:p>
          <a:pPr marL="228600" lvl="1" indent="-228600" algn="ctr" defTabSz="1111250">
            <a:lnSpc>
              <a:spcPct val="15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2500" b="0" i="0" kern="1200" dirty="0">
              <a:solidFill>
                <a:schemeClr val="tx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shuklashruti1912@gmail.com</a:t>
          </a:r>
          <a:endParaRPr lang="en-IN" sz="2500" kern="1200" dirty="0">
            <a:solidFill>
              <a:schemeClr val="tx1"/>
            </a:solidFill>
          </a:endParaRPr>
        </a:p>
      </dsp:txBody>
      <dsp:txXfrm>
        <a:off x="4419599" y="2772409"/>
        <a:ext cx="6325922" cy="606957"/>
      </dsp:txXfrm>
    </dsp:sp>
    <dsp:sp modelId="{27A5D40F-6B55-4EB7-B972-2372E2E764A5}">
      <dsp:nvSpPr>
        <dsp:cNvPr id="0" name=""/>
        <dsp:cNvSpPr/>
      </dsp:nvSpPr>
      <dsp:spPr>
        <a:xfrm>
          <a:off x="0" y="2671250"/>
          <a:ext cx="4419600" cy="8092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/>
            <a:t>Ms. Shruti Vinod Shukla</a:t>
          </a:r>
          <a:endParaRPr lang="en-US" sz="2000" kern="1200" dirty="0">
            <a:latin typeface="Avenir Next LT Pro"/>
            <a:hlinkClick xmlns:r="http://schemas.openxmlformats.org/officeDocument/2006/relationships" r:id="" action="ppaction://noaction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sp:txBody>
      <dsp:txXfrm>
        <a:off x="39506" y="2710756"/>
        <a:ext cx="4340588" cy="730263"/>
      </dsp:txXfrm>
    </dsp:sp>
    <dsp:sp modelId="{88DF85F3-6CBB-4A61-91B8-2C0E66B2D31E}">
      <dsp:nvSpPr>
        <dsp:cNvPr id="0" name=""/>
        <dsp:cNvSpPr/>
      </dsp:nvSpPr>
      <dsp:spPr>
        <a:xfrm>
          <a:off x="4419599" y="3561453"/>
          <a:ext cx="6629400" cy="809275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t" anchorCtr="0">
          <a:noAutofit/>
        </a:bodyPr>
        <a:lstStyle/>
        <a:p>
          <a:pPr marL="228600" lvl="1" indent="-228600" algn="ctr" defTabSz="1111250">
            <a:lnSpc>
              <a:spcPct val="15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2500" b="0" i="0" kern="1200" dirty="0">
              <a:solidFill>
                <a:schemeClr val="tx1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kalaskartushar1@gmail.com</a:t>
          </a:r>
          <a:endParaRPr lang="en-IN" sz="2500" kern="1200" dirty="0">
            <a:solidFill>
              <a:schemeClr val="tx1"/>
            </a:solidFill>
          </a:endParaRPr>
        </a:p>
      </dsp:txBody>
      <dsp:txXfrm>
        <a:off x="4419599" y="3662612"/>
        <a:ext cx="6325922" cy="606957"/>
      </dsp:txXfrm>
    </dsp:sp>
    <dsp:sp modelId="{F5545B1A-09DD-4855-AAA5-0F0AD1D86D53}">
      <dsp:nvSpPr>
        <dsp:cNvPr id="0" name=""/>
        <dsp:cNvSpPr/>
      </dsp:nvSpPr>
      <dsp:spPr>
        <a:xfrm>
          <a:off x="0" y="3561453"/>
          <a:ext cx="4419600" cy="80927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/>
            <a:t>Mr. Tushar </a:t>
          </a:r>
          <a:r>
            <a:rPr lang="en-IN" sz="2000" b="0" i="0" kern="1200" dirty="0" err="1"/>
            <a:t>Machhindra</a:t>
          </a:r>
          <a:r>
            <a:rPr lang="en-IN" sz="2000" b="0" i="0" kern="1200" dirty="0"/>
            <a:t> </a:t>
          </a:r>
          <a:r>
            <a:rPr lang="en-IN" sz="2000" b="0" i="0" kern="1200" dirty="0" err="1"/>
            <a:t>Kalaskar</a:t>
          </a:r>
          <a:endParaRPr lang="en-US" sz="2000" kern="1200" dirty="0">
            <a:latin typeface="Avenir Next LT Pro"/>
            <a:hlinkClick xmlns:r="http://schemas.openxmlformats.org/officeDocument/2006/relationships" r:id="" action="ppaction://noaction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sp:txBody>
      <dsp:txXfrm>
        <a:off x="39506" y="3600959"/>
        <a:ext cx="4340588" cy="730263"/>
      </dsp:txXfrm>
    </dsp:sp>
    <dsp:sp modelId="{755FBDAF-342E-4579-AEE3-F724FE803A00}">
      <dsp:nvSpPr>
        <dsp:cNvPr id="0" name=""/>
        <dsp:cNvSpPr/>
      </dsp:nvSpPr>
      <dsp:spPr>
        <a:xfrm>
          <a:off x="4419599" y="4451656"/>
          <a:ext cx="6629400" cy="809275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t" anchorCtr="0">
          <a:noAutofit/>
        </a:bodyPr>
        <a:lstStyle/>
        <a:p>
          <a:pPr marL="228600" lvl="1" indent="-228600" algn="ctr" defTabSz="1111250">
            <a:lnSpc>
              <a:spcPct val="15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2500" b="0" i="0" kern="1200" dirty="0">
              <a:solidFill>
                <a:schemeClr val="tx1"/>
              </a:solidFill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rutujagunjal28@gmail.com</a:t>
          </a:r>
          <a:endParaRPr lang="en-IN" sz="2500" kern="1200" dirty="0">
            <a:solidFill>
              <a:schemeClr val="tx1"/>
            </a:solidFill>
          </a:endParaRPr>
        </a:p>
      </dsp:txBody>
      <dsp:txXfrm>
        <a:off x="4419599" y="4552815"/>
        <a:ext cx="6325922" cy="606957"/>
      </dsp:txXfrm>
    </dsp:sp>
    <dsp:sp modelId="{A6FDFD94-1FEB-4DC7-B7A7-53425327B08E}">
      <dsp:nvSpPr>
        <dsp:cNvPr id="0" name=""/>
        <dsp:cNvSpPr/>
      </dsp:nvSpPr>
      <dsp:spPr>
        <a:xfrm>
          <a:off x="0" y="4451656"/>
          <a:ext cx="4419600" cy="8092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/>
            <a:t>Miss. </a:t>
          </a:r>
          <a:r>
            <a:rPr lang="en-IN" sz="2000" b="0" i="0" kern="1200" dirty="0" err="1"/>
            <a:t>Rutuja</a:t>
          </a:r>
          <a:r>
            <a:rPr lang="en-IN" sz="2000" b="0" i="0" kern="1200" dirty="0"/>
            <a:t> Sunil </a:t>
          </a:r>
          <a:r>
            <a:rPr lang="en-IN" sz="2000" b="0" i="0" kern="1200" dirty="0" err="1"/>
            <a:t>Gunjal</a:t>
          </a:r>
          <a:endParaRPr lang="en-IN" sz="2000" kern="1200" dirty="0"/>
        </a:p>
      </dsp:txBody>
      <dsp:txXfrm>
        <a:off x="39506" y="4491162"/>
        <a:ext cx="4340588" cy="730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BED06-ACE0-4FF3-8DEF-407E85F2B38B}">
      <dsp:nvSpPr>
        <dsp:cNvPr id="0" name=""/>
        <dsp:cNvSpPr/>
      </dsp:nvSpPr>
      <dsp:spPr>
        <a:xfrm>
          <a:off x="0" y="11394"/>
          <a:ext cx="4940174" cy="2167425"/>
        </a:xfrm>
        <a:prstGeom prst="roundRect">
          <a:avLst/>
        </a:prstGeom>
        <a:solidFill>
          <a:srgbClr val="F1D6E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u="sng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Overview:</a:t>
          </a:r>
          <a:r>
            <a:rPr lang="en-IN" sz="2000" b="1" u="none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u="none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 M</a:t>
          </a:r>
          <a:r>
            <a:rPr lang="en-IN" sz="2000" b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ost</a:t>
          </a:r>
          <a:r>
            <a:rPr lang="en-IN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of the sales are done on weekdays.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2. The number of orders received on weekdays is 22847 and on weekends 76594.</a:t>
          </a:r>
          <a:r>
            <a:rPr lang="en-IN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sp:txBody>
      <dsp:txXfrm>
        <a:off x="105805" y="117199"/>
        <a:ext cx="4728564" cy="1955815"/>
      </dsp:txXfrm>
    </dsp:sp>
    <dsp:sp modelId="{9A327947-7BCF-425C-AD60-1FAF914B40FB}">
      <dsp:nvSpPr>
        <dsp:cNvPr id="0" name=""/>
        <dsp:cNvSpPr/>
      </dsp:nvSpPr>
      <dsp:spPr>
        <a:xfrm>
          <a:off x="0" y="2366020"/>
          <a:ext cx="4940174" cy="2167425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Suggestion: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 Offers and Discounts has to provide on  weekends to balances the weekdays payments.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2. On Mondays ,New Products has to launch as payments count is more</a:t>
          </a:r>
          <a:endParaRPr lang="en-IN" sz="2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5805" y="2471825"/>
        <a:ext cx="4728564" cy="1955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27F9B-2107-467B-8112-ECD36EF9E2B9}">
      <dsp:nvSpPr>
        <dsp:cNvPr id="0" name=""/>
        <dsp:cNvSpPr/>
      </dsp:nvSpPr>
      <dsp:spPr>
        <a:xfrm>
          <a:off x="433986" y="1370"/>
          <a:ext cx="4322514" cy="2420311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Overview:</a:t>
          </a:r>
          <a:r>
            <a:rPr lang="en-US" sz="1600" b="0" u="none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 </a:t>
          </a:r>
          <a:r>
            <a:rPr lang="en-US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More orders have been placed via credit card payment than </a:t>
          </a:r>
          <a:r>
            <a:rPr lang="en-US" sz="16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boleto</a:t>
          </a:r>
          <a:r>
            <a:rPr lang="en-US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, voucher, and debit card.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2. More than 70% of sales were paid by Credit Card which is the main payment method in the market. However, payment using </a:t>
          </a:r>
          <a:r>
            <a:rPr lang="en-US" sz="16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Boleto</a:t>
          </a:r>
          <a:r>
            <a:rPr lang="en-US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has slightly increased by 7% and a significant increase in using a debit card has been founded.</a:t>
          </a:r>
          <a:endParaRPr lang="en-IN" sz="16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2136" y="119520"/>
        <a:ext cx="4086214" cy="2184011"/>
      </dsp:txXfrm>
    </dsp:sp>
    <dsp:sp modelId="{19119ECA-33BA-41AB-8060-3FB72B3BCCB3}">
      <dsp:nvSpPr>
        <dsp:cNvPr id="0" name=""/>
        <dsp:cNvSpPr/>
      </dsp:nvSpPr>
      <dsp:spPr>
        <a:xfrm>
          <a:off x="532279" y="2551791"/>
          <a:ext cx="4190689" cy="1488717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Suggestion:</a:t>
          </a:r>
          <a:endParaRPr lang="en-US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If we want to increase sales, we can have a certain amount of discounts or no-cost EMI’s on card payments.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4952" y="2624464"/>
        <a:ext cx="4045343" cy="13433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ED7E4-0BD9-45ED-B980-88B1DE478526}">
      <dsp:nvSpPr>
        <dsp:cNvPr id="0" name=""/>
        <dsp:cNvSpPr/>
      </dsp:nvSpPr>
      <dsp:spPr>
        <a:xfrm>
          <a:off x="13006" y="387268"/>
          <a:ext cx="4689543" cy="1931535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Overview:  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11 days is the avg days taken to deliver the order for pet shop. </a:t>
          </a:r>
        </a:p>
      </dsp:txBody>
      <dsp:txXfrm>
        <a:off x="107296" y="481558"/>
        <a:ext cx="4500963" cy="1742955"/>
      </dsp:txXfrm>
    </dsp:sp>
    <dsp:sp modelId="{2306AF05-5170-4F5F-A3DC-B36610396E72}">
      <dsp:nvSpPr>
        <dsp:cNvPr id="0" name=""/>
        <dsp:cNvSpPr/>
      </dsp:nvSpPr>
      <dsp:spPr>
        <a:xfrm>
          <a:off x="6697" y="2446665"/>
          <a:ext cx="4695852" cy="1931535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>
              <a:latin typeface="Arial" panose="020B0604020202020204" pitchFamily="34" charset="0"/>
              <a:cs typeface="Arial" panose="020B0604020202020204" pitchFamily="34" charset="0"/>
            </a:rPr>
            <a:t>Suggestion: 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We can work on faster delivery of the product by taking additional delivery measures.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0987" y="2540955"/>
        <a:ext cx="4507272" cy="17429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613A8-F541-4801-B328-7FDCECA7C8A3}">
      <dsp:nvSpPr>
        <dsp:cNvPr id="0" name=""/>
        <dsp:cNvSpPr/>
      </dsp:nvSpPr>
      <dsp:spPr>
        <a:xfrm>
          <a:off x="0" y="2513"/>
          <a:ext cx="5053262" cy="2371308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Overview: 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 Average Price for Sao Paulo city : $ 107.53. 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2. Average Payment for Sao Paulo city: $ 135.83. 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3. Here Avg Price and Avg Payments are increasing gradually every year.</a:t>
          </a:r>
        </a:p>
      </dsp:txBody>
      <dsp:txXfrm>
        <a:off x="69453" y="71966"/>
        <a:ext cx="4914356" cy="2232402"/>
      </dsp:txXfrm>
    </dsp:sp>
    <dsp:sp modelId="{32802988-5816-4ED7-A4E6-6B79C4106010}">
      <dsp:nvSpPr>
        <dsp:cNvPr id="0" name=""/>
        <dsp:cNvSpPr/>
      </dsp:nvSpPr>
      <dsp:spPr>
        <a:xfrm rot="5400000">
          <a:off x="2345662" y="2212372"/>
          <a:ext cx="361937" cy="805483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2284987" y="2434145"/>
        <a:ext cx="483289" cy="253356"/>
      </dsp:txXfrm>
    </dsp:sp>
    <dsp:sp modelId="{50FC6E67-3DD0-4ECE-B2C3-6DFABCB5A03A}">
      <dsp:nvSpPr>
        <dsp:cNvPr id="0" name=""/>
        <dsp:cNvSpPr/>
      </dsp:nvSpPr>
      <dsp:spPr>
        <a:xfrm>
          <a:off x="0" y="2856406"/>
          <a:ext cx="5053262" cy="1789964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Suggestion:</a:t>
          </a:r>
          <a:r>
            <a:rPr lang="en-US" sz="1800" b="0" u="none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To increase sales on other cities we can work on faster delivery and easy payment modes.</a:t>
          </a:r>
        </a:p>
      </dsp:txBody>
      <dsp:txXfrm>
        <a:off x="52426" y="2908832"/>
        <a:ext cx="4948410" cy="16851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1F42C-A83D-47CF-B15E-4315B102E773}">
      <dsp:nvSpPr>
        <dsp:cNvPr id="0" name=""/>
        <dsp:cNvSpPr/>
      </dsp:nvSpPr>
      <dsp:spPr>
        <a:xfrm>
          <a:off x="742984" y="1415"/>
          <a:ext cx="3136327" cy="1703569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Overview: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Here shipping days and Review Score are inversely proportional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26145" y="84576"/>
        <a:ext cx="2970005" cy="1537247"/>
      </dsp:txXfrm>
    </dsp:sp>
    <dsp:sp modelId="{1E97ABEE-FB8C-4B54-A4DF-C201D3FF0E22}">
      <dsp:nvSpPr>
        <dsp:cNvPr id="0" name=""/>
        <dsp:cNvSpPr/>
      </dsp:nvSpPr>
      <dsp:spPr>
        <a:xfrm>
          <a:off x="733927" y="1988912"/>
          <a:ext cx="3154442" cy="1703569"/>
        </a:xfrm>
        <a:prstGeom prst="flowChartAlternateProcess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Suggestion:</a:t>
          </a:r>
          <a:endParaRPr lang="en-US" sz="1600" u="sng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Minimizing the shipping days would lead to more positive reviews. Consecutively customer satisfaction will be met which leads to more business.</a:t>
          </a:r>
          <a:endParaRPr lang="en-IN" sz="16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17087" y="2072072"/>
        <a:ext cx="2988122" cy="1537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A2AB5-AD67-4294-80F4-2CFFD7083774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1E397-0E5C-4009-90A6-963A16770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132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1E397-0E5C-4009-90A6-963A16770B5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90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4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3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3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1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7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7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6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9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3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4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0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5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chart" Target="../charts/chart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703263"/>
            <a:ext cx="8626475" cy="2728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6000" b="1" dirty="0">
                <a:solidFill>
                  <a:schemeClr val="bg1"/>
                </a:solidFill>
                <a:cs typeface="Calibri Light"/>
              </a:rPr>
              <a:t>Sales Dashboard</a:t>
            </a:r>
            <a:endParaRPr lang="en-GB" sz="6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2DE41-2EEF-45B3-97D0-EC95525DC74A}"/>
              </a:ext>
            </a:extLst>
          </p:cNvPr>
          <p:cNvSpPr txBox="1"/>
          <p:nvPr/>
        </p:nvSpPr>
        <p:spPr>
          <a:xfrm>
            <a:off x="2671250" y="466774"/>
            <a:ext cx="5763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err="1">
                <a:latin typeface="Arial" panose="020B0604020202020204" pitchFamily="34" charset="0"/>
                <a:cs typeface="Arial" panose="020B0604020202020204" pitchFamily="34" charset="0"/>
              </a:rPr>
              <a:t>Olist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 Store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99B367-BF9B-1EBE-CD1F-AF6C24F52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774" y="1396094"/>
            <a:ext cx="7914968" cy="482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899E8B-B692-0BA4-439C-EF93442A99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0239" cy="124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AC8F-19BA-488A-BC58-D20FE00D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936" y="450502"/>
            <a:ext cx="8589924" cy="1146926"/>
          </a:xfrm>
        </p:spPr>
        <p:txBody>
          <a:bodyPr>
            <a:noAutofit/>
          </a:bodyPr>
          <a:lstStyle/>
          <a:p>
            <a:pPr algn="ctr"/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Relationship between shipping days Vs review scores.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CE27A38-7696-436B-8E40-3586A039D9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2698681"/>
              </p:ext>
            </p:extLst>
          </p:nvPr>
        </p:nvGraphicFramePr>
        <p:xfrm>
          <a:off x="6444463" y="2028550"/>
          <a:ext cx="4622297" cy="3693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7ED7152-5240-DBE1-F180-D542420D4D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180" y="2028550"/>
            <a:ext cx="5844941" cy="36053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9F734D-6616-B6E2-299B-759DDF32183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0239" cy="124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13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B06F-1506-977A-696D-FE53BE52C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47598"/>
            <a:ext cx="9634011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8F587-5320-C0A0-0C00-85E8DA236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73161"/>
            <a:ext cx="9634011" cy="4652697"/>
          </a:xfrm>
        </p:spPr>
        <p:txBody>
          <a:bodyPr>
            <a:no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analysis of the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Olist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Store project offers valuable perspectives on customer behavior and payment statistics.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Examining these Key Performance Indicators (KPIs) enables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Olist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pinpoint areas for enhancement. We employed 'Excel,' 'Power BI,' and 'Tableau' to clean and transform the dataset, generating insightful visualizations in the process.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serves as a great example of how data analysis can help businesses make informed decisions.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analysis also provides an overview of customer consumption trends and patterns that can be used to direct further business strategies.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0F6CC-2683-3B5A-8220-24C3C46B13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0239" cy="124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4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BF84-09C5-77B9-B66A-E4AF7819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22584"/>
            <a:ext cx="9634011" cy="912926"/>
          </a:xfrm>
        </p:spPr>
        <p:txBody>
          <a:bodyPr/>
          <a:lstStyle/>
          <a:p>
            <a:pPr algn="ctr"/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B5CC1-18B3-0BF6-1BD0-369178847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68128"/>
            <a:ext cx="9634011" cy="435772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Olist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should focus on those categories with more than average delivery time and shorten the delivery time .</a:t>
            </a:r>
          </a:p>
          <a:p>
            <a:pPr>
              <a:buClr>
                <a:schemeClr val="tx1"/>
              </a:buClr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Olist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should set the review score survey based on the product’s pricing, quality, delivery arrangement, and customer service aspects. It would help to build a comprehensive score review.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Regularly monitor and analyze customer reviews to gain insights in product quality and identify areas for improvement &amp; together with proper shipment tracking and communication system can improve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Olist's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delivery.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B176B-3AD3-8C7B-7176-DD905C48BA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0239" cy="124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90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F7B5-FEF0-4991-9054-F739871F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688" y="2766218"/>
            <a:ext cx="9634011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Thank You !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7F5A4-BFF4-E314-5D56-FD85AFE8C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0239" cy="124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1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1" name="Rectangle 540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3182A-E106-D222-B883-98922A07C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239" y="267409"/>
            <a:ext cx="9343065" cy="999460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Group Members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CDA16EB2-8F47-4759-A206-DA4D0FF38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6901"/>
            <a:ext cx="12192000" cy="49911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F15220-B65E-A86F-7519-1A2AFE0E6B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884974"/>
              </p:ext>
            </p:extLst>
          </p:nvPr>
        </p:nvGraphicFramePr>
        <p:xfrm>
          <a:off x="571499" y="1481594"/>
          <a:ext cx="11049000" cy="5261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0C35C63-1B6E-F52E-46F2-66D8865C827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0239" cy="124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4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1" name="Rectangle 540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3182A-E106-D222-B883-98922A07C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397" y="249465"/>
            <a:ext cx="9343065" cy="999460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CDA16EB2-8F47-4759-A206-DA4D0FF38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6901"/>
            <a:ext cx="12192000" cy="49911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B710B-AA35-4F73-9C54-FAA1F1FD1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925" y="1248926"/>
            <a:ext cx="9634011" cy="5098260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Olist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an E- commerce company 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Brazilian department store platform which operates in the e-commerce segment. </a:t>
            </a:r>
          </a:p>
          <a:p>
            <a:pPr>
              <a:buClr>
                <a:schemeClr val="tx1"/>
              </a:buClr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service consists of management of the sales process between shopkeepers and clients, and also includes a client satisfaction report.</a:t>
            </a:r>
          </a:p>
          <a:p>
            <a:pPr>
              <a:buClr>
                <a:schemeClr val="tx1"/>
              </a:buClr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advantages for the shopkeepers is a better market presence and transparent reputation metrics and sells the products to customer directly through </a:t>
            </a:r>
            <a:r>
              <a:rPr lang="en-US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Olist’s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store  logistics. 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IN" sz="24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DATABASE:</a:t>
            </a:r>
            <a:endParaRPr lang="en-IN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ct val="86000"/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dataset contains nearly for 100k orders of information from 2016 -2018 in Brazil’s market.</a:t>
            </a:r>
          </a:p>
          <a:p>
            <a:pPr>
              <a:buClr>
                <a:schemeClr val="tx1"/>
              </a:buClr>
              <a:buSzPct val="86000"/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allows to view an orders from multiple dimensions: order status, payment ,price, product attributes and freight performance to customer location, Review score  given by customer.</a:t>
            </a:r>
          </a:p>
          <a:p>
            <a:pPr>
              <a:buClr>
                <a:schemeClr val="tx1"/>
              </a:buClr>
              <a:buSzPct val="86000"/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 with datasets which are connected each other through common fields. </a:t>
            </a:r>
            <a:endParaRPr lang="en-IN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B4F4E9-8273-474C-C5EF-F522284659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0239" cy="124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4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39D26F-78E2-DE77-B0ED-DC341A6F5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5" y="978749"/>
            <a:ext cx="10196052" cy="56884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159076-F492-2DAF-AD40-55AA1BDCCF7D}"/>
              </a:ext>
            </a:extLst>
          </p:cNvPr>
          <p:cNvSpPr txBox="1"/>
          <p:nvPr/>
        </p:nvSpPr>
        <p:spPr>
          <a:xfrm>
            <a:off x="2300749" y="97262"/>
            <a:ext cx="6794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959C7F-B630-D02A-03D0-192F8FB4CB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78194" cy="93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159076-F492-2DAF-AD40-55AA1BDCCF7D}"/>
              </a:ext>
            </a:extLst>
          </p:cNvPr>
          <p:cNvSpPr txBox="1"/>
          <p:nvPr/>
        </p:nvSpPr>
        <p:spPr>
          <a:xfrm>
            <a:off x="2300749" y="97262"/>
            <a:ext cx="6794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B51332-EA10-15BC-5E12-264429126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8" y="938769"/>
            <a:ext cx="10332422" cy="580516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03F809F-B81A-3E82-3893-BB0941A75A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78194" cy="93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62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2743-4891-4435-AEBC-155005015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88" y="409053"/>
            <a:ext cx="9801572" cy="735945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Weekday Vs Weekend Payment Statistics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8AC5324-170C-44DF-826D-AB784F5159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7454755"/>
              </p:ext>
            </p:extLst>
          </p:nvPr>
        </p:nvGraphicFramePr>
        <p:xfrm>
          <a:off x="6096000" y="1702052"/>
          <a:ext cx="4940174" cy="454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3F58CF9-9EAF-FF96-43F9-A3F6AAB9F3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981275"/>
              </p:ext>
            </p:extLst>
          </p:nvPr>
        </p:nvGraphicFramePr>
        <p:xfrm>
          <a:off x="1155826" y="1349478"/>
          <a:ext cx="4114800" cy="2334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22A97C-E1DF-4135-B16B-65F77544F8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825" y="3888316"/>
            <a:ext cx="4157489" cy="23585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62B9FA-753A-A150-E44B-F91DCCE38D9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0239" cy="124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7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F37EF-FC99-1CAB-E671-7AE9BB803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129" y="394765"/>
            <a:ext cx="8816066" cy="1325563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Number of Orders with review score 5 and payment type as credit card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D0EA664-6C03-4061-8C2D-2BCA8557FF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2800456"/>
              </p:ext>
            </p:extLst>
          </p:nvPr>
        </p:nvGraphicFramePr>
        <p:xfrm>
          <a:off x="5969125" y="1720329"/>
          <a:ext cx="5190488" cy="4159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9F13B1F-A46A-3DC4-E9D0-CD5EB4F5BA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366" y="2320165"/>
            <a:ext cx="5279840" cy="31522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935241-CC87-2448-D7EA-AFC5FF367F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0239" cy="124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4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695D-4F6E-4822-8053-772A82D2B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303" y="355436"/>
            <a:ext cx="8904556" cy="1325563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Average number of days taken to deliver order for </a:t>
            </a:r>
            <a:r>
              <a:rPr lang="en-IN" sz="3200" dirty="0" err="1">
                <a:latin typeface="Arial" panose="020B0604020202020204" pitchFamily="34" charset="0"/>
                <a:cs typeface="Arial" panose="020B0604020202020204" pitchFamily="34" charset="0"/>
              </a:rPr>
              <a:t>pet_shop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A9423B8-6105-43D5-8C2F-E06236CB0E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0909994"/>
              </p:ext>
            </p:extLst>
          </p:nvPr>
        </p:nvGraphicFramePr>
        <p:xfrm>
          <a:off x="6351235" y="1828483"/>
          <a:ext cx="4702550" cy="4526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D0F22BE-1D9A-2502-282E-121696C7CF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2413" y="1680999"/>
            <a:ext cx="3852645" cy="20776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C284F2-F325-1030-DB73-158E3F5381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2413" y="3918294"/>
            <a:ext cx="3852645" cy="28053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7A85C9-42B8-1162-FD08-6EAAF749844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0239" cy="124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7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1EE8B-7587-444B-ACAB-7BACB854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729" y="222184"/>
            <a:ext cx="8252866" cy="964616"/>
          </a:xfrm>
        </p:spPr>
        <p:txBody>
          <a:bodyPr>
            <a:noAutofit/>
          </a:bodyPr>
          <a:lstStyle/>
          <a:p>
            <a:pPr algn="ctr"/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Average price and payment values from customers of </a:t>
            </a:r>
            <a:r>
              <a:rPr lang="en-IN" sz="3200" dirty="0" err="1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dirty="0" err="1">
                <a:latin typeface="Arial" panose="020B0604020202020204" pitchFamily="34" charset="0"/>
                <a:cs typeface="Arial" panose="020B0604020202020204" pitchFamily="34" charset="0"/>
              </a:rPr>
              <a:t>paulo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 city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6F17D8-560C-B0E3-9612-F0D1518FD391}"/>
              </a:ext>
            </a:extLst>
          </p:cNvPr>
          <p:cNvSpPr txBox="1"/>
          <p:nvPr/>
        </p:nvSpPr>
        <p:spPr>
          <a:xfrm>
            <a:off x="8101262" y="1724526"/>
            <a:ext cx="26469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08D2BF6-308E-DED2-0A84-89036B574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307802"/>
              </p:ext>
            </p:extLst>
          </p:nvPr>
        </p:nvGraphicFramePr>
        <p:xfrm>
          <a:off x="5677333" y="1380666"/>
          <a:ext cx="5053262" cy="5061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17AE9EA-C61B-971D-AE54-E67E2D7574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042" y="1354708"/>
            <a:ext cx="4662042" cy="25436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1E32D8-7A7E-FB17-2EF1-7B8ECB8542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042" y="4066236"/>
            <a:ext cx="4662042" cy="24659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B30DAE-08A0-93FB-F760-37154A4CFCE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0239" cy="124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12143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RegularSeedRightStep">
      <a:dk1>
        <a:srgbClr val="000000"/>
      </a:dk1>
      <a:lt1>
        <a:srgbClr val="FFFFFF"/>
      </a:lt1>
      <a:dk2>
        <a:srgbClr val="3C2A22"/>
      </a:dk2>
      <a:lt2>
        <a:srgbClr val="E8E4E2"/>
      </a:lt2>
      <a:accent1>
        <a:srgbClr val="4D9AC3"/>
      </a:accent1>
      <a:accent2>
        <a:srgbClr val="3B57B1"/>
      </a:accent2>
      <a:accent3>
        <a:srgbClr val="624DC3"/>
      </a:accent3>
      <a:accent4>
        <a:srgbClr val="823BB1"/>
      </a:accent4>
      <a:accent5>
        <a:srgbClr val="C34DC1"/>
      </a:accent5>
      <a:accent6>
        <a:srgbClr val="B13B7E"/>
      </a:accent6>
      <a:hlink>
        <a:srgbClr val="BF6C3F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</TotalTime>
  <Words>722</Words>
  <Application>Microsoft Office PowerPoint</Application>
  <PresentationFormat>Widescreen</PresentationFormat>
  <Paragraphs>67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Calibri</vt:lpstr>
      <vt:lpstr>Calibri Light</vt:lpstr>
      <vt:lpstr>Modern Love</vt:lpstr>
      <vt:lpstr>BohemianVTI</vt:lpstr>
      <vt:lpstr>Sales Dashboard</vt:lpstr>
      <vt:lpstr>Group Members</vt:lpstr>
      <vt:lpstr>Introduction</vt:lpstr>
      <vt:lpstr>PowerPoint Presentation</vt:lpstr>
      <vt:lpstr>PowerPoint Presentation</vt:lpstr>
      <vt:lpstr>Weekday Vs Weekend Payment Statistics</vt:lpstr>
      <vt:lpstr>Number of Orders with review score 5 and payment type as credit card</vt:lpstr>
      <vt:lpstr>Average number of days taken to deliver order for pet_shop</vt:lpstr>
      <vt:lpstr>Average price and payment values from customers of sao paulo city</vt:lpstr>
      <vt:lpstr>Relationship between shipping days Vs review scores.</vt:lpstr>
      <vt:lpstr>Conclusion</vt:lpstr>
      <vt:lpstr>Recommendation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</dc:creator>
  <cp:lastModifiedBy>Shruti Shukla</cp:lastModifiedBy>
  <cp:revision>26</cp:revision>
  <dcterms:created xsi:type="dcterms:W3CDTF">2023-08-30T12:55:01Z</dcterms:created>
  <dcterms:modified xsi:type="dcterms:W3CDTF">2024-01-19T13:10:29Z</dcterms:modified>
</cp:coreProperties>
</file>