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8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D15D53A-9AB3-465F-B286-9D63C5AEE96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4C0529E-2A3F-43F2-8ADA-AB5301060C1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83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D53A-9AB3-465F-B286-9D63C5AEE96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29E-2A3F-43F2-8ADA-AB530106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37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D53A-9AB3-465F-B286-9D63C5AEE96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29E-2A3F-43F2-8ADA-AB5301060C1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059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D53A-9AB3-465F-B286-9D63C5AEE96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29E-2A3F-43F2-8ADA-AB5301060C1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580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D53A-9AB3-465F-B286-9D63C5AEE96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29E-2A3F-43F2-8ADA-AB530106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422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D53A-9AB3-465F-B286-9D63C5AEE96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29E-2A3F-43F2-8ADA-AB5301060C1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438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D53A-9AB3-465F-B286-9D63C5AEE96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29E-2A3F-43F2-8ADA-AB5301060C1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5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D53A-9AB3-465F-B286-9D63C5AEE96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29E-2A3F-43F2-8ADA-AB5301060C1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68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D53A-9AB3-465F-B286-9D63C5AEE96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29E-2A3F-43F2-8ADA-AB5301060C1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01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D53A-9AB3-465F-B286-9D63C5AEE96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29E-2A3F-43F2-8ADA-AB530106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74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D53A-9AB3-465F-B286-9D63C5AEE96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29E-2A3F-43F2-8ADA-AB5301060C1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8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D53A-9AB3-465F-B286-9D63C5AEE96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29E-2A3F-43F2-8ADA-AB530106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89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D53A-9AB3-465F-B286-9D63C5AEE96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29E-2A3F-43F2-8ADA-AB5301060C1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1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D53A-9AB3-465F-B286-9D63C5AEE96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29E-2A3F-43F2-8ADA-AB5301060C1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0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D53A-9AB3-465F-B286-9D63C5AEE96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29E-2A3F-43F2-8ADA-AB530106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6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D53A-9AB3-465F-B286-9D63C5AEE96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29E-2A3F-43F2-8ADA-AB5301060C1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0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D53A-9AB3-465F-B286-9D63C5AEE96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29E-2A3F-43F2-8ADA-AB530106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67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15D53A-9AB3-465F-B286-9D63C5AEE96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C0529E-2A3F-43F2-8ADA-AB530106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41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248D-CF9C-30D7-F4F6-DB4A95F2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Mask Detection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5787B6-0017-CD54-6A7D-DA2BAFFE9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20" y="982663"/>
            <a:ext cx="4761531" cy="48926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415F2-6C4C-C5B5-EC60-DFB5CBF48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788229"/>
            <a:ext cx="3718455" cy="168124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By- Bhavya Mittal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Domain- Machine Learning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No.- 2200270100058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3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CBBA-FF18-68E4-8F64-3A015ED0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22089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38697-6982-E2ED-4CD6-3FED33BC7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939142"/>
            <a:ext cx="9601196" cy="2936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Collab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using Anaconda Environment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18BBED-095F-9012-5755-61B2198B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0" y="606491"/>
            <a:ext cx="10972799" cy="9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F80B2A-15C5-2CEE-B3DD-783E9F264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9" y="5308308"/>
            <a:ext cx="10972799" cy="9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9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7601-AF03-F400-4D1A-88831C7F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718872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9ECF21-607A-6820-F9FC-99D7DEC9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91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6745-06E3-3D0A-1D47-14560FE4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99433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8F1FD-0E7B-611F-2B81-51688AE72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864498"/>
            <a:ext cx="9601196" cy="30113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machine learning model to detect the presence of face masks in images or live video feeds. This system aims to assist in enforcing mask-wearing regulations in public spaces, contributing to efforts to mitigate the spread of contagious diseases.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C566C2-98F9-9AAC-63C2-CEF1E22F6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33" y="597162"/>
            <a:ext cx="10982132" cy="9423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05B2BA-1BF6-D256-8528-9B944AB15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33" y="5318449"/>
            <a:ext cx="10982132" cy="94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4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5191-4AA6-7CEF-802A-93491C6F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18252"/>
            <a:ext cx="9601196" cy="11569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ABD3F-6C6F-B136-6D22-6D202F07B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808514"/>
            <a:ext cx="9601196" cy="30673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of Deep Learning Concepts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Learning-Mobile Net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CV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8E30CE-970B-285A-D310-32235FAB4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1" y="606491"/>
            <a:ext cx="10982129" cy="9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F089BB-71FF-6E63-2D66-8C8417CE6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0" y="5308310"/>
            <a:ext cx="10982128" cy="9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6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44D0-EB26-A12B-CA3B-047058D6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614196"/>
            <a:ext cx="9601196" cy="67180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A6B8-7BC2-9FD6-15E8-643B1EEE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96547"/>
            <a:ext cx="9601196" cy="235131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a subfield of Machine Learning that involves the use of neural networks to model and solve complex problems.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 algorithms can automatically learn and improve from data without the need for manual feature engineering.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has achieved significant success in various fields, including image recognition, natural language processing, speech recognition, and recommendation systems.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69C944-DEB4-5B91-EDF1-44EC3D36A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0" y="615821"/>
            <a:ext cx="10963468" cy="9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B7F3A0-2CA4-4450-B9F2-D7DA05AE1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8" y="5298979"/>
            <a:ext cx="10963469" cy="9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1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9FD9-EF34-B2B4-6657-E4D48129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86204"/>
            <a:ext cx="9601196" cy="97072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Learning- Mobile Net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45783-F5C9-EFD3-52CF-3DE0916F5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50959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is the reuse of a pre-trained model on a new problem. In transfer learning, a machine exploits the knowledge gained from a previous task to improve generalization about another.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computer vision model open-sourced by Google and designed for training classifiers.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uses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convolutions to significantly reduce the number of parameters compared to other networks, resulting in a lightweight deep neural network.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 mobile computer vision model.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0BFBDE-96EB-37E9-AE5D-1A61E5041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1" y="606491"/>
            <a:ext cx="10972799" cy="9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A61982-9035-F31F-A7B0-FF847F959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9" y="5308306"/>
            <a:ext cx="10972799" cy="9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6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9FA9-798C-5F0A-2A77-47EED6BD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063690"/>
            <a:ext cx="9601196" cy="184746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CV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54424-A343-0A20-A344-9689E5D7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49893"/>
            <a:ext cx="9601196" cy="237930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(Open Source Computer Vision Library) is an open-source computer vision and machine learning software library.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is a powerful library that provides a wide range of functionalities for tasks such as image and video processing, object detection and tracking, feature extraction, camera calibration, and more.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written in C++ and has interfaces for C++, Python, Java, and MATLAB, making it accessible to developers working in different programming languages.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78DD76-E781-A047-B819-FD443A7BC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8" y="615822"/>
            <a:ext cx="10991461" cy="9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05DD7C-FD7C-5705-FDD1-70B52A2F1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7" y="5290456"/>
            <a:ext cx="10991460" cy="95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3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55D9-8084-49F2-0579-D5BA1663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2162284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B3BFC-4C73-56F7-06C7-A6671C64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68687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-like feature considers adjacent rectangular regions at specific location in a detection window, sums up the pixel intensities in each region and calculated difference between these sums.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difference is then used to categorize subsections of image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 combines multiple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in a hierarchy to build a classifier.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 breakdown the detection process into stages, each consisting of a set of features.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570228-0B07-B7FD-7850-7274B18CF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8" y="597160"/>
            <a:ext cx="10982131" cy="9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A80976-7833-8E7A-CD87-9EEB153C0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8" y="5317176"/>
            <a:ext cx="10982131" cy="9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7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8D2B-9E07-AEE7-DF37-C38B76C1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419A9B-1991-4F80-2C9F-84F70FD5C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1560229"/>
            <a:ext cx="9601196" cy="373753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961E7-2315-35CD-0660-F8599795E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9" y="617029"/>
            <a:ext cx="11005655" cy="9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31DBF9-E383-3BA3-D4C0-7C8F52DD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9" y="5297769"/>
            <a:ext cx="11005655" cy="9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8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1637-E12B-163B-E517-10ADD4FD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2E49C4-1D7A-040F-9E97-66C369D38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531029"/>
            <a:ext cx="9601196" cy="379594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4E4B72-52A4-2E1A-1C11-4BCC32E45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0" y="587828"/>
            <a:ext cx="10982130" cy="9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E5B007-AAA3-6B81-ACC2-125F1B96E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80" y="5326971"/>
            <a:ext cx="10982130" cy="9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74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279</TotalTime>
  <Words>399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Garamond</vt:lpstr>
      <vt:lpstr>Times New Roman</vt:lpstr>
      <vt:lpstr>Wingdings</vt:lpstr>
      <vt:lpstr>Organic</vt:lpstr>
      <vt:lpstr>Face Mask Detection</vt:lpstr>
      <vt:lpstr>Problem Statement</vt:lpstr>
      <vt:lpstr> Requirements</vt:lpstr>
      <vt:lpstr>Deep learning</vt:lpstr>
      <vt:lpstr>Transfer Learning- Mobile Net</vt:lpstr>
      <vt:lpstr>Open CV</vt:lpstr>
      <vt:lpstr>Haar Cascades</vt:lpstr>
      <vt:lpstr>PowerPoint Presentation</vt:lpstr>
      <vt:lpstr>PowerPoint Presentation</vt:lpstr>
      <vt:lpstr>Platforms Used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</dc:title>
  <dc:creator>Bhavya Mittal</dc:creator>
  <cp:lastModifiedBy>Bhavya Mittal</cp:lastModifiedBy>
  <cp:revision>2</cp:revision>
  <dcterms:created xsi:type="dcterms:W3CDTF">2024-02-28T12:42:40Z</dcterms:created>
  <dcterms:modified xsi:type="dcterms:W3CDTF">2024-02-28T17:21:47Z</dcterms:modified>
</cp:coreProperties>
</file>