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DEE-4950-9D43-8E97-555D835E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26A77-7FCF-EA43-9324-FA3DFFAF1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6B62-BE53-B24F-853B-2175853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3F61-A350-8E42-9436-5FAFF303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2CD0-C0FA-5C46-A444-E02EADB2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3B9F-4284-1B49-88B4-D4EEDFEE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299E6-BF54-7148-87B2-BCB4D9677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C1A1-3F7E-4D40-A942-58B1F660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9DEC-DC04-1C42-B65E-CD21391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37A4-87E5-774D-BFC0-5589269A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0DA8A-E358-7D4C-BDDB-2CF24161C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7C7B7-99E7-6B47-A003-DC07EB98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18F3-B690-F944-91C1-87C3A436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40AF-3623-7140-9387-7E147FF6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5F544-CFA5-5B44-B1C5-FD59B757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D411-4DB8-124F-9256-DC76F9A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080A-0223-BA46-8000-2D704D10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F4069-B337-5143-9C2C-6B8519A3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45B9-1F36-144E-BEFC-A55D41F8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4853-58C4-014B-A199-4BA9431A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F120-04C2-404B-A66E-9A426D28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3B7A-1457-9340-A5E1-7C00184F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93CD-26E0-4F49-BF6D-46983547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E4E3F-EF24-F740-9D2E-1122805A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50F6-094A-694F-AD4D-D7C36555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2BE6-1CBC-3741-A34F-7EA3131F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EAEC-2ED0-424D-887E-DD6706AA8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8721-7B2C-EA4C-A89E-31806EDFA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8CA71-545F-3D4F-8604-A5813B6C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85471-8DC9-3949-8CC7-F4CE0182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A1DCA-CEA7-1441-9F9A-BE06E898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6766-E419-D848-8DE5-DECF5C60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B2086-9933-3348-B162-7B7E4AC9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EA91-B4F5-CC4A-AA87-DE2663278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8FCC0-6E92-4546-A6A4-074F6C092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FF01C-3804-ED4D-824E-52D53CDB4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11F82-D1D3-2147-BDC2-3FEB34D7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28977-FE43-274F-BFF1-81191B99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9317A-9B44-6E40-A276-B702D516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C7BF-282D-8B43-A9D7-B9A302E6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CCD7-1CD0-5846-9671-6F929A2F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3627D-F834-5545-ADF0-7E08F907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2F3A2-1FF3-C541-AF32-AA0A9A48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6D6AF-4B4D-A74D-B4C9-C494A17B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DC5D4-B294-F94B-ABC0-B48046D0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5BF7-1218-3642-AF76-BFF0CC05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B6B9-3568-4246-84D7-65DCD231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87F3-CE8A-B94A-8F29-833559A2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4CCD-E063-934C-A2C4-5439EB5C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6811C-4B97-7248-84B1-913CE45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96A79-4FE0-5E4E-B7A8-BCB0A4C7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F23E-A09C-3848-8056-271CA5EC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A8C7-5EA2-C243-96A7-0166D08D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67275-F05A-DB4C-B9C5-D9EE5A8A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594A9-F6A6-0548-A0A5-0B379BC5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74BB4-F30F-3E48-B7E0-C6076137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E5EE-340B-F849-BDDF-B0834639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71F6-B086-6547-9E59-AAE5033F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0C1DE-14A5-E140-9577-3D0DDD5B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BAC9B-9998-3D4F-9A88-D4C97028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3FB4-1347-B14E-8B6D-7ACF3C7CF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ABBD-0ECE-5849-A9D8-479D54B45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ECBE-9CC4-9C46-8970-2F8A3441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4ECE-990A-2944-90C4-06E6DFD5E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F1452-2257-504B-B50E-D91491C67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923B-7F26-4647-9379-49E500BD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worktree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E285-9EC5-DA40-9FA3-44D018C1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Manage multiple working trees</a:t>
            </a:r>
          </a:p>
          <a:p>
            <a:pPr>
              <a:buFontTx/>
              <a:buChar char="-"/>
            </a:pPr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provides us a way to have a repository with multiple checked out branches at the same time.</a:t>
            </a:r>
          </a:p>
          <a:p>
            <a:pPr>
              <a:buFontTx/>
              <a:buChar char="-"/>
            </a:pPr>
            <a:r>
              <a:rPr lang="en-US" dirty="0"/>
              <a:t>Suppose you are working on a feature in your branch and simultaneously you want to check what other developers are working on. </a:t>
            </a:r>
            <a:r>
              <a:rPr lang="en-IN" dirty="0"/>
              <a:t>You stash your work, check out from master branch, test and go back. And if you want to check again, you do it again. </a:t>
            </a:r>
            <a:r>
              <a:rPr lang="en-US" dirty="0"/>
              <a:t>Instead you create a </a:t>
            </a:r>
            <a:r>
              <a:rPr lang="en-US" dirty="0" err="1"/>
              <a:t>worktree</a:t>
            </a:r>
            <a:r>
              <a:rPr lang="en-US" dirty="0"/>
              <a:t> with their branch and now you just need to change directory and look at their work and come back and resume your work.</a:t>
            </a:r>
          </a:p>
        </p:txBody>
      </p:sp>
    </p:spTree>
    <p:extLst>
      <p:ext uri="{BB962C8B-B14F-4D97-AF65-F5344CB8AC3E}">
        <p14:creationId xmlns:p14="http://schemas.microsoft.com/office/powerpoint/2010/main" val="144972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FB2E-F1D4-3B4D-B4E7-7C6C130A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13F4-9881-924E-A5AF-4A802AEE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add</a:t>
            </a:r>
            <a:r>
              <a:rPr lang="en-IN" dirty="0"/>
              <a:t> 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list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lock</a:t>
            </a:r>
            <a:r>
              <a:rPr lang="en-IN" dirty="0"/>
              <a:t> 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unlock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worktree</a:t>
            </a:r>
            <a:r>
              <a:rPr lang="en-US" dirty="0"/>
              <a:t> add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is used to create a new </a:t>
            </a:r>
            <a:r>
              <a:rPr lang="en-US" dirty="0" err="1"/>
              <a:t>worktree</a:t>
            </a:r>
            <a:r>
              <a:rPr lang="en-US" dirty="0"/>
              <a:t> in repository .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worktree</a:t>
            </a:r>
            <a:r>
              <a:rPr lang="en-US" dirty="0"/>
              <a:t> add </a:t>
            </a:r>
            <a:r>
              <a:rPr lang="en-US" dirty="0" err="1"/>
              <a:t>new_worktree</a:t>
            </a:r>
            <a:r>
              <a:rPr lang="en-US" dirty="0"/>
              <a:t>  </a:t>
            </a:r>
            <a:r>
              <a:rPr lang="en-US" dirty="0" err="1"/>
              <a:t>branch_name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6" b="10419"/>
          <a:stretch/>
        </p:blipFill>
        <p:spPr>
          <a:xfrm>
            <a:off x="1814945" y="4149969"/>
            <a:ext cx="6557847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1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84EFA0-5FB6-4B6D-B35E-F75410B4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599"/>
            <a:ext cx="10515600" cy="1325563"/>
          </a:xfrm>
        </p:spPr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F9CA2-848B-467F-9174-50D46DEA670E}"/>
              </a:ext>
            </a:extLst>
          </p:cNvPr>
          <p:cNvSpPr txBox="1"/>
          <p:nvPr/>
        </p:nvSpPr>
        <p:spPr>
          <a:xfrm>
            <a:off x="838200" y="2250831"/>
            <a:ext cx="86152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git </a:t>
            </a:r>
            <a:r>
              <a:rPr lang="en-IN" sz="2800" dirty="0" err="1"/>
              <a:t>worktree</a:t>
            </a:r>
            <a:r>
              <a:rPr lang="en-IN" sz="2800" dirty="0"/>
              <a:t> list [--porcelain</a:t>
            </a:r>
            <a:r>
              <a:rPr lang="en-IN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List details of each working tree. The main working tree is listed first, followed by each of the linked working trees. </a:t>
            </a:r>
            <a:endParaRPr lang="en-IN" sz="2800" dirty="0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D927442F-508B-448E-ABFE-453BA99A6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01397"/>
            <a:ext cx="10515600" cy="1486971"/>
          </a:xfrm>
        </p:spPr>
      </p:pic>
    </p:spTree>
    <p:extLst>
      <p:ext uri="{BB962C8B-B14F-4D97-AF65-F5344CB8AC3E}">
        <p14:creationId xmlns:p14="http://schemas.microsoft.com/office/powerpoint/2010/main" val="190606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3CFB-8467-4E6A-81AA-30D70856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FDC6-FDBA-46F7-B5E8-B092B8F3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</a:t>
            </a:r>
            <a:r>
              <a:rPr lang="en-IN" dirty="0" err="1"/>
              <a:t>worktree</a:t>
            </a:r>
            <a:r>
              <a:rPr lang="en-IN" dirty="0"/>
              <a:t> used to lock the shared administrative file</a:t>
            </a:r>
          </a:p>
          <a:p>
            <a:r>
              <a:rPr lang="en-IN" dirty="0"/>
              <a:t>git </a:t>
            </a:r>
            <a:r>
              <a:rPr lang="en-IN" dirty="0" err="1"/>
              <a:t>worktee</a:t>
            </a:r>
            <a:r>
              <a:rPr lang="en-IN" dirty="0"/>
              <a:t> lock </a:t>
            </a:r>
            <a:r>
              <a:rPr lang="en-IN" dirty="0" err="1"/>
              <a:t>worktree_name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110432-26F1-4593-A736-9CF33FC81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7" b="73534"/>
          <a:stretch/>
        </p:blipFill>
        <p:spPr>
          <a:xfrm>
            <a:off x="1113623" y="3061539"/>
            <a:ext cx="4686954" cy="367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E05BB-FF5D-47F7-BF3D-0B7372DF2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23" y="3429001"/>
            <a:ext cx="4686954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3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 worktree</vt:lpstr>
      <vt:lpstr>What is worktree?</vt:lpstr>
      <vt:lpstr>Git worktree commands</vt:lpstr>
      <vt:lpstr>git worktree add   </vt:lpstr>
      <vt:lpstr>git worktree list</vt:lpstr>
      <vt:lpstr>git worktree 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worktree</dc:title>
  <dc:creator>Microsoft Office User</dc:creator>
  <cp:lastModifiedBy>Ankit Mogha</cp:lastModifiedBy>
  <cp:revision>10</cp:revision>
  <dcterms:created xsi:type="dcterms:W3CDTF">2021-01-12T10:41:29Z</dcterms:created>
  <dcterms:modified xsi:type="dcterms:W3CDTF">2021-01-12T13:09:08Z</dcterms:modified>
</cp:coreProperties>
</file>