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77" r:id="rId4"/>
    <p:sldId id="257" r:id="rId5"/>
    <p:sldId id="259" r:id="rId6"/>
    <p:sldId id="260" r:id="rId7"/>
    <p:sldId id="258" r:id="rId8"/>
    <p:sldId id="262" r:id="rId9"/>
    <p:sldId id="266" r:id="rId10"/>
    <p:sldId id="265" r:id="rId11"/>
    <p:sldId id="263" r:id="rId12"/>
    <p:sldId id="267" r:id="rId13"/>
    <p:sldId id="264" r:id="rId14"/>
    <p:sldId id="270" r:id="rId15"/>
    <p:sldId id="269" r:id="rId16"/>
    <p:sldId id="268" r:id="rId17"/>
    <p:sldId id="261" r:id="rId18"/>
    <p:sldId id="272" r:id="rId19"/>
    <p:sldId id="271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bhavya" initials="sb" lastIdx="1" clrIdx="0">
    <p:extLst>
      <p:ext uri="{19B8F6BF-5375-455C-9EA6-DF929625EA0E}">
        <p15:presenceInfo xmlns:p15="http://schemas.microsoft.com/office/powerpoint/2012/main" userId="926769b07e114c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0FE2-BFB6-4024-B583-089684F8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F747-04CC-4C05-81C2-6AFBC208E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972D-8828-4513-805B-CD75CF2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772D-7EF8-444D-841E-8428DF2E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3D82-199A-4FC3-8C25-1F2C5901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0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7FC-3C0F-4644-B540-C97DB9F6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8B269-2187-4DC0-B150-4E48C598F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0BEB-2F1B-4229-9C94-803183BE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A883-FEA3-4DE8-88F7-5DA66AF8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A2B9-A247-4838-BBF6-AD90DDE2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ABA8-D23D-463F-BEFB-2957C06AA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100F8-52BD-41B5-8228-ECEEB025A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BA95-4B75-42C7-80BC-2BA5AAC8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0EC8-7260-4AB5-9E10-24DB4A4B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B10D-EC60-452A-B6DA-7E0F6680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5A46-97CE-4EC1-848D-FC052D76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AD58-2DA5-471E-8C08-B678D95A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C0D0-8D9F-4B58-A385-AA681E2B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6515-FDF2-4FFE-A67B-4550B860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A281-82A6-4498-8B7E-B4FB9D24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E8A4-06FF-42AC-8E22-EA7A8428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8DBF-454B-42A5-8353-BD2CA8A0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E19C-610A-4A50-8D1F-161770D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7BB9-D0BD-4E59-B27D-9E14EE8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148D-4988-418F-832C-D7275777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599-0240-4CC0-9277-FCF841BD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46E-25CF-4057-9AEF-0AC8E695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2694A-95ED-484A-8EDE-CCA987F2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C1E0-86E5-40F1-9D21-D6131D31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060B-4F8B-43A1-AD15-7D78B404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A1CF-3290-4F6B-B5F1-6D2F61EE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0CE2-DD2F-410A-95D0-0D64DB0C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3EDB-7DDE-400E-A718-D847AE9D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6886B-5B8E-43AC-9F97-007BF4E9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61BED-F18F-4BEB-BC71-1758B4A83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1B4CB-F85D-4403-97C8-AA652447D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FCEEF-6009-4433-A01C-10851FCD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4004-7BB5-4E00-B0CE-5A4C7B9D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47D6D-B771-4D4B-A59F-81B3400A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696-7D00-4B08-872E-7AF9F4B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62322-C397-494B-A8E8-1FAB6AFF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66EA5-4FE0-4285-AE67-A2D5F0FA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59769-7131-4800-9895-C0E39FC8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A7E8-654A-4575-B289-31460668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631FE-5892-4AA4-BA5F-F84DEE50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18826-FA60-4ECB-82A8-979FF3FE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4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8F41-80EA-467F-A172-32C9D18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97D4-6E45-4D40-B198-8DADAFB3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2318-DFAE-45F6-80BE-85001AAA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F2380-DC2D-4C35-91E9-FB785EBB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1FB51-177E-4C3F-AA52-17FC1573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4470-5B8C-4DEC-8EDA-DA46E9C8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EEFE-3276-4147-8133-4A4900CA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A2CE4-3143-4DB5-9741-171DFA967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507CE-AF2E-4653-9F1F-65F9018A9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AAF-6F8D-494D-A9D6-57F0106C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73E1-C4EE-44A2-A602-122588C6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AEDF-1FD7-420D-AF23-D08CF10D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57C48-19A0-4F8D-87A6-FA545E7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AA48-28E1-4CB1-BD47-0F4BD63F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8B84-3363-4437-950D-BBA94BB5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9697-F6EC-475F-A676-52FED201D6AD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69C8-12E1-4C8A-A337-106B42E73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61BE-1536-4D2C-B5BE-A12A3408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2C9F-9F0B-40EE-9917-8D47A6A5D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A5C61-1575-477B-BABF-3042FB218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4" y="1504681"/>
            <a:ext cx="778301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C40A6-0668-4401-A1F3-3F461F898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2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2E3FE4-91AC-4214-A362-C5770CC2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829EB-B6A0-4F93-ACCD-EFA84701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C3D2D-830B-411B-BE23-0F3D3E4B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52010-20CD-4A86-846B-753F0416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77003-3F97-45AB-9B48-4E4F0117D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BFFF2-F451-4A85-802E-3C2C3B377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AE0CC-0E7B-4382-8CE7-7E80B272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0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D5929-94D2-4117-B4CF-DB8FF30DE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1DBA2-E945-4AFA-BA50-AFFA9B3BB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F0C6D-6528-4E2D-902E-BF954E5F4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680918"/>
            <a:ext cx="767822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3D2BE-BD12-403E-8E18-39415E36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1DB62-52B1-4ED6-A631-EC3D45BE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DF1A7-C8F1-4D2C-A3D9-6F4F9C8D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79" y="3328973"/>
            <a:ext cx="123842" cy="20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A018B-06FB-4767-937D-6D54EB381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1471339"/>
            <a:ext cx="770680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65C12-3AB5-41F3-8138-EF3AC8B2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353"/>
            <a:ext cx="12192000" cy="60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643C6-A44D-4CFA-9C8A-D51E06DB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7A6B4-0F7F-46F1-8F7C-E2A13F3D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D0D78-EBE3-4360-B5C0-301114187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5FCE6-F58E-4A86-AE04-51CADAEF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0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7781B-C6AA-4EA2-B925-AAD1FA369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bhavya</dc:creator>
  <cp:lastModifiedBy>s bhavya</cp:lastModifiedBy>
  <cp:revision>1</cp:revision>
  <dcterms:created xsi:type="dcterms:W3CDTF">2022-01-18T13:16:28Z</dcterms:created>
  <dcterms:modified xsi:type="dcterms:W3CDTF">2022-01-18T13:33:06Z</dcterms:modified>
</cp:coreProperties>
</file>