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B640-83B2-42E7-A0C5-F4CC8F262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F96CC-3E5D-4538-BB37-C67CD9DA8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C65C-9DAB-4D21-881D-51C20F2E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42B9-6959-47F8-B667-688019CFFC37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D8740-9C33-41E6-874B-955AFFB5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02147-134F-4346-82AF-9E4A1EB0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06C4-A4CB-4E9F-9D73-698F91AAB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5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9118-3B5B-4D05-AC67-352B8CD4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25EB8-43C8-47AD-B96E-3A463448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FB30-74A2-4F06-AEA6-B795C746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42B9-6959-47F8-B667-688019CFFC37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12609-532D-4001-9D16-9613F58F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C42F-4C58-4941-BAF7-DC5E7FA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06C4-A4CB-4E9F-9D73-698F91AAB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48386-4402-4E0F-8E5C-77EE59D07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9A32F-6066-4CF2-8DA0-FA72AD0E6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C69A-EFBC-4593-B7F1-55D73B19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42B9-6959-47F8-B667-688019CFFC37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E4DF-6787-4A48-A1C7-C7AA7486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03F4-1333-4976-9446-81158320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06C4-A4CB-4E9F-9D73-698F91AAB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42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B59A-C39B-47BA-AEC0-233BCFFA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74B1-20E0-4A88-9552-24B235320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C340C-FBFF-464D-BA2B-685A59FB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42B9-6959-47F8-B667-688019CFFC37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A76B-27A4-4870-9860-A634F2EC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976E-EA78-415B-A351-7C34BE28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06C4-A4CB-4E9F-9D73-698F91AAB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7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F06F-3A3C-46E0-BDF8-94B7159F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87DB0-56F7-45DB-849D-87D9D926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E539D-C60D-4234-9DEB-77B3CDBB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42B9-6959-47F8-B667-688019CFFC37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4D5A-C4B7-452E-BE1D-5F7FDD81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29DF-97AC-44C1-900C-A4DBAABA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06C4-A4CB-4E9F-9D73-698F91AAB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75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6318-649D-4CCF-BF9A-F25D335C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6045-DA2C-4145-BDEB-E6D4CC283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63351-6414-4E0E-A14D-8FC9D889D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5D6DA-17AC-4355-B814-215E14E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42B9-6959-47F8-B667-688019CFFC37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8A427-90D2-4D7E-A162-21FB7926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39BBA-0173-4B63-97C3-60FF4711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06C4-A4CB-4E9F-9D73-698F91AAB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7EDD-0B24-4BAD-9B2E-14EB5A70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FE978-AE92-46BD-A97D-45671526F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3D9D2-1BBB-43D1-8DDE-A6AE9D00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5212-2E7E-4E8F-83CF-3D4117ED2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1EB71-5EEE-42D4-BD2D-EFC5DB756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F8EF-84EC-4F66-924B-7E591F78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42B9-6959-47F8-B667-688019CFFC37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95D36-220B-4A56-9BD2-27B96499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A309E-ACF8-4DF1-B965-546D378E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06C4-A4CB-4E9F-9D73-698F91AAB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7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2389-BFC6-4082-AC6D-DAD65120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3FDC3-CEEA-4152-B428-44B02582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42B9-6959-47F8-B667-688019CFFC37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619DF-937A-4684-86DC-6AAEA356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58F78-4C80-4024-8BC9-70078860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06C4-A4CB-4E9F-9D73-698F91AAB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3DD64-36F4-4EB9-B480-D9CD68A9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42B9-6959-47F8-B667-688019CFFC37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987B2-A4D7-4B0F-9C70-54E76B53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C5C5D-7413-4897-9F89-DC42B04C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06C4-A4CB-4E9F-9D73-698F91AAB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4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FC00-31C9-49C5-A7AF-247C8A55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1AF8-3469-4323-BA7D-4BF4C9E6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25700-46AC-499F-AAAC-14F1A2838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111E-3401-41A3-B669-F21D00AC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42B9-6959-47F8-B667-688019CFFC37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06B40-541B-45AE-A437-DA9D0D11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3458F-7A4B-4067-B1BE-01AE8986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06C4-A4CB-4E9F-9D73-698F91AAB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5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A36E-CD0F-48CB-A420-9632EC2D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45F9E-EF24-4A2E-9130-1230AD146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07278-E5B1-48E3-822C-28D698AA3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CCDD7-F965-4137-8FF0-2CF8CA80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42B9-6959-47F8-B667-688019CFFC37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60B4B-F61F-4383-9D1A-B31888A8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7F240-0100-479C-9423-9FB48F12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06C4-A4CB-4E9F-9D73-698F91AAB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3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D9E8F-122F-42BA-BF73-7DC4E06B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C8472-5FAA-44E8-A60C-72BF2CA8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F355-E732-4111-8A6B-9678652E3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42B9-6959-47F8-B667-688019CFFC37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90B2-A7AC-4E2D-AC75-25B79F3AA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A34D8-B5CC-4A5D-B6FB-0895F894A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06C4-A4CB-4E9F-9D73-698F91AAB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89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2778-89FF-4A1E-A7EB-0EE8A09F7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Screenshots For </a:t>
            </a:r>
            <a:r>
              <a:rPr lang="en-IN" sz="4400" dirty="0" err="1"/>
              <a:t>Movielens</a:t>
            </a:r>
            <a:r>
              <a:rPr lang="en-IN" sz="4400" dirty="0"/>
              <a:t> Case Study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77A68-C1C9-4BCD-87A9-16374154D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 bhavya</a:t>
            </a:r>
          </a:p>
        </p:txBody>
      </p:sp>
    </p:spTree>
    <p:extLst>
      <p:ext uri="{BB962C8B-B14F-4D97-AF65-F5344CB8AC3E}">
        <p14:creationId xmlns:p14="http://schemas.microsoft.com/office/powerpoint/2010/main" val="299554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27)">
            <a:extLst>
              <a:ext uri="{FF2B5EF4-FFF2-40B4-BE49-F238E27FC236}">
                <a16:creationId xmlns:a16="http://schemas.microsoft.com/office/drawing/2014/main" id="{7E34575C-FD95-4460-87E2-237ED72BC0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7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28)">
            <a:extLst>
              <a:ext uri="{FF2B5EF4-FFF2-40B4-BE49-F238E27FC236}">
                <a16:creationId xmlns:a16="http://schemas.microsoft.com/office/drawing/2014/main" id="{1C3E8D5B-9997-49D4-9BA7-8D9C0AA94B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29)">
            <a:extLst>
              <a:ext uri="{FF2B5EF4-FFF2-40B4-BE49-F238E27FC236}">
                <a16:creationId xmlns:a16="http://schemas.microsoft.com/office/drawing/2014/main" id="{A572572B-486F-4622-ABC1-2FFE2D68DB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1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30)">
            <a:extLst>
              <a:ext uri="{FF2B5EF4-FFF2-40B4-BE49-F238E27FC236}">
                <a16:creationId xmlns:a16="http://schemas.microsoft.com/office/drawing/2014/main" id="{0A62CC09-48E1-4833-98A4-ABC4E24956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2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31)">
            <a:extLst>
              <a:ext uri="{FF2B5EF4-FFF2-40B4-BE49-F238E27FC236}">
                <a16:creationId xmlns:a16="http://schemas.microsoft.com/office/drawing/2014/main" id="{6AC114EA-213D-4F7E-93DE-49283F0C39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0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19)">
            <a:extLst>
              <a:ext uri="{FF2B5EF4-FFF2-40B4-BE49-F238E27FC236}">
                <a16:creationId xmlns:a16="http://schemas.microsoft.com/office/drawing/2014/main" id="{3FF2B430-31AD-401D-8665-53B04AFDEE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9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20)">
            <a:extLst>
              <a:ext uri="{FF2B5EF4-FFF2-40B4-BE49-F238E27FC236}">
                <a16:creationId xmlns:a16="http://schemas.microsoft.com/office/drawing/2014/main" id="{AD11277B-21A8-4097-9F34-65925AA7B7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3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21)">
            <a:extLst>
              <a:ext uri="{FF2B5EF4-FFF2-40B4-BE49-F238E27FC236}">
                <a16:creationId xmlns:a16="http://schemas.microsoft.com/office/drawing/2014/main" id="{BFB75874-2033-4C9A-88C8-DDBF1AAD33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22)">
            <a:extLst>
              <a:ext uri="{FF2B5EF4-FFF2-40B4-BE49-F238E27FC236}">
                <a16:creationId xmlns:a16="http://schemas.microsoft.com/office/drawing/2014/main" id="{CD6D7621-FB7D-4BE3-BD02-7AD206B297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7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23)">
            <a:extLst>
              <a:ext uri="{FF2B5EF4-FFF2-40B4-BE49-F238E27FC236}">
                <a16:creationId xmlns:a16="http://schemas.microsoft.com/office/drawing/2014/main" id="{3CF789C4-E89C-42C2-B6CA-917FCB7702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5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24)">
            <a:extLst>
              <a:ext uri="{FF2B5EF4-FFF2-40B4-BE49-F238E27FC236}">
                <a16:creationId xmlns:a16="http://schemas.microsoft.com/office/drawing/2014/main" id="{A025AF5E-CAE1-4D4B-9B77-017066500D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6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25)">
            <a:extLst>
              <a:ext uri="{FF2B5EF4-FFF2-40B4-BE49-F238E27FC236}">
                <a16:creationId xmlns:a16="http://schemas.microsoft.com/office/drawing/2014/main" id="{8829325A-1706-454D-A59C-B73B42B83F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21-11-21 (26)">
            <a:extLst>
              <a:ext uri="{FF2B5EF4-FFF2-40B4-BE49-F238E27FC236}">
                <a16:creationId xmlns:a16="http://schemas.microsoft.com/office/drawing/2014/main" id="{FA699A81-7DCA-427E-99A6-0BD8C5E7F5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0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Screenshots For Movielens Case Study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 For Movielens Case Study Project</dc:title>
  <dc:creator>s bhavya</dc:creator>
  <cp:lastModifiedBy>s bhavya</cp:lastModifiedBy>
  <cp:revision>1</cp:revision>
  <dcterms:created xsi:type="dcterms:W3CDTF">2021-11-21T12:35:48Z</dcterms:created>
  <dcterms:modified xsi:type="dcterms:W3CDTF">2021-11-21T12:36:01Z</dcterms:modified>
</cp:coreProperties>
</file>