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bhavya" userId="926769b07e114cb6" providerId="LiveId" clId="{47014330-2F95-406A-92B1-216CA0E113BE}"/>
    <pc:docChg chg="custSel modSld">
      <pc:chgData name="s bhavya" userId="926769b07e114cb6" providerId="LiveId" clId="{47014330-2F95-406A-92B1-216CA0E113BE}" dt="2021-11-21T12:14:24.908" v="20" actId="20577"/>
      <pc:docMkLst>
        <pc:docMk/>
      </pc:docMkLst>
      <pc:sldChg chg="modSp mod">
        <pc:chgData name="s bhavya" userId="926769b07e114cb6" providerId="LiveId" clId="{47014330-2F95-406A-92B1-216CA0E113BE}" dt="2021-11-21T12:14:24.908" v="20" actId="20577"/>
        <pc:sldMkLst>
          <pc:docMk/>
          <pc:sldMk cId="864392235" sldId="256"/>
        </pc:sldMkLst>
        <pc:spChg chg="mod">
          <ac:chgData name="s bhavya" userId="926769b07e114cb6" providerId="LiveId" clId="{47014330-2F95-406A-92B1-216CA0E113BE}" dt="2021-11-21T12:14:24.908" v="20" actId="20577"/>
          <ac:spMkLst>
            <pc:docMk/>
            <pc:sldMk cId="864392235" sldId="256"/>
            <ac:spMk id="2" creationId="{52D002F3-6ACE-4968-9E37-113368A2F3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B137-25F1-42CA-A118-2AF9309F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03D24-C293-4FB7-9601-86BAEBD5D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67D4-464D-4833-A9F0-EFAFAB8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F882-47B2-41D9-91FA-7A3ACBF9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D4C6-851A-42CE-A73E-681D0A16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1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878-D45C-4E3F-8A4B-623B366A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BC50-D0AE-413D-A20E-D9C341B1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9835-38F8-4769-8D2E-64640DA0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AA2D-34D5-422B-ADB7-C83BDDB9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3A7C7-F0A7-49C7-9456-D23028F3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FA53E-6805-4F4D-896E-F44D82A6A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0F07-3F7D-4B55-B0FA-5E9C102F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1955-FC47-413D-8DDE-1E9EA5A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D5F8-BB80-477C-8664-DC280154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CDA8-51C9-49D2-8745-EA0EA9F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14F-B3E9-4278-82E9-28411BF3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8DBA-CE58-40A8-8DA6-65A18E99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A6ED-6AB9-43DD-80ED-1BCCDD53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331A-2694-406A-8511-8B8E63EA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038B-E447-4568-B6A3-03BD678D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5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D1DC-CC9F-4019-81BF-4F1C8A6B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CBC6-5518-438B-A19B-A304D67A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F015-8553-426A-A13E-90FB5CC0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F666-7CE7-4712-9669-2B16DDA1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FA97-E8D9-4125-8ADD-20D409CB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B734-8778-498B-8A42-EFEC243E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76EF-D895-45C9-821D-9C0AE557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47B30-359D-4181-996D-0C8A16FFE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9E36-7263-427D-942B-6D1382CE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C5B1A-03B6-4EF0-ABB3-4729B93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6947-40EB-4309-86BC-DEC6B3EA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2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0B4C-3BA7-4FFD-9A42-FC92082D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1C88-754B-475B-AFA2-8D4CE3A1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2267E-3718-4633-AA5C-1D895B44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F0A48-BA8D-42A8-991E-3BB36A1B1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A0DF-169E-4255-9712-4A707657A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CB44C-5D26-4BBB-942A-C56959F3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4F98C-A0BC-447B-BE32-D49A8938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DFF55-8305-4225-8A20-DDC5E7FC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B42B-6A95-480F-B1E0-664AA032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7C8E3-31C6-4E3E-9C02-C55BC851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023FE-50EC-4ABF-AF2B-83BDA6F3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CEEEB-28AA-40D8-9ADA-D8EED822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6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D7B1F-DB67-436E-97C2-95E5E275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536E-21D1-4834-B1A1-D0BD148B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4FB9-732C-4A3A-B1D6-50507968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3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4502-3777-4F1F-9872-B04E8DB1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2C12-FCF5-4EDB-8331-8808A47D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AC5C-226E-4A24-8AD5-F520FCD7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4D70-B923-4966-853A-BA50D52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C7EE-8AAB-491F-8942-9090F51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06AAC-2CF4-4663-9498-68FB49F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3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B81D-4E06-4021-A442-843A0462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81A44-68FE-427E-9A27-0BEDAEE4E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30B6C-416C-476B-9447-4A1D9002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C701F-0436-4D5B-A3AA-BDCCF4B4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DA13-8270-445B-933E-901D5363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0C8E-4CE2-4AF0-A903-E8E4E53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2C0FF-5DAB-4FC4-80D1-348E64FA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5595-97AB-4105-81B4-36A82579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DC69-E8B4-4294-A195-AC851E8B9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10D2-9FCD-41CE-AE05-AB952D71F4EA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8E2C-B2F7-49EC-8A1F-5AF9EC020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87A8-7EA7-4076-BE65-6AE169F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3CA4-6121-4A69-B7A2-3249ACBCD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7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2F3-6ACE-4968-9E37-113368A2F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Screenshots for comcast </a:t>
            </a:r>
            <a:r>
              <a:rPr lang="en-IN" dirty="0" err="1"/>
              <a:t>telcom</a:t>
            </a:r>
            <a:r>
              <a:rPr lang="en-IN" dirty="0"/>
              <a:t> consumer complaints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A46D5-05BC-46D7-A957-1223721C5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 bhavya</a:t>
            </a:r>
          </a:p>
        </p:txBody>
      </p:sp>
    </p:spTree>
    <p:extLst>
      <p:ext uri="{BB962C8B-B14F-4D97-AF65-F5344CB8AC3E}">
        <p14:creationId xmlns:p14="http://schemas.microsoft.com/office/powerpoint/2010/main" val="86439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8)">
            <a:extLst>
              <a:ext uri="{FF2B5EF4-FFF2-40B4-BE49-F238E27FC236}">
                <a16:creationId xmlns:a16="http://schemas.microsoft.com/office/drawing/2014/main" id="{3A522598-F9A1-47A2-B5D1-70E12C3CA5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9)">
            <a:extLst>
              <a:ext uri="{FF2B5EF4-FFF2-40B4-BE49-F238E27FC236}">
                <a16:creationId xmlns:a16="http://schemas.microsoft.com/office/drawing/2014/main" id="{F89B6DFF-83C7-46A3-9D09-E9D0B2383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2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0)">
            <a:extLst>
              <a:ext uri="{FF2B5EF4-FFF2-40B4-BE49-F238E27FC236}">
                <a16:creationId xmlns:a16="http://schemas.microsoft.com/office/drawing/2014/main" id="{A57966AC-AA1A-4B4C-B8E1-109F01B3BC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1)">
            <a:extLst>
              <a:ext uri="{FF2B5EF4-FFF2-40B4-BE49-F238E27FC236}">
                <a16:creationId xmlns:a16="http://schemas.microsoft.com/office/drawing/2014/main" id="{BE0EAE1F-8D3E-4FA5-8A35-62BC1D4481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2)">
            <a:extLst>
              <a:ext uri="{FF2B5EF4-FFF2-40B4-BE49-F238E27FC236}">
                <a16:creationId xmlns:a16="http://schemas.microsoft.com/office/drawing/2014/main" id="{0B068A1E-B129-4008-8D84-F10F44F3E4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3)">
            <a:extLst>
              <a:ext uri="{FF2B5EF4-FFF2-40B4-BE49-F238E27FC236}">
                <a16:creationId xmlns:a16="http://schemas.microsoft.com/office/drawing/2014/main" id="{CBD550EF-46D4-4ABA-B0ED-0408D02D4F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6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4)">
            <a:extLst>
              <a:ext uri="{FF2B5EF4-FFF2-40B4-BE49-F238E27FC236}">
                <a16:creationId xmlns:a16="http://schemas.microsoft.com/office/drawing/2014/main" id="{01C5B314-B7B5-45B0-A01C-5C6541C2AD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3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5)">
            <a:extLst>
              <a:ext uri="{FF2B5EF4-FFF2-40B4-BE49-F238E27FC236}">
                <a16:creationId xmlns:a16="http://schemas.microsoft.com/office/drawing/2014/main" id="{60A9DD40-53AA-403A-9CBB-64EF3945A3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6)">
            <a:extLst>
              <a:ext uri="{FF2B5EF4-FFF2-40B4-BE49-F238E27FC236}">
                <a16:creationId xmlns:a16="http://schemas.microsoft.com/office/drawing/2014/main" id="{7DEAE8B0-4065-45CB-9AFD-8FEB28710D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9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7)">
            <a:extLst>
              <a:ext uri="{FF2B5EF4-FFF2-40B4-BE49-F238E27FC236}">
                <a16:creationId xmlns:a16="http://schemas.microsoft.com/office/drawing/2014/main" id="{8860C509-E1D0-4294-A163-CB5B3989EE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">
            <a:extLst>
              <a:ext uri="{FF2B5EF4-FFF2-40B4-BE49-F238E27FC236}">
                <a16:creationId xmlns:a16="http://schemas.microsoft.com/office/drawing/2014/main" id="{25D53B57-F505-4A44-A82C-E416C9DA0C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)">
            <a:extLst>
              <a:ext uri="{FF2B5EF4-FFF2-40B4-BE49-F238E27FC236}">
                <a16:creationId xmlns:a16="http://schemas.microsoft.com/office/drawing/2014/main" id="{BEC90F91-8214-4BA2-B562-378F476311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)">
            <a:extLst>
              <a:ext uri="{FF2B5EF4-FFF2-40B4-BE49-F238E27FC236}">
                <a16:creationId xmlns:a16="http://schemas.microsoft.com/office/drawing/2014/main" id="{06D3A213-5ADF-4C21-9CFF-9B55BFBB5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3)">
            <a:extLst>
              <a:ext uri="{FF2B5EF4-FFF2-40B4-BE49-F238E27FC236}">
                <a16:creationId xmlns:a16="http://schemas.microsoft.com/office/drawing/2014/main" id="{756D9BC9-308A-44B2-9DDC-466C298D8D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4)">
            <a:extLst>
              <a:ext uri="{FF2B5EF4-FFF2-40B4-BE49-F238E27FC236}">
                <a16:creationId xmlns:a16="http://schemas.microsoft.com/office/drawing/2014/main" id="{259063A9-63B7-49E6-8CD9-ABFA093558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5)">
            <a:extLst>
              <a:ext uri="{FF2B5EF4-FFF2-40B4-BE49-F238E27FC236}">
                <a16:creationId xmlns:a16="http://schemas.microsoft.com/office/drawing/2014/main" id="{D8B6B4F3-B073-4255-9827-57C1B8C8AF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6)">
            <a:extLst>
              <a:ext uri="{FF2B5EF4-FFF2-40B4-BE49-F238E27FC236}">
                <a16:creationId xmlns:a16="http://schemas.microsoft.com/office/drawing/2014/main" id="{30046661-05FE-4829-8646-8BB367A507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9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7)">
            <a:extLst>
              <a:ext uri="{FF2B5EF4-FFF2-40B4-BE49-F238E27FC236}">
                <a16:creationId xmlns:a16="http://schemas.microsoft.com/office/drawing/2014/main" id="{B413532C-334F-4CCE-B5C1-E39ACE2837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3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Screenshots for comcast telcom consumer complaints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for comcast telephone consumer complaints project</dc:title>
  <dc:creator>s bhavya</dc:creator>
  <cp:lastModifiedBy>s bhavya</cp:lastModifiedBy>
  <cp:revision>1</cp:revision>
  <dcterms:created xsi:type="dcterms:W3CDTF">2021-11-21T12:13:12Z</dcterms:created>
  <dcterms:modified xsi:type="dcterms:W3CDTF">2021-11-21T12:19:46Z</dcterms:modified>
</cp:coreProperties>
</file>