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E4B7D15-4672-4733-B845-EA6157D72FBC}" v="1" dt="2024-06-23T09:29:46.34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shank Sashank" userId="ee476abee93a27e5" providerId="LiveId" clId="{CE4B7D15-4672-4733-B845-EA6157D72FBC}"/>
    <pc:docChg chg="undo custSel addSld modSld">
      <pc:chgData name="Sashank Sashank" userId="ee476abee93a27e5" providerId="LiveId" clId="{CE4B7D15-4672-4733-B845-EA6157D72FBC}" dt="2024-06-23T09:33:12.273" v="71" actId="20577"/>
      <pc:docMkLst>
        <pc:docMk/>
      </pc:docMkLst>
      <pc:sldChg chg="modSp mod chgLayout">
        <pc:chgData name="Sashank Sashank" userId="ee476abee93a27e5" providerId="LiveId" clId="{CE4B7D15-4672-4733-B845-EA6157D72FBC}" dt="2024-06-23T09:33:12.273" v="71" actId="20577"/>
        <pc:sldMkLst>
          <pc:docMk/>
          <pc:sldMk cId="3553874667" sldId="257"/>
        </pc:sldMkLst>
        <pc:spChg chg="mod ord">
          <ac:chgData name="Sashank Sashank" userId="ee476abee93a27e5" providerId="LiveId" clId="{CE4B7D15-4672-4733-B845-EA6157D72FBC}" dt="2024-06-23T09:33:06.256" v="68" actId="20577"/>
          <ac:spMkLst>
            <pc:docMk/>
            <pc:sldMk cId="3553874667" sldId="257"/>
            <ac:spMk id="2" creationId="{D99A92FE-7DAC-FB8A-781D-0E1ED412F61A}"/>
          </ac:spMkLst>
        </pc:spChg>
        <pc:spChg chg="mod ord">
          <ac:chgData name="Sashank Sashank" userId="ee476abee93a27e5" providerId="LiveId" clId="{CE4B7D15-4672-4733-B845-EA6157D72FBC}" dt="2024-06-23T09:33:12.273" v="71" actId="20577"/>
          <ac:spMkLst>
            <pc:docMk/>
            <pc:sldMk cId="3553874667" sldId="257"/>
            <ac:spMk id="4" creationId="{0DD403D3-7A1D-0B87-BCC3-5F4D450D2A20}"/>
          </ac:spMkLst>
        </pc:spChg>
        <pc:picChg chg="mod ord">
          <ac:chgData name="Sashank Sashank" userId="ee476abee93a27e5" providerId="LiveId" clId="{CE4B7D15-4672-4733-B845-EA6157D72FBC}" dt="2024-06-23T09:33:00.334" v="67" actId="1076"/>
          <ac:picMkLst>
            <pc:docMk/>
            <pc:sldMk cId="3553874667" sldId="257"/>
            <ac:picMk id="5" creationId="{AC1C381E-2C4A-DF57-154E-55BB452324AB}"/>
          </ac:picMkLst>
        </pc:picChg>
      </pc:sldChg>
      <pc:sldChg chg="modSp new mod">
        <pc:chgData name="Sashank Sashank" userId="ee476abee93a27e5" providerId="LiveId" clId="{CE4B7D15-4672-4733-B845-EA6157D72FBC}" dt="2024-06-23T09:27:28.137" v="20" actId="20577"/>
        <pc:sldMkLst>
          <pc:docMk/>
          <pc:sldMk cId="2777769270" sldId="262"/>
        </pc:sldMkLst>
        <pc:spChg chg="mod">
          <ac:chgData name="Sashank Sashank" userId="ee476abee93a27e5" providerId="LiveId" clId="{CE4B7D15-4672-4733-B845-EA6157D72FBC}" dt="2024-06-23T09:26:35.991" v="6" actId="255"/>
          <ac:spMkLst>
            <pc:docMk/>
            <pc:sldMk cId="2777769270" sldId="262"/>
            <ac:spMk id="2" creationId="{BFD6CB52-4ECC-9D11-AFD6-3021C9FDBA28}"/>
          </ac:spMkLst>
        </pc:spChg>
        <pc:spChg chg="mod">
          <ac:chgData name="Sashank Sashank" userId="ee476abee93a27e5" providerId="LiveId" clId="{CE4B7D15-4672-4733-B845-EA6157D72FBC}" dt="2024-06-23T09:27:28.137" v="20" actId="20577"/>
          <ac:spMkLst>
            <pc:docMk/>
            <pc:sldMk cId="2777769270" sldId="262"/>
            <ac:spMk id="3" creationId="{EE4FF95F-FDCC-53E1-EAF1-98D33236D166}"/>
          </ac:spMkLst>
        </pc:spChg>
      </pc:sldChg>
      <pc:sldChg chg="modSp new mod">
        <pc:chgData name="Sashank Sashank" userId="ee476abee93a27e5" providerId="LiveId" clId="{CE4B7D15-4672-4733-B845-EA6157D72FBC}" dt="2024-06-23T09:28:39.557" v="30" actId="13926"/>
        <pc:sldMkLst>
          <pc:docMk/>
          <pc:sldMk cId="3676290894" sldId="263"/>
        </pc:sldMkLst>
        <pc:spChg chg="mod">
          <ac:chgData name="Sashank Sashank" userId="ee476abee93a27e5" providerId="LiveId" clId="{CE4B7D15-4672-4733-B845-EA6157D72FBC}" dt="2024-06-23T09:28:01.285" v="25" actId="113"/>
          <ac:spMkLst>
            <pc:docMk/>
            <pc:sldMk cId="3676290894" sldId="263"/>
            <ac:spMk id="2" creationId="{6DC12511-9A0D-177A-7746-308A4C51837A}"/>
          </ac:spMkLst>
        </pc:spChg>
        <pc:spChg chg="mod">
          <ac:chgData name="Sashank Sashank" userId="ee476abee93a27e5" providerId="LiveId" clId="{CE4B7D15-4672-4733-B845-EA6157D72FBC}" dt="2024-06-23T09:28:39.557" v="30" actId="13926"/>
          <ac:spMkLst>
            <pc:docMk/>
            <pc:sldMk cId="3676290894" sldId="263"/>
            <ac:spMk id="3" creationId="{78E0F3C1-1873-7A35-F5AC-FDC07ABCF528}"/>
          </ac:spMkLst>
        </pc:spChg>
      </pc:sldChg>
      <pc:sldChg chg="addSp delSp modSp new mod modClrScheme chgLayout">
        <pc:chgData name="Sashank Sashank" userId="ee476abee93a27e5" providerId="LiveId" clId="{CE4B7D15-4672-4733-B845-EA6157D72FBC}" dt="2024-06-23T09:30:57.899" v="50" actId="5793"/>
        <pc:sldMkLst>
          <pc:docMk/>
          <pc:sldMk cId="3654757512" sldId="264"/>
        </pc:sldMkLst>
        <pc:spChg chg="del mod ord">
          <ac:chgData name="Sashank Sashank" userId="ee476abee93a27e5" providerId="LiveId" clId="{CE4B7D15-4672-4733-B845-EA6157D72FBC}" dt="2024-06-23T09:29:00.918" v="32" actId="700"/>
          <ac:spMkLst>
            <pc:docMk/>
            <pc:sldMk cId="3654757512" sldId="264"/>
            <ac:spMk id="2" creationId="{44DC25C8-7D0C-B9BC-D507-1F71D65261E5}"/>
          </ac:spMkLst>
        </pc:spChg>
        <pc:spChg chg="del mod ord">
          <ac:chgData name="Sashank Sashank" userId="ee476abee93a27e5" providerId="LiveId" clId="{CE4B7D15-4672-4733-B845-EA6157D72FBC}" dt="2024-06-23T09:29:00.918" v="32" actId="700"/>
          <ac:spMkLst>
            <pc:docMk/>
            <pc:sldMk cId="3654757512" sldId="264"/>
            <ac:spMk id="3" creationId="{0D518E6F-CC17-99EA-50B2-331B80B3D032}"/>
          </ac:spMkLst>
        </pc:spChg>
        <pc:spChg chg="add del mod ord">
          <ac:chgData name="Sashank Sashank" userId="ee476abee93a27e5" providerId="LiveId" clId="{CE4B7D15-4672-4733-B845-EA6157D72FBC}" dt="2024-06-23T09:29:14.452" v="33" actId="700"/>
          <ac:spMkLst>
            <pc:docMk/>
            <pc:sldMk cId="3654757512" sldId="264"/>
            <ac:spMk id="4" creationId="{DE49DC8F-34D6-A8B5-1B1D-35AC8310A01F}"/>
          </ac:spMkLst>
        </pc:spChg>
        <pc:spChg chg="add del mod ord">
          <ac:chgData name="Sashank Sashank" userId="ee476abee93a27e5" providerId="LiveId" clId="{CE4B7D15-4672-4733-B845-EA6157D72FBC}" dt="2024-06-23T09:29:14.452" v="33" actId="700"/>
          <ac:spMkLst>
            <pc:docMk/>
            <pc:sldMk cId="3654757512" sldId="264"/>
            <ac:spMk id="5" creationId="{8AEFE7A7-C435-902C-AC7E-BA0C07086EA9}"/>
          </ac:spMkLst>
        </pc:spChg>
        <pc:spChg chg="add del mod ord">
          <ac:chgData name="Sashank Sashank" userId="ee476abee93a27e5" providerId="LiveId" clId="{CE4B7D15-4672-4733-B845-EA6157D72FBC}" dt="2024-06-23T09:29:14.452" v="33" actId="700"/>
          <ac:spMkLst>
            <pc:docMk/>
            <pc:sldMk cId="3654757512" sldId="264"/>
            <ac:spMk id="6" creationId="{8BF67CE1-E70C-0F08-7FE4-B7F3D3DFF125}"/>
          </ac:spMkLst>
        </pc:spChg>
        <pc:spChg chg="add mod ord">
          <ac:chgData name="Sashank Sashank" userId="ee476abee93a27e5" providerId="LiveId" clId="{CE4B7D15-4672-4733-B845-EA6157D72FBC}" dt="2024-06-23T09:29:36.188" v="39" actId="20577"/>
          <ac:spMkLst>
            <pc:docMk/>
            <pc:sldMk cId="3654757512" sldId="264"/>
            <ac:spMk id="7" creationId="{E9255142-B0D9-3B44-4359-2DFEFC796F36}"/>
          </ac:spMkLst>
        </pc:spChg>
        <pc:spChg chg="add mod ord">
          <ac:chgData name="Sashank Sashank" userId="ee476abee93a27e5" providerId="LiveId" clId="{CE4B7D15-4672-4733-B845-EA6157D72FBC}" dt="2024-06-23T09:30:57.899" v="50" actId="5793"/>
          <ac:spMkLst>
            <pc:docMk/>
            <pc:sldMk cId="3654757512" sldId="264"/>
            <ac:spMk id="8" creationId="{1BB00E94-8C3F-1C49-51CB-892AE51DF3C2}"/>
          </ac:spMkLst>
        </pc:spChg>
        <pc:spChg chg="add del mod ord">
          <ac:chgData name="Sashank Sashank" userId="ee476abee93a27e5" providerId="LiveId" clId="{CE4B7D15-4672-4733-B845-EA6157D72FBC}" dt="2024-06-23T09:29:46.344" v="40"/>
          <ac:spMkLst>
            <pc:docMk/>
            <pc:sldMk cId="3654757512" sldId="264"/>
            <ac:spMk id="9" creationId="{AB0A8D7D-EE5F-18A1-8378-8A9F324F9A64}"/>
          </ac:spMkLst>
        </pc:spChg>
        <pc:picChg chg="add mod">
          <ac:chgData name="Sashank Sashank" userId="ee476abee93a27e5" providerId="LiveId" clId="{CE4B7D15-4672-4733-B845-EA6157D72FBC}" dt="2024-06-23T09:29:46.344" v="40"/>
          <ac:picMkLst>
            <pc:docMk/>
            <pc:sldMk cId="3654757512" sldId="264"/>
            <ac:picMk id="10" creationId="{12D871E1-D232-D168-1DF1-D1612F4685AF}"/>
          </ac:picMkLst>
        </pc:picChg>
      </pc:sldChg>
      <pc:sldChg chg="addSp delSp modSp new mod modClrScheme chgLayout">
        <pc:chgData name="Sashank Sashank" userId="ee476abee93a27e5" providerId="LiveId" clId="{CE4B7D15-4672-4733-B845-EA6157D72FBC}" dt="2024-06-23T09:31:56.040" v="57" actId="5793"/>
        <pc:sldMkLst>
          <pc:docMk/>
          <pc:sldMk cId="1002656482" sldId="265"/>
        </pc:sldMkLst>
        <pc:spChg chg="del mod ord">
          <ac:chgData name="Sashank Sashank" userId="ee476abee93a27e5" providerId="LiveId" clId="{CE4B7D15-4672-4733-B845-EA6157D72FBC}" dt="2024-06-23T09:31:33.269" v="52" actId="700"/>
          <ac:spMkLst>
            <pc:docMk/>
            <pc:sldMk cId="1002656482" sldId="265"/>
            <ac:spMk id="2" creationId="{2D1995B7-E6AE-8B73-12F9-036C727F2A95}"/>
          </ac:spMkLst>
        </pc:spChg>
        <pc:spChg chg="del mod ord">
          <ac:chgData name="Sashank Sashank" userId="ee476abee93a27e5" providerId="LiveId" clId="{CE4B7D15-4672-4733-B845-EA6157D72FBC}" dt="2024-06-23T09:31:33.269" v="52" actId="700"/>
          <ac:spMkLst>
            <pc:docMk/>
            <pc:sldMk cId="1002656482" sldId="265"/>
            <ac:spMk id="3" creationId="{974FEA3E-3E66-A6EC-B85A-AB34C754A1AD}"/>
          </ac:spMkLst>
        </pc:spChg>
        <pc:spChg chg="del">
          <ac:chgData name="Sashank Sashank" userId="ee476abee93a27e5" providerId="LiveId" clId="{CE4B7D15-4672-4733-B845-EA6157D72FBC}" dt="2024-06-23T09:31:33.269" v="52" actId="700"/>
          <ac:spMkLst>
            <pc:docMk/>
            <pc:sldMk cId="1002656482" sldId="265"/>
            <ac:spMk id="4" creationId="{4A4F70B1-9C55-C031-3644-9CACE8D3FC44}"/>
          </ac:spMkLst>
        </pc:spChg>
        <pc:spChg chg="add mod ord">
          <ac:chgData name="Sashank Sashank" userId="ee476abee93a27e5" providerId="LiveId" clId="{CE4B7D15-4672-4733-B845-EA6157D72FBC}" dt="2024-06-23T09:31:42.705" v="55" actId="113"/>
          <ac:spMkLst>
            <pc:docMk/>
            <pc:sldMk cId="1002656482" sldId="265"/>
            <ac:spMk id="5" creationId="{A9AE2976-A009-C015-A286-A536C70D8FCE}"/>
          </ac:spMkLst>
        </pc:spChg>
        <pc:spChg chg="add mod ord">
          <ac:chgData name="Sashank Sashank" userId="ee476abee93a27e5" providerId="LiveId" clId="{CE4B7D15-4672-4733-B845-EA6157D72FBC}" dt="2024-06-23T09:31:56.040" v="57" actId="5793"/>
          <ac:spMkLst>
            <pc:docMk/>
            <pc:sldMk cId="1002656482" sldId="265"/>
            <ac:spMk id="6" creationId="{38AE8794-52F1-A1F3-5DB9-4DB4A27286EA}"/>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6/23/2024</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6/23/2024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6/23/2024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6/23/2024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6/23/2024</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6/23/2024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6/23/2024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6/23/2024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6/23/2024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6/23/2024</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6/23/2024</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6/23/2024</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pixabay.com/illustrations/sure-castle-privacy-policy-security-538715/" TargetMode="External"/><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E4EF9-6D10-BEC5-0891-04762F4A6481}"/>
              </a:ext>
            </a:extLst>
          </p:cNvPr>
          <p:cNvSpPr>
            <a:spLocks noGrp="1"/>
          </p:cNvSpPr>
          <p:nvPr>
            <p:ph type="ctrTitle"/>
          </p:nvPr>
        </p:nvSpPr>
        <p:spPr>
          <a:xfrm>
            <a:off x="1964289" y="1906441"/>
            <a:ext cx="8703711" cy="1849481"/>
          </a:xfrm>
        </p:spPr>
        <p:txBody>
          <a:bodyPr/>
          <a:lstStyle/>
          <a:p>
            <a:r>
              <a:rPr lang="en-IN" sz="4000" b="1" i="1" dirty="0" err="1"/>
              <a:t>Laveti</a:t>
            </a:r>
            <a:r>
              <a:rPr lang="en-IN" sz="4000" b="1" i="1" dirty="0"/>
              <a:t> Bhavya Sushma devi</a:t>
            </a:r>
          </a:p>
        </p:txBody>
      </p:sp>
      <p:sp>
        <p:nvSpPr>
          <p:cNvPr id="3" name="Subtitle 2">
            <a:extLst>
              <a:ext uri="{FF2B5EF4-FFF2-40B4-BE49-F238E27FC236}">
                <a16:creationId xmlns:a16="http://schemas.microsoft.com/office/drawing/2014/main" id="{A9135669-522E-B70F-AF47-EEF9DEF6A128}"/>
              </a:ext>
            </a:extLst>
          </p:cNvPr>
          <p:cNvSpPr>
            <a:spLocks noGrp="1"/>
          </p:cNvSpPr>
          <p:nvPr>
            <p:ph type="subTitle" idx="1"/>
          </p:nvPr>
        </p:nvSpPr>
        <p:spPr>
          <a:xfrm>
            <a:off x="2679907" y="3956279"/>
            <a:ext cx="3416094" cy="448573"/>
          </a:xfrm>
        </p:spPr>
        <p:txBody>
          <a:bodyPr>
            <a:normAutofit lnSpcReduction="10000"/>
          </a:bodyPr>
          <a:lstStyle/>
          <a:p>
            <a:r>
              <a:rPr lang="en-US" i="1" dirty="0"/>
              <a:t>FINAL PROJECT</a:t>
            </a:r>
            <a:endParaRPr lang="en-IN" i="1" dirty="0"/>
          </a:p>
        </p:txBody>
      </p:sp>
    </p:spTree>
    <p:extLst>
      <p:ext uri="{BB962C8B-B14F-4D97-AF65-F5344CB8AC3E}">
        <p14:creationId xmlns:p14="http://schemas.microsoft.com/office/powerpoint/2010/main" val="2083747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9AE2976-A009-C015-A286-A536C70D8FCE}"/>
              </a:ext>
            </a:extLst>
          </p:cNvPr>
          <p:cNvSpPr>
            <a:spLocks noGrp="1"/>
          </p:cNvSpPr>
          <p:nvPr>
            <p:ph type="title"/>
          </p:nvPr>
        </p:nvSpPr>
        <p:spPr/>
        <p:txBody>
          <a:bodyPr/>
          <a:lstStyle/>
          <a:p>
            <a:br>
              <a:rPr lang="en-US" dirty="0"/>
            </a:br>
            <a:r>
              <a:rPr lang="en-IN" sz="4400" b="1" u="sng" dirty="0"/>
              <a:t>CONCLUSION:-</a:t>
            </a:r>
            <a:endParaRPr lang="en-IN" b="1" dirty="0"/>
          </a:p>
        </p:txBody>
      </p:sp>
      <p:sp>
        <p:nvSpPr>
          <p:cNvPr id="6" name="Content Placeholder 5">
            <a:extLst>
              <a:ext uri="{FF2B5EF4-FFF2-40B4-BE49-F238E27FC236}">
                <a16:creationId xmlns:a16="http://schemas.microsoft.com/office/drawing/2014/main" id="{38AE8794-52F1-A1F3-5DB9-4DB4A27286EA}"/>
              </a:ext>
            </a:extLst>
          </p:cNvPr>
          <p:cNvSpPr>
            <a:spLocks noGrp="1"/>
          </p:cNvSpPr>
          <p:nvPr>
            <p:ph idx="1"/>
          </p:nvPr>
        </p:nvSpPr>
        <p:spPr/>
        <p:txBody>
          <a:bodyPr/>
          <a:lstStyle/>
          <a:p>
            <a:r>
              <a:rPr lang="en-IN" sz="2000" dirty="0"/>
              <a:t>A key logger is a type of surveillance software or hardware devices that has capability to record every stroke</a:t>
            </a:r>
            <a:r>
              <a:rPr lang="en-IN" dirty="0"/>
              <a:t>.</a:t>
            </a:r>
          </a:p>
          <a:p>
            <a:r>
              <a:rPr lang="en-IN" sz="2000" dirty="0"/>
              <a:t>A key logger recorder can record instant </a:t>
            </a:r>
            <a:r>
              <a:rPr lang="en-IN" sz="2000" dirty="0" err="1"/>
              <a:t>messages,emails</a:t>
            </a:r>
            <a:r>
              <a:rPr lang="en-IN" sz="2000" dirty="0"/>
              <a:t>, and any information you type at any time using your keyboard</a:t>
            </a:r>
          </a:p>
          <a:p>
            <a:r>
              <a:rPr lang="en-US" sz="2000" b="0" i="0" dirty="0">
                <a:solidFill>
                  <a:srgbClr val="000000"/>
                </a:solidFill>
                <a:effectLst/>
                <a:latin typeface="Whyte"/>
              </a:rPr>
              <a:t>Keyloggers are a potent threat to both individuals and enterprises, with the potential to cause significant harm if left undetected. Understanding the nature of keyloggers, their methods of infiltration, and the dangers they pose is crucial for maintaining a secure digital environment.</a:t>
            </a:r>
          </a:p>
          <a:p>
            <a:pPr marL="0" indent="0">
              <a:buNone/>
            </a:pPr>
            <a:endParaRPr lang="en-IN" dirty="0"/>
          </a:p>
        </p:txBody>
      </p:sp>
    </p:spTree>
    <p:extLst>
      <p:ext uri="{BB962C8B-B14F-4D97-AF65-F5344CB8AC3E}">
        <p14:creationId xmlns:p14="http://schemas.microsoft.com/office/powerpoint/2010/main" val="10026564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A92FE-7DAC-FB8A-781D-0E1ED412F61A}"/>
              </a:ext>
            </a:extLst>
          </p:cNvPr>
          <p:cNvSpPr>
            <a:spLocks noGrp="1"/>
          </p:cNvSpPr>
          <p:nvPr>
            <p:ph type="title" idx="4294967295"/>
          </p:nvPr>
        </p:nvSpPr>
        <p:spPr>
          <a:xfrm>
            <a:off x="1229033" y="2149218"/>
            <a:ext cx="4935794" cy="2852738"/>
          </a:xfrm>
        </p:spPr>
        <p:txBody>
          <a:bodyPr/>
          <a:lstStyle/>
          <a:p>
            <a:r>
              <a:rPr lang="en-US" sz="5400" b="1" i="1" dirty="0">
                <a:effectLst>
                  <a:outerShdw blurRad="38100" dist="38100" dir="2700000" algn="tl">
                    <a:srgbClr val="000000">
                      <a:alpha val="43137"/>
                    </a:srgbClr>
                  </a:outerShdw>
                </a:effectLst>
              </a:rPr>
              <a:t> KEYLOGGER</a:t>
            </a:r>
            <a:endParaRPr lang="en-IN" sz="5400" b="1" i="1" dirty="0">
              <a:effectLst>
                <a:outerShdw blurRad="38100" dist="38100" dir="2700000" algn="tl">
                  <a:srgbClr val="000000">
                    <a:alpha val="43137"/>
                  </a:srgbClr>
                </a:outerShdw>
              </a:effectLst>
            </a:endParaRPr>
          </a:p>
        </p:txBody>
      </p:sp>
      <p:sp>
        <p:nvSpPr>
          <p:cNvPr id="4" name="Text Placeholder 3">
            <a:extLst>
              <a:ext uri="{FF2B5EF4-FFF2-40B4-BE49-F238E27FC236}">
                <a16:creationId xmlns:a16="http://schemas.microsoft.com/office/drawing/2014/main" id="{0DD403D3-7A1D-0B87-BCC3-5F4D450D2A20}"/>
              </a:ext>
            </a:extLst>
          </p:cNvPr>
          <p:cNvSpPr>
            <a:spLocks noGrp="1"/>
          </p:cNvSpPr>
          <p:nvPr>
            <p:ph type="body" idx="4294967295"/>
          </p:nvPr>
        </p:nvSpPr>
        <p:spPr>
          <a:xfrm>
            <a:off x="1064367" y="3004087"/>
            <a:ext cx="9612313" cy="1143000"/>
          </a:xfrm>
        </p:spPr>
        <p:txBody>
          <a:bodyPr>
            <a:normAutofit/>
          </a:bodyPr>
          <a:lstStyle/>
          <a:p>
            <a:pPr marL="0" indent="0">
              <a:buNone/>
            </a:pPr>
            <a:r>
              <a:rPr lang="en-US" sz="6000" b="1" i="1" dirty="0">
                <a:effectLst>
                  <a:outerShdw blurRad="38100" dist="38100" dir="2700000" algn="tl">
                    <a:srgbClr val="000000">
                      <a:alpha val="43137"/>
                    </a:srgbClr>
                  </a:outerShdw>
                </a:effectLst>
              </a:rPr>
              <a:t>  SECURITY</a:t>
            </a:r>
            <a:endParaRPr lang="en-IN" sz="6000" b="1" i="1" dirty="0">
              <a:effectLst>
                <a:outerShdw blurRad="38100" dist="38100" dir="2700000" algn="tl">
                  <a:srgbClr val="000000">
                    <a:alpha val="43137"/>
                  </a:srgbClr>
                </a:outerShdw>
              </a:effectLst>
            </a:endParaRPr>
          </a:p>
        </p:txBody>
      </p:sp>
      <p:pic>
        <p:nvPicPr>
          <p:cNvPr id="5" name="Content Placeholder 4">
            <a:extLst>
              <a:ext uri="{FF2B5EF4-FFF2-40B4-BE49-F238E27FC236}">
                <a16:creationId xmlns:a16="http://schemas.microsoft.com/office/drawing/2014/main" id="{AC1C381E-2C4A-DF57-154E-55BB452324AB}"/>
              </a:ext>
            </a:extLst>
          </p:cNvPr>
          <p:cNvPicPr>
            <a:picLocks noGrp="1" noChangeAspect="1"/>
          </p:cNvPicPr>
          <p:nvPr>
            <p:ph idx="4294967295"/>
          </p:nvPr>
        </p:nvPicPr>
        <p:blipFill>
          <a:blip r:embed="rId2">
            <a:extLst>
              <a:ext uri="{837473B0-CC2E-450A-ABE3-18F120FF3D39}">
                <a1611:picAttrSrcUrl xmlns:a1611="http://schemas.microsoft.com/office/drawing/2016/11/main" r:id="rId3"/>
              </a:ext>
            </a:extLst>
          </a:blip>
          <a:stretch>
            <a:fillRect/>
          </a:stretch>
        </p:blipFill>
        <p:spPr>
          <a:xfrm>
            <a:off x="5810200" y="1361255"/>
            <a:ext cx="5862180" cy="4135489"/>
          </a:xfrm>
          <a:prstGeom prst="rect">
            <a:avLst/>
          </a:prstGeom>
        </p:spPr>
      </p:pic>
    </p:spTree>
    <p:extLst>
      <p:ext uri="{BB962C8B-B14F-4D97-AF65-F5344CB8AC3E}">
        <p14:creationId xmlns:p14="http://schemas.microsoft.com/office/powerpoint/2010/main" val="35538746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CB3F39E-701F-CDCF-91A4-32B2478623E3}"/>
              </a:ext>
            </a:extLst>
          </p:cNvPr>
          <p:cNvSpPr>
            <a:spLocks noGrp="1"/>
          </p:cNvSpPr>
          <p:nvPr>
            <p:ph type="title"/>
          </p:nvPr>
        </p:nvSpPr>
        <p:spPr/>
        <p:txBody>
          <a:bodyPr>
            <a:normAutofit/>
          </a:bodyPr>
          <a:lstStyle/>
          <a:p>
            <a:r>
              <a:rPr lang="en-US" sz="6000" b="1" dirty="0"/>
              <a:t>AGENDA :-</a:t>
            </a:r>
            <a:endParaRPr lang="en-IN" sz="6000" b="1" dirty="0"/>
          </a:p>
        </p:txBody>
      </p:sp>
      <p:sp>
        <p:nvSpPr>
          <p:cNvPr id="6" name="Content Placeholder 5">
            <a:extLst>
              <a:ext uri="{FF2B5EF4-FFF2-40B4-BE49-F238E27FC236}">
                <a16:creationId xmlns:a16="http://schemas.microsoft.com/office/drawing/2014/main" id="{22D306D1-88C5-93F9-2A56-33C5CAEBF522}"/>
              </a:ext>
            </a:extLst>
          </p:cNvPr>
          <p:cNvSpPr>
            <a:spLocks noGrp="1"/>
          </p:cNvSpPr>
          <p:nvPr>
            <p:ph idx="1"/>
          </p:nvPr>
        </p:nvSpPr>
        <p:spPr/>
        <p:txBody>
          <a:bodyPr/>
          <a:lstStyle/>
          <a:p>
            <a:pPr marL="0" indent="0" algn="just">
              <a:buNone/>
            </a:pPr>
            <a:r>
              <a:rPr lang="en-US" sz="2000" i="0" dirty="0">
                <a:solidFill>
                  <a:schemeClr val="tx1"/>
                </a:solidFill>
                <a:effectLst/>
                <a:latin typeface="Outfit"/>
              </a:rPr>
              <a:t>Keyloggers are a type of malware that is downloaded onto a device through an entry point. Entry points can be infected software, emails, files or cloud programs. When keylogging software gets installed on a victim’s device, it logs every keystroke to gather login credentials and other sensitive information.</a:t>
            </a:r>
          </a:p>
          <a:p>
            <a:pPr marL="0" indent="0" algn="just">
              <a:buNone/>
            </a:pPr>
            <a:r>
              <a:rPr lang="en-US" sz="2800" b="1" dirty="0">
                <a:solidFill>
                  <a:schemeClr val="accent1"/>
                </a:solidFill>
                <a:latin typeface="Outfit"/>
              </a:rPr>
              <a:t>TYPES OF KEYLOGGERS:</a:t>
            </a:r>
            <a:endParaRPr lang="en-US" sz="2800" b="1" i="0" dirty="0">
              <a:solidFill>
                <a:schemeClr val="accent1"/>
              </a:solidFill>
              <a:effectLst/>
              <a:latin typeface="Outfit"/>
            </a:endParaRPr>
          </a:p>
          <a:p>
            <a:pPr marL="0" indent="0" algn="just">
              <a:buNone/>
            </a:pPr>
            <a:r>
              <a:rPr lang="en-US" dirty="0">
                <a:solidFill>
                  <a:schemeClr val="tx1"/>
                </a:solidFill>
                <a:highlight>
                  <a:srgbClr val="FFFFFF"/>
                </a:highlight>
                <a:latin typeface="Outfit"/>
              </a:rPr>
              <a:t>1.</a:t>
            </a:r>
            <a:r>
              <a:rPr lang="en-IN" sz="2000" b="1" i="0" dirty="0">
                <a:solidFill>
                  <a:srgbClr val="333333"/>
                </a:solidFill>
                <a:effectLst/>
                <a:highlight>
                  <a:srgbClr val="FFFFFF"/>
                </a:highlight>
                <a:latin typeface="DIN"/>
              </a:rPr>
              <a:t> </a:t>
            </a:r>
            <a:r>
              <a:rPr lang="en-IN" sz="2000" i="0" dirty="0">
                <a:solidFill>
                  <a:srgbClr val="333333"/>
                </a:solidFill>
                <a:effectLst/>
                <a:highlight>
                  <a:srgbClr val="FFFFFF"/>
                </a:highlight>
                <a:latin typeface="DIN"/>
              </a:rPr>
              <a:t>Software Keyloggers</a:t>
            </a:r>
            <a:endParaRPr lang="en-US" sz="2000" i="0" dirty="0">
              <a:solidFill>
                <a:schemeClr val="tx1"/>
              </a:solidFill>
              <a:effectLst/>
              <a:latin typeface="Outfit"/>
            </a:endParaRPr>
          </a:p>
          <a:p>
            <a:pPr marL="0" indent="0" algn="just">
              <a:buNone/>
            </a:pPr>
            <a:r>
              <a:rPr lang="en-US" dirty="0">
                <a:solidFill>
                  <a:schemeClr val="tx1"/>
                </a:solidFill>
                <a:highlight>
                  <a:srgbClr val="FFFFFF"/>
                </a:highlight>
                <a:latin typeface="Outfit"/>
              </a:rPr>
              <a:t>2.</a:t>
            </a:r>
            <a:r>
              <a:rPr lang="en-IN" sz="2000" i="0" dirty="0">
                <a:solidFill>
                  <a:srgbClr val="333333"/>
                </a:solidFill>
                <a:effectLst/>
                <a:highlight>
                  <a:srgbClr val="FFFFFF"/>
                </a:highlight>
                <a:latin typeface="DIN"/>
              </a:rPr>
              <a:t>Hardware Keyloggers</a:t>
            </a:r>
          </a:p>
          <a:p>
            <a:pPr marL="0" indent="0" algn="just">
              <a:buNone/>
            </a:pPr>
            <a:r>
              <a:rPr lang="en-IN" sz="2000" dirty="0">
                <a:solidFill>
                  <a:srgbClr val="333333"/>
                </a:solidFill>
                <a:highlight>
                  <a:srgbClr val="FFFFFF"/>
                </a:highlight>
                <a:latin typeface="DIN"/>
              </a:rPr>
              <a:t>3. </a:t>
            </a:r>
            <a:r>
              <a:rPr lang="en-IN" sz="2000" b="1" i="0" dirty="0">
                <a:solidFill>
                  <a:srgbClr val="333333"/>
                </a:solidFill>
                <a:effectLst/>
                <a:highlight>
                  <a:srgbClr val="FFFFFF"/>
                </a:highlight>
                <a:latin typeface="DIN"/>
              </a:rPr>
              <a:t> </a:t>
            </a:r>
            <a:r>
              <a:rPr lang="en-IN" sz="2000" i="0" dirty="0">
                <a:solidFill>
                  <a:srgbClr val="333333"/>
                </a:solidFill>
                <a:effectLst/>
                <a:highlight>
                  <a:srgbClr val="FFFFFF"/>
                </a:highlight>
                <a:latin typeface="DIN"/>
              </a:rPr>
              <a:t>Mobile Keyloggers</a:t>
            </a:r>
            <a:endParaRPr lang="en-US" sz="2000" i="0" dirty="0">
              <a:solidFill>
                <a:schemeClr val="tx1"/>
              </a:solidFill>
              <a:effectLst/>
              <a:latin typeface="Outfit"/>
            </a:endParaRPr>
          </a:p>
          <a:p>
            <a:endParaRPr lang="en-IN" dirty="0"/>
          </a:p>
        </p:txBody>
      </p:sp>
    </p:spTree>
    <p:extLst>
      <p:ext uri="{BB962C8B-B14F-4D97-AF65-F5344CB8AC3E}">
        <p14:creationId xmlns:p14="http://schemas.microsoft.com/office/powerpoint/2010/main" val="4791571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3767F1-954B-6E9F-286B-D9B30EAC4F67}"/>
              </a:ext>
            </a:extLst>
          </p:cNvPr>
          <p:cNvSpPr>
            <a:spLocks noGrp="1"/>
          </p:cNvSpPr>
          <p:nvPr>
            <p:ph type="title"/>
          </p:nvPr>
        </p:nvSpPr>
        <p:spPr/>
        <p:txBody>
          <a:bodyPr>
            <a:normAutofit fontScale="90000"/>
          </a:bodyPr>
          <a:lstStyle/>
          <a:p>
            <a:br>
              <a:rPr lang="en-US" b="1" u="sng" dirty="0"/>
            </a:br>
            <a:r>
              <a:rPr lang="en-US" b="1" u="sng" dirty="0"/>
              <a:t>PROBLEM STATEMENT:-</a:t>
            </a:r>
            <a:br>
              <a:rPr lang="en-US" b="1" u="sng" dirty="0"/>
            </a:br>
            <a:endParaRPr lang="en-IN" b="1" u="sng" dirty="0"/>
          </a:p>
        </p:txBody>
      </p:sp>
      <p:sp>
        <p:nvSpPr>
          <p:cNvPr id="3" name="Content Placeholder 2">
            <a:extLst>
              <a:ext uri="{FF2B5EF4-FFF2-40B4-BE49-F238E27FC236}">
                <a16:creationId xmlns:a16="http://schemas.microsoft.com/office/drawing/2014/main" id="{A247C469-6BBE-763E-7455-1FF870A8F235}"/>
              </a:ext>
            </a:extLst>
          </p:cNvPr>
          <p:cNvSpPr>
            <a:spLocks noGrp="1"/>
          </p:cNvSpPr>
          <p:nvPr>
            <p:ph idx="1"/>
          </p:nvPr>
        </p:nvSpPr>
        <p:spPr/>
        <p:txBody>
          <a:bodyPr>
            <a:normAutofit lnSpcReduction="10000"/>
          </a:bodyPr>
          <a:lstStyle/>
          <a:p>
            <a:r>
              <a:rPr lang="en-US" dirty="0"/>
              <a:t>Keyloggers are a genuine danger to clients and the clients' information, which is considered exploitative movement. The problem statement is that the keyloggers can be detected using antiviruses. Installation of hardware keyloggers is difficult without the knowledge of the owner of the system</a:t>
            </a:r>
            <a:r>
              <a:rPr lang="en-US" dirty="0">
                <a:solidFill>
                  <a:schemeClr val="bg1"/>
                </a:solidFill>
              </a:rPr>
              <a:t>. </a:t>
            </a:r>
          </a:p>
          <a:p>
            <a:r>
              <a:rPr lang="en-US" sz="2000" dirty="0">
                <a:solidFill>
                  <a:schemeClr val="tx1"/>
                </a:solidFill>
              </a:rPr>
              <a:t>Keyloggers can be detected using antiviruses. Installation of hardware keyloggers is difficult without the knowledge of the owner of the system. The solution to the above existing problem is that we can build a software keyloggers instead of hardware keyloggers.</a:t>
            </a:r>
          </a:p>
          <a:p>
            <a:r>
              <a:rPr lang="en-US" b="0" i="0" dirty="0">
                <a:solidFill>
                  <a:schemeClr val="tx1"/>
                </a:solidFill>
                <a:effectLst/>
                <a:latin typeface="Google Sans"/>
              </a:rPr>
              <a:t>The problem statement is that the keyloggers can be detected using antiviruses. Installation of hardware keyloggers is difficult without the knowledge of the owner of the system. The solution to the above existing problem is that we can build a software keyloggers instead of hardware keyloggers</a:t>
            </a:r>
            <a:r>
              <a:rPr lang="en-US" dirty="0">
                <a:solidFill>
                  <a:schemeClr val="tx1"/>
                </a:solidFill>
                <a:highlight>
                  <a:srgbClr val="FFFFFF"/>
                </a:highlight>
                <a:latin typeface="Google Sans"/>
              </a:rPr>
              <a:t>.</a:t>
            </a:r>
            <a:endParaRPr lang="en-US" sz="2000" dirty="0">
              <a:solidFill>
                <a:schemeClr val="tx1"/>
              </a:solidFill>
            </a:endParaRPr>
          </a:p>
          <a:p>
            <a:endParaRPr lang="en-IN" dirty="0"/>
          </a:p>
        </p:txBody>
      </p:sp>
    </p:spTree>
    <p:extLst>
      <p:ext uri="{BB962C8B-B14F-4D97-AF65-F5344CB8AC3E}">
        <p14:creationId xmlns:p14="http://schemas.microsoft.com/office/powerpoint/2010/main" val="31355262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5B6AC-2D07-9251-20F6-5E004767821E}"/>
              </a:ext>
            </a:extLst>
          </p:cNvPr>
          <p:cNvSpPr>
            <a:spLocks noGrp="1"/>
          </p:cNvSpPr>
          <p:nvPr>
            <p:ph type="title"/>
          </p:nvPr>
        </p:nvSpPr>
        <p:spPr/>
        <p:txBody>
          <a:bodyPr/>
          <a:lstStyle/>
          <a:p>
            <a:br>
              <a:rPr lang="en-IN" sz="4400" b="1" u="sng" dirty="0"/>
            </a:br>
            <a:r>
              <a:rPr lang="en-IN" sz="4400" b="1" u="sng" dirty="0"/>
              <a:t>PROJECT OVERVIEW</a:t>
            </a:r>
            <a:r>
              <a:rPr lang="en-IN" sz="4400" b="1" dirty="0"/>
              <a:t>:-</a:t>
            </a:r>
            <a:endParaRPr lang="en-IN" b="1" dirty="0"/>
          </a:p>
        </p:txBody>
      </p:sp>
      <p:sp>
        <p:nvSpPr>
          <p:cNvPr id="3" name="Content Placeholder 2">
            <a:extLst>
              <a:ext uri="{FF2B5EF4-FFF2-40B4-BE49-F238E27FC236}">
                <a16:creationId xmlns:a16="http://schemas.microsoft.com/office/drawing/2014/main" id="{5D044A52-AA57-AFE6-A6C7-A13E23003913}"/>
              </a:ext>
            </a:extLst>
          </p:cNvPr>
          <p:cNvSpPr>
            <a:spLocks noGrp="1"/>
          </p:cNvSpPr>
          <p:nvPr>
            <p:ph idx="1"/>
          </p:nvPr>
        </p:nvSpPr>
        <p:spPr/>
        <p:txBody>
          <a:bodyPr>
            <a:normAutofit lnSpcReduction="10000"/>
          </a:bodyPr>
          <a:lstStyle/>
          <a:p>
            <a:pPr marL="0" indent="0">
              <a:buNone/>
            </a:pPr>
            <a:r>
              <a:rPr lang="en-US" sz="2000" dirty="0">
                <a:solidFill>
                  <a:srgbClr val="242424"/>
                </a:solidFill>
                <a:highlight>
                  <a:srgbClr val="FFFFFF"/>
                </a:highlight>
                <a:latin typeface="source-serif-pro"/>
              </a:rPr>
              <a:t>1</a:t>
            </a:r>
            <a:r>
              <a:rPr lang="en-US" sz="2000" b="0" i="0" dirty="0">
                <a:solidFill>
                  <a:srgbClr val="242424"/>
                </a:solidFill>
                <a:effectLst/>
                <a:highlight>
                  <a:srgbClr val="FFFFFF"/>
                </a:highlight>
                <a:latin typeface="source-serif-pro"/>
              </a:rPr>
              <a:t>.Make sure you have python or IDE installed on your computer.</a:t>
            </a:r>
          </a:p>
          <a:p>
            <a:pPr marL="0" indent="0">
              <a:buNone/>
            </a:pPr>
            <a:r>
              <a:rPr lang="en-US" sz="2000" dirty="0">
                <a:solidFill>
                  <a:srgbClr val="242424"/>
                </a:solidFill>
                <a:highlight>
                  <a:srgbClr val="FFFFFF"/>
                </a:highlight>
                <a:latin typeface="source-serif-pro"/>
              </a:rPr>
              <a:t>2.</a:t>
            </a:r>
            <a:r>
              <a:rPr lang="en-US" sz="2000" b="0" i="0" dirty="0">
                <a:solidFill>
                  <a:srgbClr val="242424"/>
                </a:solidFill>
                <a:effectLst/>
                <a:highlight>
                  <a:srgbClr val="FFFFFF"/>
                </a:highlight>
                <a:latin typeface="source-serif-pro"/>
              </a:rPr>
              <a:t>Install </a:t>
            </a:r>
            <a:r>
              <a:rPr lang="en-US" sz="2000" b="0" i="0" dirty="0" err="1">
                <a:solidFill>
                  <a:srgbClr val="242424"/>
                </a:solidFill>
                <a:effectLst/>
                <a:highlight>
                  <a:srgbClr val="FFFFFF"/>
                </a:highlight>
                <a:latin typeface="source-serif-pro"/>
              </a:rPr>
              <a:t>pynput</a:t>
            </a:r>
            <a:r>
              <a:rPr lang="en-US" sz="2000" b="0" i="0" dirty="0">
                <a:solidFill>
                  <a:srgbClr val="242424"/>
                </a:solidFill>
                <a:effectLst/>
                <a:highlight>
                  <a:srgbClr val="FFFFFF"/>
                </a:highlight>
                <a:latin typeface="source-serif-pro"/>
              </a:rPr>
              <a:t> by using the command </a:t>
            </a:r>
            <a:r>
              <a:rPr lang="en-US" sz="2000" b="1" i="0" dirty="0">
                <a:solidFill>
                  <a:srgbClr val="242424"/>
                </a:solidFill>
                <a:effectLst/>
                <a:highlight>
                  <a:srgbClr val="FFFFFF"/>
                </a:highlight>
                <a:latin typeface="source-serif-pro"/>
              </a:rPr>
              <a:t>pip install </a:t>
            </a:r>
            <a:r>
              <a:rPr lang="en-US" sz="2000" b="1" i="0" dirty="0" err="1">
                <a:solidFill>
                  <a:srgbClr val="242424"/>
                </a:solidFill>
                <a:effectLst/>
                <a:highlight>
                  <a:srgbClr val="FFFFFF"/>
                </a:highlight>
                <a:latin typeface="source-serif-pro"/>
              </a:rPr>
              <a:t>pynput</a:t>
            </a:r>
            <a:r>
              <a:rPr lang="en-US" sz="2000" b="1" i="0" dirty="0">
                <a:solidFill>
                  <a:srgbClr val="242424"/>
                </a:solidFill>
                <a:effectLst/>
                <a:highlight>
                  <a:srgbClr val="FFFFFF"/>
                </a:highlight>
                <a:latin typeface="source-serif-pro"/>
              </a:rPr>
              <a:t>.</a:t>
            </a:r>
          </a:p>
          <a:p>
            <a:pPr marL="0" indent="0">
              <a:buNone/>
            </a:pPr>
            <a:r>
              <a:rPr lang="en-US" sz="2000" dirty="0">
                <a:solidFill>
                  <a:srgbClr val="242424"/>
                </a:solidFill>
                <a:highlight>
                  <a:srgbClr val="FFFFFF"/>
                </a:highlight>
                <a:latin typeface="source-serif-pro"/>
              </a:rPr>
              <a:t>3.</a:t>
            </a:r>
            <a:r>
              <a:rPr lang="en-US" sz="2000" b="0" i="0" dirty="0">
                <a:solidFill>
                  <a:srgbClr val="242424"/>
                </a:solidFill>
                <a:effectLst/>
                <a:highlight>
                  <a:srgbClr val="FFFFFF"/>
                </a:highlight>
                <a:latin typeface="source-serif-pro"/>
              </a:rPr>
              <a:t>Install </a:t>
            </a:r>
            <a:r>
              <a:rPr lang="en-US" sz="2000" b="0" i="0" dirty="0" err="1">
                <a:solidFill>
                  <a:srgbClr val="242424"/>
                </a:solidFill>
                <a:effectLst/>
                <a:highlight>
                  <a:srgbClr val="FFFFFF"/>
                </a:highlight>
                <a:latin typeface="source-serif-pro"/>
              </a:rPr>
              <a:t>pynput</a:t>
            </a:r>
            <a:r>
              <a:rPr lang="en-US" sz="2000" b="0" i="0" dirty="0">
                <a:solidFill>
                  <a:srgbClr val="242424"/>
                </a:solidFill>
                <a:effectLst/>
                <a:highlight>
                  <a:srgbClr val="FFFFFF"/>
                </a:highlight>
                <a:latin typeface="source-serif-pro"/>
              </a:rPr>
              <a:t> by using the command </a:t>
            </a:r>
            <a:r>
              <a:rPr lang="en-US" sz="2000" b="1" i="0" dirty="0">
                <a:solidFill>
                  <a:srgbClr val="242424"/>
                </a:solidFill>
                <a:effectLst/>
                <a:highlight>
                  <a:srgbClr val="FFFFFF"/>
                </a:highlight>
                <a:latin typeface="source-serif-pro"/>
              </a:rPr>
              <a:t>pip install </a:t>
            </a:r>
            <a:r>
              <a:rPr lang="en-US" sz="2000" b="1" i="0" dirty="0" err="1">
                <a:solidFill>
                  <a:srgbClr val="242424"/>
                </a:solidFill>
                <a:effectLst/>
                <a:highlight>
                  <a:srgbClr val="FFFFFF"/>
                </a:highlight>
                <a:latin typeface="source-serif-pro"/>
              </a:rPr>
              <a:t>Jsons</a:t>
            </a:r>
            <a:r>
              <a:rPr lang="en-US" sz="2000" b="1" i="0" dirty="0">
                <a:solidFill>
                  <a:srgbClr val="242424"/>
                </a:solidFill>
                <a:effectLst/>
                <a:highlight>
                  <a:srgbClr val="FFFFFF"/>
                </a:highlight>
                <a:latin typeface="source-serif-pro"/>
              </a:rPr>
              <a:t>.</a:t>
            </a:r>
            <a:endParaRPr lang="en-US" sz="2000" b="1" dirty="0">
              <a:solidFill>
                <a:srgbClr val="242424"/>
              </a:solidFill>
              <a:highlight>
                <a:srgbClr val="FFFFFF"/>
              </a:highlight>
              <a:latin typeface="source-serif-pro"/>
            </a:endParaRPr>
          </a:p>
          <a:p>
            <a:pPr marL="0" indent="0">
              <a:buNone/>
            </a:pPr>
            <a:r>
              <a:rPr lang="en-US" sz="2000" i="0" dirty="0">
                <a:solidFill>
                  <a:srgbClr val="242424"/>
                </a:solidFill>
                <a:effectLst/>
                <a:highlight>
                  <a:srgbClr val="FFFFFF"/>
                </a:highlight>
                <a:latin typeface="source-serif-pro"/>
              </a:rPr>
              <a:t>4.</a:t>
            </a:r>
            <a:r>
              <a:rPr lang="en-US" sz="2000" b="0" i="0" dirty="0">
                <a:solidFill>
                  <a:srgbClr val="242424"/>
                </a:solidFill>
                <a:effectLst/>
                <a:highlight>
                  <a:srgbClr val="FFFFFF"/>
                </a:highlight>
                <a:latin typeface="source-serif-pro"/>
              </a:rPr>
              <a:t> After python, and </a:t>
            </a:r>
            <a:r>
              <a:rPr lang="en-US" sz="2000" b="0" i="0" dirty="0" err="1">
                <a:solidFill>
                  <a:srgbClr val="242424"/>
                </a:solidFill>
                <a:effectLst/>
                <a:highlight>
                  <a:srgbClr val="FFFFFF"/>
                </a:highlight>
                <a:latin typeface="source-serif-pro"/>
              </a:rPr>
              <a:t>pynput</a:t>
            </a:r>
            <a:r>
              <a:rPr lang="en-US" sz="2000" b="0" i="0" dirty="0">
                <a:solidFill>
                  <a:srgbClr val="242424"/>
                </a:solidFill>
                <a:effectLst/>
                <a:highlight>
                  <a:srgbClr val="FFFFFF"/>
                </a:highlight>
                <a:latin typeface="source-serif-pro"/>
              </a:rPr>
              <a:t> were installed on my computer, I copied the python script and created a Keylogger.py file </a:t>
            </a:r>
          </a:p>
          <a:p>
            <a:pPr marL="0" indent="0">
              <a:buNone/>
            </a:pPr>
            <a:r>
              <a:rPr lang="en-US" sz="2000" dirty="0">
                <a:solidFill>
                  <a:srgbClr val="242424"/>
                </a:solidFill>
                <a:highlight>
                  <a:srgbClr val="FFFFFF"/>
                </a:highlight>
                <a:latin typeface="source-serif-pro"/>
              </a:rPr>
              <a:t>5.</a:t>
            </a:r>
            <a:r>
              <a:rPr lang="en-US" sz="2000" b="0" i="0" dirty="0">
                <a:solidFill>
                  <a:srgbClr val="242424"/>
                </a:solidFill>
                <a:effectLst/>
                <a:highlight>
                  <a:srgbClr val="FFFFFF"/>
                </a:highlight>
                <a:latin typeface="source-serif-pro"/>
              </a:rPr>
              <a:t> When you run this script, no new window will open indicating that the script is running. Instead, you will see a Keylogger.txt file appear in the directory of your Keylogger python script. This script uses </a:t>
            </a:r>
            <a:r>
              <a:rPr lang="en-US" sz="2000" b="0" i="0" dirty="0" err="1">
                <a:solidFill>
                  <a:srgbClr val="242424"/>
                </a:solidFill>
                <a:effectLst/>
                <a:highlight>
                  <a:srgbClr val="FFFFFF"/>
                </a:highlight>
                <a:latin typeface="source-serif-pro"/>
              </a:rPr>
              <a:t>pynput</a:t>
            </a:r>
            <a:r>
              <a:rPr lang="en-US" sz="2000" b="0" i="0" dirty="0">
                <a:solidFill>
                  <a:srgbClr val="242424"/>
                </a:solidFill>
                <a:effectLst/>
                <a:highlight>
                  <a:srgbClr val="FFFFFF"/>
                </a:highlight>
                <a:latin typeface="source-serif-pro"/>
              </a:rPr>
              <a:t> to record the keystrokes on your target’s computer and logs the keystrokes into a text file. You can open the log text file and see every keystroke made on the target computer.</a:t>
            </a:r>
          </a:p>
          <a:p>
            <a:pPr marL="0" indent="0">
              <a:buNone/>
            </a:pPr>
            <a:endParaRPr lang="en-IN" dirty="0"/>
          </a:p>
        </p:txBody>
      </p:sp>
    </p:spTree>
    <p:extLst>
      <p:ext uri="{BB962C8B-B14F-4D97-AF65-F5344CB8AC3E}">
        <p14:creationId xmlns:p14="http://schemas.microsoft.com/office/powerpoint/2010/main" val="261457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90BCC-B3B8-28DC-6EC9-B581404D9038}"/>
              </a:ext>
            </a:extLst>
          </p:cNvPr>
          <p:cNvSpPr>
            <a:spLocks noGrp="1"/>
          </p:cNvSpPr>
          <p:nvPr>
            <p:ph type="title"/>
          </p:nvPr>
        </p:nvSpPr>
        <p:spPr/>
        <p:txBody>
          <a:bodyPr/>
          <a:lstStyle/>
          <a:p>
            <a:br>
              <a:rPr lang="en-IN" sz="4400" b="1" u="sng" dirty="0"/>
            </a:br>
            <a:r>
              <a:rPr lang="en-IN" sz="4400" b="1" u="sng" dirty="0"/>
              <a:t>Who are the end users:-</a:t>
            </a:r>
            <a:endParaRPr lang="en-IN" b="1" dirty="0"/>
          </a:p>
        </p:txBody>
      </p:sp>
      <p:sp>
        <p:nvSpPr>
          <p:cNvPr id="5" name="Content Placeholder 4">
            <a:extLst>
              <a:ext uri="{FF2B5EF4-FFF2-40B4-BE49-F238E27FC236}">
                <a16:creationId xmlns:a16="http://schemas.microsoft.com/office/drawing/2014/main" id="{87DFD4CB-79DD-C7D5-91F3-62BD83827331}"/>
              </a:ext>
            </a:extLst>
          </p:cNvPr>
          <p:cNvSpPr>
            <a:spLocks noGrp="1"/>
          </p:cNvSpPr>
          <p:nvPr>
            <p:ph sz="half" idx="2"/>
          </p:nvPr>
        </p:nvSpPr>
        <p:spPr/>
        <p:txBody>
          <a:bodyPr/>
          <a:lstStyle/>
          <a:p>
            <a:r>
              <a:rPr lang="en-US" b="0" i="0" dirty="0">
                <a:solidFill>
                  <a:srgbClr val="111111"/>
                </a:solidFill>
                <a:effectLst/>
                <a:latin typeface="SourceSansPro"/>
              </a:rPr>
              <a:t>The term "end user" refers to the consumer of a good or service, often who has some innate know-how that is unique to consumers.</a:t>
            </a:r>
          </a:p>
          <a:p>
            <a:r>
              <a:rPr lang="en-US" sz="2000" b="0" i="0" dirty="0">
                <a:solidFill>
                  <a:schemeClr val="tx1"/>
                </a:solidFill>
                <a:effectLst/>
                <a:latin typeface="Open Sans" panose="020F0502020204030204" pitchFamily="34" charset="0"/>
              </a:rPr>
              <a:t>An end user is anyone who uses software and hardware assets in your organization to perform their job duties.</a:t>
            </a:r>
          </a:p>
          <a:p>
            <a:r>
              <a:rPr lang="en-US" b="0" i="0" dirty="0">
                <a:solidFill>
                  <a:srgbClr val="4D5156"/>
                </a:solidFill>
                <a:effectLst/>
                <a:latin typeface="Google Sans"/>
              </a:rPr>
              <a:t>End users are responsible for </a:t>
            </a:r>
            <a:r>
              <a:rPr lang="en-US" b="0" i="0" dirty="0">
                <a:solidFill>
                  <a:srgbClr val="040C28"/>
                </a:solidFill>
                <a:effectLst/>
                <a:latin typeface="Google Sans"/>
              </a:rPr>
              <a:t>protecting the  information  resources to which they have access.</a:t>
            </a:r>
            <a:endParaRPr lang="en-IN" i="0" dirty="0">
              <a:solidFill>
                <a:srgbClr val="212529"/>
              </a:solidFill>
              <a:effectLst/>
              <a:latin typeface="Open Sans" panose="020B0606030504020204" pitchFamily="34" charset="0"/>
            </a:endParaRPr>
          </a:p>
          <a:p>
            <a:endParaRPr lang="en-IN" dirty="0"/>
          </a:p>
        </p:txBody>
      </p:sp>
      <p:pic>
        <p:nvPicPr>
          <p:cNvPr id="6" name="Content Placeholder 4">
            <a:extLst>
              <a:ext uri="{FF2B5EF4-FFF2-40B4-BE49-F238E27FC236}">
                <a16:creationId xmlns:a16="http://schemas.microsoft.com/office/drawing/2014/main" id="{0276D8B3-FBE4-051D-BBAB-D0F827FD9AAA}"/>
              </a:ext>
            </a:extLst>
          </p:cNvPr>
          <p:cNvPicPr>
            <a:picLocks noGrp="1" noChangeAspect="1"/>
          </p:cNvPicPr>
          <p:nvPr>
            <p:ph sz="half" idx="1"/>
          </p:nvPr>
        </p:nvPicPr>
        <p:blipFill>
          <a:blip r:embed="rId2"/>
          <a:stretch>
            <a:fillRect/>
          </a:stretch>
        </p:blipFill>
        <p:spPr>
          <a:xfrm>
            <a:off x="1371600" y="2291499"/>
            <a:ext cx="4448175" cy="3570401"/>
          </a:xfrm>
        </p:spPr>
      </p:pic>
    </p:spTree>
    <p:extLst>
      <p:ext uri="{BB962C8B-B14F-4D97-AF65-F5344CB8AC3E}">
        <p14:creationId xmlns:p14="http://schemas.microsoft.com/office/powerpoint/2010/main" val="13044143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D6CB52-4ECC-9D11-AFD6-3021C9FDBA28}"/>
              </a:ext>
            </a:extLst>
          </p:cNvPr>
          <p:cNvSpPr>
            <a:spLocks noGrp="1"/>
          </p:cNvSpPr>
          <p:nvPr>
            <p:ph type="title"/>
          </p:nvPr>
        </p:nvSpPr>
        <p:spPr/>
        <p:txBody>
          <a:bodyPr>
            <a:normAutofit fontScale="90000"/>
          </a:bodyPr>
          <a:lstStyle/>
          <a:p>
            <a:br>
              <a:rPr lang="en-US" dirty="0"/>
            </a:br>
            <a:r>
              <a:rPr lang="en-US" sz="4000" u="sng" spc="-40" dirty="0"/>
              <a:t>Y</a:t>
            </a:r>
            <a:r>
              <a:rPr lang="en-US" sz="4000" u="sng" spc="10" dirty="0"/>
              <a:t>O</a:t>
            </a:r>
            <a:r>
              <a:rPr lang="en-US" sz="4000" u="sng" spc="25" dirty="0"/>
              <a:t>U</a:t>
            </a:r>
            <a:r>
              <a:rPr lang="en-US" sz="4000" u="sng" dirty="0"/>
              <a:t>R</a:t>
            </a:r>
            <a:r>
              <a:rPr lang="en-US" sz="4000" u="sng" spc="5" dirty="0"/>
              <a:t> </a:t>
            </a:r>
            <a:r>
              <a:rPr lang="en-US" sz="4000" u="sng" spc="25" dirty="0"/>
              <a:t>S</a:t>
            </a:r>
            <a:r>
              <a:rPr lang="en-US" sz="4000" u="sng" spc="10" dirty="0"/>
              <a:t>O</a:t>
            </a:r>
            <a:r>
              <a:rPr lang="en-US" sz="4000" u="sng" spc="25" dirty="0"/>
              <a:t>LU</a:t>
            </a:r>
            <a:r>
              <a:rPr lang="en-US" sz="4000" u="sng" spc="-35" dirty="0"/>
              <a:t>T</a:t>
            </a:r>
            <a:r>
              <a:rPr lang="en-US" sz="4000" u="sng" spc="-30" dirty="0"/>
              <a:t>I</a:t>
            </a:r>
            <a:r>
              <a:rPr lang="en-US" sz="4000" u="sng" spc="10" dirty="0"/>
              <a:t>O</a:t>
            </a:r>
            <a:r>
              <a:rPr lang="en-US" sz="4000" u="sng" dirty="0"/>
              <a:t>N</a:t>
            </a:r>
            <a:r>
              <a:rPr lang="en-US" sz="4000" u="sng" spc="-345" dirty="0"/>
              <a:t> </a:t>
            </a:r>
            <a:r>
              <a:rPr lang="en-US" sz="4000" u="sng" spc="-35" dirty="0"/>
              <a:t>A</a:t>
            </a:r>
            <a:r>
              <a:rPr lang="en-US" sz="4000" u="sng" spc="-5" dirty="0"/>
              <a:t>N</a:t>
            </a:r>
            <a:r>
              <a:rPr lang="en-US" sz="4000" u="sng" dirty="0"/>
              <a:t>D</a:t>
            </a:r>
            <a:r>
              <a:rPr lang="en-US" sz="4000" u="sng" spc="35" dirty="0"/>
              <a:t> </a:t>
            </a:r>
            <a:r>
              <a:rPr lang="en-US" sz="4000" u="sng" spc="-30" dirty="0"/>
              <a:t>I</a:t>
            </a:r>
            <a:r>
              <a:rPr lang="en-US" sz="4000" u="sng" spc="-35" dirty="0"/>
              <a:t>T</a:t>
            </a:r>
            <a:r>
              <a:rPr lang="en-US" sz="4000" u="sng" dirty="0"/>
              <a:t>S</a:t>
            </a:r>
            <a:r>
              <a:rPr lang="en-US" sz="4000" u="sng" spc="60" dirty="0"/>
              <a:t> </a:t>
            </a:r>
            <a:r>
              <a:rPr lang="en-US" sz="4000" u="sng" spc="-295" dirty="0"/>
              <a:t>V</a:t>
            </a:r>
            <a:r>
              <a:rPr lang="en-US" sz="4000" u="sng" spc="-35" dirty="0"/>
              <a:t>A</a:t>
            </a:r>
            <a:r>
              <a:rPr lang="en-US" sz="4000" u="sng" spc="25" dirty="0"/>
              <a:t>LU</a:t>
            </a:r>
            <a:r>
              <a:rPr lang="en-US" sz="4000" u="sng" dirty="0"/>
              <a:t>E</a:t>
            </a:r>
            <a:r>
              <a:rPr lang="en-US" sz="4000" u="sng" spc="-65" dirty="0"/>
              <a:t> </a:t>
            </a:r>
            <a:r>
              <a:rPr lang="en-US" sz="4000" u="sng" spc="-15" dirty="0"/>
              <a:t>P</a:t>
            </a:r>
            <a:r>
              <a:rPr lang="en-US" sz="4000" u="sng" spc="-30" dirty="0"/>
              <a:t>R</a:t>
            </a:r>
            <a:r>
              <a:rPr lang="en-US" sz="4000" u="sng" spc="10" dirty="0"/>
              <a:t>O</a:t>
            </a:r>
            <a:r>
              <a:rPr lang="en-US" sz="4000" u="sng" spc="-15" dirty="0"/>
              <a:t>P</a:t>
            </a:r>
            <a:r>
              <a:rPr lang="en-US" sz="4000" u="sng" spc="10" dirty="0"/>
              <a:t>O</a:t>
            </a:r>
            <a:r>
              <a:rPr lang="en-US" sz="4000" u="sng" spc="25" dirty="0"/>
              <a:t>S</a:t>
            </a:r>
            <a:r>
              <a:rPr lang="en-US" sz="4000" u="sng" spc="-30" dirty="0"/>
              <a:t>I</a:t>
            </a:r>
            <a:r>
              <a:rPr lang="en-US" sz="4000" u="sng" spc="-35" dirty="0"/>
              <a:t>T</a:t>
            </a:r>
            <a:r>
              <a:rPr lang="en-US" sz="4000" u="sng" spc="-30" dirty="0"/>
              <a:t>I</a:t>
            </a:r>
            <a:r>
              <a:rPr lang="en-US" sz="4000" u="sng" spc="10" dirty="0"/>
              <a:t>O</a:t>
            </a:r>
            <a:r>
              <a:rPr lang="en-US" sz="4000" u="sng" dirty="0"/>
              <a:t>N:-</a:t>
            </a:r>
            <a:endParaRPr lang="en-IN" sz="4000" dirty="0"/>
          </a:p>
        </p:txBody>
      </p:sp>
      <p:sp>
        <p:nvSpPr>
          <p:cNvPr id="3" name="Content Placeholder 2">
            <a:extLst>
              <a:ext uri="{FF2B5EF4-FFF2-40B4-BE49-F238E27FC236}">
                <a16:creationId xmlns:a16="http://schemas.microsoft.com/office/drawing/2014/main" id="{EE4FF95F-FDCC-53E1-EAF1-98D33236D166}"/>
              </a:ext>
            </a:extLst>
          </p:cNvPr>
          <p:cNvSpPr>
            <a:spLocks noGrp="1"/>
          </p:cNvSpPr>
          <p:nvPr>
            <p:ph idx="1"/>
          </p:nvPr>
        </p:nvSpPr>
        <p:spPr/>
        <p:txBody>
          <a:bodyPr>
            <a:normAutofit lnSpcReduction="10000"/>
          </a:bodyPr>
          <a:lstStyle/>
          <a:p>
            <a:r>
              <a:rPr lang="en-US" sz="2000" dirty="0">
                <a:solidFill>
                  <a:srgbClr val="000000"/>
                </a:solidFill>
                <a:highlight>
                  <a:srgbClr val="FFFFFF"/>
                </a:highlight>
                <a:latin typeface="Helvetica Neue"/>
              </a:rPr>
              <a:t>A</a:t>
            </a:r>
            <a:r>
              <a:rPr lang="en-US" sz="2000" b="0" i="0" dirty="0">
                <a:solidFill>
                  <a:srgbClr val="000000"/>
                </a:solidFill>
                <a:effectLst/>
                <a:highlight>
                  <a:srgbClr val="FFFFFF"/>
                </a:highlight>
                <a:latin typeface="Helvetica Neue"/>
              </a:rPr>
              <a:t>n organization might have sought out cybersecurity software only after being attacked. But now, with cyber attacks routinely making headlines, many organizations want to be proactive about protecting their data and high-value assets. But don’t respond by pitching your feature sets to prospects. Instead, first identify their particular pain points and then address the kind of risk they’re most likely worried about.  Depending on the prospect, your value proposition might speak to</a:t>
            </a:r>
            <a:r>
              <a:rPr lang="en-IN" sz="2000" b="0" i="0" dirty="0">
                <a:solidFill>
                  <a:srgbClr val="000000"/>
                </a:solidFill>
                <a:effectLst/>
                <a:highlight>
                  <a:srgbClr val="FFFFFF"/>
                </a:highlight>
                <a:latin typeface="Helvetica Neue"/>
              </a:rPr>
              <a:t>:</a:t>
            </a:r>
          </a:p>
          <a:p>
            <a:pPr marL="0" indent="0">
              <a:buNone/>
            </a:pPr>
            <a:r>
              <a:rPr lang="en-IN" sz="2000" dirty="0">
                <a:solidFill>
                  <a:srgbClr val="000000"/>
                </a:solidFill>
                <a:latin typeface="Helvetica Neue"/>
              </a:rPr>
              <a:t>    1.</a:t>
            </a:r>
            <a:r>
              <a:rPr lang="en-IN" sz="2000" b="0" i="0" dirty="0">
                <a:solidFill>
                  <a:srgbClr val="000000"/>
                </a:solidFill>
                <a:effectLst/>
                <a:latin typeface="inherit"/>
              </a:rPr>
              <a:t> Financial Risk</a:t>
            </a:r>
            <a:endParaRPr lang="en-US" sz="2000" dirty="0">
              <a:solidFill>
                <a:srgbClr val="000000"/>
              </a:solidFill>
              <a:latin typeface="Helvetica Neue"/>
            </a:endParaRPr>
          </a:p>
          <a:p>
            <a:pPr marL="0" indent="0">
              <a:buNone/>
            </a:pPr>
            <a:r>
              <a:rPr lang="en-US" sz="2000" b="0" i="0" dirty="0">
                <a:solidFill>
                  <a:srgbClr val="000000"/>
                </a:solidFill>
                <a:effectLst/>
                <a:latin typeface="Helvetica Neue"/>
              </a:rPr>
              <a:t>    2.</a:t>
            </a:r>
            <a:r>
              <a:rPr lang="en-IN" sz="2000" b="0" i="0" dirty="0">
                <a:solidFill>
                  <a:srgbClr val="000000"/>
                </a:solidFill>
                <a:effectLst/>
                <a:latin typeface="inherit"/>
              </a:rPr>
              <a:t> Reputational Risk</a:t>
            </a:r>
          </a:p>
          <a:p>
            <a:pPr marL="0" indent="0">
              <a:buNone/>
            </a:pPr>
            <a:r>
              <a:rPr lang="en-IN" sz="2000" b="0" i="0" dirty="0">
                <a:solidFill>
                  <a:srgbClr val="000000"/>
                </a:solidFill>
                <a:effectLst/>
                <a:latin typeface="inherit"/>
              </a:rPr>
              <a:t>     </a:t>
            </a:r>
            <a:r>
              <a:rPr lang="en-IN" sz="2000" dirty="0">
                <a:solidFill>
                  <a:srgbClr val="000000"/>
                </a:solidFill>
                <a:latin typeface="inherit"/>
              </a:rPr>
              <a:t>3.</a:t>
            </a:r>
            <a:r>
              <a:rPr lang="en-IN" sz="2000" b="0" i="0" dirty="0">
                <a:solidFill>
                  <a:srgbClr val="000000"/>
                </a:solidFill>
                <a:effectLst/>
                <a:latin typeface="inherit"/>
              </a:rPr>
              <a:t> Legal Risk</a:t>
            </a:r>
            <a:endParaRPr lang="en-IN" sz="2000" b="0" i="0" dirty="0">
              <a:solidFill>
                <a:srgbClr val="000000"/>
              </a:solidFill>
              <a:effectLst/>
              <a:latin typeface="Hind" panose="02000000000000000000" pitchFamily="2" charset="0"/>
            </a:endParaRPr>
          </a:p>
          <a:p>
            <a:pPr marL="0" indent="0">
              <a:buNone/>
            </a:pPr>
            <a:r>
              <a:rPr lang="en-IN" sz="2000" dirty="0">
                <a:solidFill>
                  <a:srgbClr val="000000"/>
                </a:solidFill>
                <a:latin typeface="inherit"/>
              </a:rPr>
              <a:t>     4.</a:t>
            </a:r>
            <a:r>
              <a:rPr lang="en-IN" sz="2000" b="0" i="0" dirty="0">
                <a:solidFill>
                  <a:srgbClr val="000000"/>
                </a:solidFill>
                <a:effectLst/>
                <a:latin typeface="inherit"/>
              </a:rPr>
              <a:t> Compliance Risk</a:t>
            </a:r>
            <a:endParaRPr lang="en-IN" sz="2000" b="0" i="0" dirty="0">
              <a:solidFill>
                <a:srgbClr val="000000"/>
              </a:solidFill>
              <a:effectLst/>
              <a:latin typeface="Hind" panose="02000000000000000000" pitchFamily="2" charset="0"/>
            </a:endParaRPr>
          </a:p>
          <a:p>
            <a:endParaRPr lang="en-IN" dirty="0"/>
          </a:p>
        </p:txBody>
      </p:sp>
    </p:spTree>
    <p:extLst>
      <p:ext uri="{BB962C8B-B14F-4D97-AF65-F5344CB8AC3E}">
        <p14:creationId xmlns:p14="http://schemas.microsoft.com/office/powerpoint/2010/main" val="27777692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12511-9A0D-177A-7746-308A4C51837A}"/>
              </a:ext>
            </a:extLst>
          </p:cNvPr>
          <p:cNvSpPr>
            <a:spLocks noGrp="1"/>
          </p:cNvSpPr>
          <p:nvPr>
            <p:ph type="title"/>
          </p:nvPr>
        </p:nvSpPr>
        <p:spPr/>
        <p:txBody>
          <a:bodyPr>
            <a:normAutofit fontScale="90000"/>
          </a:bodyPr>
          <a:lstStyle/>
          <a:p>
            <a:br>
              <a:rPr lang="en-US" dirty="0"/>
            </a:br>
            <a:r>
              <a:rPr lang="en-US" sz="4400" b="1" i="0" u="sng" dirty="0">
                <a:effectLst/>
                <a:latin typeface="Inter"/>
              </a:rPr>
              <a:t>How Keyloggers Attack Your Device?</a:t>
            </a:r>
            <a:br>
              <a:rPr lang="en-US" sz="4400" b="1" i="0" dirty="0">
                <a:solidFill>
                  <a:srgbClr val="323E48"/>
                </a:solidFill>
                <a:effectLst/>
                <a:latin typeface="Inter"/>
              </a:rPr>
            </a:br>
            <a:endParaRPr lang="en-IN" dirty="0"/>
          </a:p>
        </p:txBody>
      </p:sp>
      <p:sp>
        <p:nvSpPr>
          <p:cNvPr id="3" name="Content Placeholder 2">
            <a:extLst>
              <a:ext uri="{FF2B5EF4-FFF2-40B4-BE49-F238E27FC236}">
                <a16:creationId xmlns:a16="http://schemas.microsoft.com/office/drawing/2014/main" id="{78E0F3C1-1873-7A35-F5AC-FDC07ABCF528}"/>
              </a:ext>
            </a:extLst>
          </p:cNvPr>
          <p:cNvSpPr>
            <a:spLocks noGrp="1"/>
          </p:cNvSpPr>
          <p:nvPr>
            <p:ph idx="1"/>
          </p:nvPr>
        </p:nvSpPr>
        <p:spPr/>
        <p:txBody>
          <a:bodyPr>
            <a:normAutofit fontScale="92500" lnSpcReduction="20000"/>
          </a:bodyPr>
          <a:lstStyle/>
          <a:p>
            <a:r>
              <a:rPr lang="en-US" b="0" i="0" dirty="0">
                <a:solidFill>
                  <a:srgbClr val="000000"/>
                </a:solidFill>
                <a:effectLst/>
                <a:latin typeface="Inter"/>
              </a:rPr>
              <a:t>To gain access to your device, a keylogger has to be installed inside it or, in the case of a hardware keylogger, physically connected to your computer. There are a few different ways keyloggers attack your device</a:t>
            </a:r>
          </a:p>
          <a:p>
            <a:pPr marL="0" indent="0">
              <a:buNone/>
            </a:pPr>
            <a:r>
              <a:rPr lang="en-US" dirty="0">
                <a:solidFill>
                  <a:srgbClr val="000000"/>
                </a:solidFill>
                <a:latin typeface="Inter"/>
              </a:rPr>
              <a:t>      1.</a:t>
            </a:r>
            <a:r>
              <a:rPr lang="en-IN" b="1" i="0" dirty="0">
                <a:solidFill>
                  <a:srgbClr val="323E48"/>
                </a:solidFill>
                <a:effectLst/>
                <a:latin typeface="Inter"/>
              </a:rPr>
              <a:t> Spear phishing</a:t>
            </a:r>
          </a:p>
          <a:p>
            <a:pPr marL="0" indent="0">
              <a:buNone/>
            </a:pPr>
            <a:r>
              <a:rPr lang="en-US" dirty="0">
                <a:solidFill>
                  <a:srgbClr val="000000"/>
                </a:solidFill>
                <a:latin typeface="Inter"/>
              </a:rPr>
              <a:t>      2.</a:t>
            </a:r>
            <a:r>
              <a:rPr lang="en-IN" b="1" i="0" dirty="0">
                <a:solidFill>
                  <a:srgbClr val="323E48"/>
                </a:solidFill>
                <a:effectLst/>
                <a:latin typeface="Inter"/>
              </a:rPr>
              <a:t> Drive-by download</a:t>
            </a:r>
          </a:p>
          <a:p>
            <a:pPr marL="0" indent="0">
              <a:buNone/>
            </a:pPr>
            <a:r>
              <a:rPr lang="en-IN" dirty="0"/>
              <a:t>     3.</a:t>
            </a:r>
            <a:r>
              <a:rPr lang="en-IN" b="1" i="0" dirty="0">
                <a:solidFill>
                  <a:srgbClr val="323E48"/>
                </a:solidFill>
                <a:effectLst/>
                <a:latin typeface="Inter"/>
              </a:rPr>
              <a:t> Trojan horse</a:t>
            </a:r>
          </a:p>
          <a:p>
            <a:pPr marL="0" indent="0">
              <a:buNone/>
            </a:pPr>
            <a:r>
              <a:rPr lang="en-IN" sz="3200" b="1" i="0" u="sng" dirty="0">
                <a:solidFill>
                  <a:srgbClr val="323E48"/>
                </a:solidFill>
                <a:effectLst/>
                <a:latin typeface="Inter"/>
              </a:rPr>
              <a:t>Problems Caused by Keyloggers:-</a:t>
            </a:r>
          </a:p>
          <a:p>
            <a:pPr marL="342900" indent="-342900">
              <a:buAutoNum type="arabicPeriod"/>
            </a:pPr>
            <a:r>
              <a:rPr lang="en-US" i="0" dirty="0">
                <a:solidFill>
                  <a:srgbClr val="323E48"/>
                </a:solidFill>
                <a:effectLst/>
                <a:latin typeface="Inter"/>
              </a:rPr>
              <a:t>Unknown processes consuming computing power</a:t>
            </a:r>
          </a:p>
          <a:p>
            <a:pPr marL="342900" indent="-342900">
              <a:buFont typeface="Wingdings 2" panose="05020102010507070707" pitchFamily="18" charset="2"/>
              <a:buAutoNum type="arabicPeriod"/>
            </a:pPr>
            <a:r>
              <a:rPr lang="en-IN" i="0" dirty="0">
                <a:solidFill>
                  <a:srgbClr val="323E48"/>
                </a:solidFill>
                <a:effectLst/>
                <a:latin typeface="Inter"/>
              </a:rPr>
              <a:t>Delays during typing</a:t>
            </a:r>
          </a:p>
          <a:p>
            <a:pPr marL="342900" indent="-342900">
              <a:buFont typeface="Wingdings 2" panose="05020102010507070707" pitchFamily="18" charset="2"/>
              <a:buAutoNum type="arabicPeriod"/>
            </a:pPr>
            <a:r>
              <a:rPr lang="en-IN" i="0" dirty="0">
                <a:solidFill>
                  <a:srgbClr val="323E48"/>
                </a:solidFill>
                <a:effectLst/>
                <a:latin typeface="Inter"/>
              </a:rPr>
              <a:t>Applications freeze randomly</a:t>
            </a:r>
            <a:endParaRPr lang="en-IN" dirty="0"/>
          </a:p>
        </p:txBody>
      </p:sp>
    </p:spTree>
    <p:extLst>
      <p:ext uri="{BB962C8B-B14F-4D97-AF65-F5344CB8AC3E}">
        <p14:creationId xmlns:p14="http://schemas.microsoft.com/office/powerpoint/2010/main" val="36762908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E9255142-B0D9-3B44-4359-2DFEFC796F36}"/>
              </a:ext>
            </a:extLst>
          </p:cNvPr>
          <p:cNvSpPr>
            <a:spLocks noGrp="1"/>
          </p:cNvSpPr>
          <p:nvPr>
            <p:ph type="title"/>
          </p:nvPr>
        </p:nvSpPr>
        <p:spPr/>
        <p:txBody>
          <a:bodyPr/>
          <a:lstStyle/>
          <a:p>
            <a:br>
              <a:rPr lang="en-US" dirty="0"/>
            </a:br>
            <a:r>
              <a:rPr lang="en-IN" sz="4400" b="1" u="sng" dirty="0"/>
              <a:t>HOW TO DETECT A KEYLOGGER:-</a:t>
            </a:r>
            <a:endParaRPr lang="en-IN" dirty="0"/>
          </a:p>
        </p:txBody>
      </p:sp>
      <p:sp>
        <p:nvSpPr>
          <p:cNvPr id="8" name="Content Placeholder 7">
            <a:extLst>
              <a:ext uri="{FF2B5EF4-FFF2-40B4-BE49-F238E27FC236}">
                <a16:creationId xmlns:a16="http://schemas.microsoft.com/office/drawing/2014/main" id="{1BB00E94-8C3F-1C49-51CB-892AE51DF3C2}"/>
              </a:ext>
            </a:extLst>
          </p:cNvPr>
          <p:cNvSpPr>
            <a:spLocks noGrp="1"/>
          </p:cNvSpPr>
          <p:nvPr>
            <p:ph sz="half" idx="1"/>
          </p:nvPr>
        </p:nvSpPr>
        <p:spPr/>
        <p:txBody>
          <a:bodyPr>
            <a:normAutofit fontScale="77500" lnSpcReduction="20000"/>
          </a:bodyPr>
          <a:lstStyle/>
          <a:p>
            <a:pPr marL="0" indent="0">
              <a:buNone/>
            </a:pPr>
            <a:r>
              <a:rPr lang="en-US" sz="2000" b="0" i="0" dirty="0">
                <a:solidFill>
                  <a:srgbClr val="000000"/>
                </a:solidFill>
                <a:effectLst/>
                <a:latin typeface="Inter"/>
              </a:rPr>
              <a:t>Here is how to access your extensions in some of the most common browsers:-</a:t>
            </a:r>
          </a:p>
          <a:p>
            <a:pPr algn="l">
              <a:buFont typeface="+mj-lt"/>
              <a:buAutoNum type="arabicPeriod"/>
            </a:pPr>
            <a:r>
              <a:rPr lang="en-US" sz="2000" b="1" i="0" dirty="0">
                <a:solidFill>
                  <a:srgbClr val="000000"/>
                </a:solidFill>
                <a:effectLst/>
                <a:latin typeface="Inter"/>
              </a:rPr>
              <a:t>Safari</a:t>
            </a:r>
            <a:r>
              <a:rPr lang="en-US" sz="2000" b="0" i="0" dirty="0">
                <a:solidFill>
                  <a:srgbClr val="000000"/>
                </a:solidFill>
                <a:effectLst/>
                <a:latin typeface="Inter"/>
              </a:rPr>
              <a:t>: Choose "Preferences" in the Safari menu and click on "Extensions."</a:t>
            </a:r>
          </a:p>
          <a:p>
            <a:pPr algn="l">
              <a:buFont typeface="+mj-lt"/>
              <a:buAutoNum type="arabicPeriod"/>
            </a:pPr>
            <a:r>
              <a:rPr lang="en-US" sz="2000" b="1" i="0" dirty="0">
                <a:solidFill>
                  <a:srgbClr val="000000"/>
                </a:solidFill>
                <a:effectLst/>
                <a:latin typeface="Inter"/>
              </a:rPr>
              <a:t>Chrome</a:t>
            </a:r>
            <a:r>
              <a:rPr lang="en-US" sz="2000" b="0" i="0" dirty="0">
                <a:solidFill>
                  <a:srgbClr val="000000"/>
                </a:solidFill>
                <a:effectLst/>
                <a:latin typeface="Inter"/>
              </a:rPr>
              <a:t>: Go to the address field and type "chrome://extensions."</a:t>
            </a:r>
          </a:p>
          <a:p>
            <a:pPr algn="l">
              <a:buFont typeface="+mj-lt"/>
              <a:buAutoNum type="arabicPeriod"/>
            </a:pPr>
            <a:r>
              <a:rPr lang="en-US" sz="2000" b="1" i="0" dirty="0">
                <a:solidFill>
                  <a:srgbClr val="000000"/>
                </a:solidFill>
                <a:effectLst/>
                <a:latin typeface="Inter"/>
              </a:rPr>
              <a:t>Opera</a:t>
            </a:r>
            <a:r>
              <a:rPr lang="en-US" sz="2000" b="0" i="0" dirty="0">
                <a:solidFill>
                  <a:srgbClr val="000000"/>
                </a:solidFill>
                <a:effectLst/>
                <a:latin typeface="Inter"/>
              </a:rPr>
              <a:t>: Choose "Extensions," then select "Manage Extensions."</a:t>
            </a:r>
          </a:p>
          <a:p>
            <a:pPr algn="l">
              <a:buFont typeface="+mj-lt"/>
              <a:buAutoNum type="arabicPeriod"/>
            </a:pPr>
            <a:r>
              <a:rPr lang="en-US" sz="2000" b="1" i="0" dirty="0">
                <a:solidFill>
                  <a:srgbClr val="000000"/>
                </a:solidFill>
                <a:effectLst/>
                <a:latin typeface="Inter"/>
              </a:rPr>
              <a:t>Firefox</a:t>
            </a:r>
            <a:r>
              <a:rPr lang="en-US" sz="2000" b="0" i="0" dirty="0">
                <a:solidFill>
                  <a:srgbClr val="000000"/>
                </a:solidFill>
                <a:effectLst/>
                <a:latin typeface="Inter"/>
              </a:rPr>
              <a:t>: Enter "about: addons" in the address field.</a:t>
            </a:r>
          </a:p>
          <a:p>
            <a:pPr algn="l">
              <a:buFont typeface="+mj-lt"/>
              <a:buAutoNum type="arabicPeriod"/>
            </a:pPr>
            <a:r>
              <a:rPr lang="en-US" sz="2000" b="1" i="0" dirty="0">
                <a:solidFill>
                  <a:srgbClr val="000000"/>
                </a:solidFill>
                <a:effectLst/>
                <a:latin typeface="Inter"/>
              </a:rPr>
              <a:t>Microsoft Edge</a:t>
            </a:r>
            <a:r>
              <a:rPr lang="en-US" sz="2000" b="0" i="0" dirty="0">
                <a:solidFill>
                  <a:srgbClr val="000000"/>
                </a:solidFill>
                <a:effectLst/>
                <a:latin typeface="Inter"/>
              </a:rPr>
              <a:t>: Select "Extensions" in your browser menu.</a:t>
            </a:r>
          </a:p>
          <a:p>
            <a:pPr algn="l">
              <a:buFont typeface="+mj-lt"/>
              <a:buAutoNum type="arabicPeriod"/>
            </a:pPr>
            <a:r>
              <a:rPr lang="en-US" sz="2000" b="1" i="0" dirty="0">
                <a:solidFill>
                  <a:srgbClr val="000000"/>
                </a:solidFill>
                <a:effectLst/>
                <a:latin typeface="Inter"/>
              </a:rPr>
              <a:t>Internet Explorer</a:t>
            </a:r>
            <a:r>
              <a:rPr lang="en-US" sz="2000" b="0" i="0" dirty="0">
                <a:solidFill>
                  <a:srgbClr val="000000"/>
                </a:solidFill>
                <a:effectLst/>
                <a:latin typeface="Inter"/>
              </a:rPr>
              <a:t>: Go to the Tools menu and choose "Manage add-ons."</a:t>
            </a:r>
          </a:p>
          <a:p>
            <a:pPr marL="0" indent="0">
              <a:buNone/>
            </a:pPr>
            <a:endParaRPr lang="en-IN" dirty="0"/>
          </a:p>
        </p:txBody>
      </p:sp>
      <p:pic>
        <p:nvPicPr>
          <p:cNvPr id="10" name="Content Placeholder 13">
            <a:extLst>
              <a:ext uri="{FF2B5EF4-FFF2-40B4-BE49-F238E27FC236}">
                <a16:creationId xmlns:a16="http://schemas.microsoft.com/office/drawing/2014/main" id="{12D871E1-D232-D168-1DF1-D1612F4685AF}"/>
              </a:ext>
            </a:extLst>
          </p:cNvPr>
          <p:cNvPicPr>
            <a:picLocks noGrp="1" noChangeAspect="1"/>
          </p:cNvPicPr>
          <p:nvPr>
            <p:ph sz="half" idx="2"/>
          </p:nvPr>
        </p:nvPicPr>
        <p:blipFill>
          <a:blip r:embed="rId2"/>
          <a:stretch>
            <a:fillRect/>
          </a:stretch>
        </p:blipFill>
        <p:spPr>
          <a:xfrm>
            <a:off x="6524625" y="2551611"/>
            <a:ext cx="4448175" cy="3050177"/>
          </a:xfrm>
        </p:spPr>
      </p:pic>
    </p:spTree>
    <p:extLst>
      <p:ext uri="{BB962C8B-B14F-4D97-AF65-F5344CB8AC3E}">
        <p14:creationId xmlns:p14="http://schemas.microsoft.com/office/powerpoint/2010/main" val="3654757512"/>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{BE581026-10AC-4338-A96A-80EE0806D73B}tf10001105</Template>
  <TotalTime>27</TotalTime>
  <Words>826</Words>
  <Application>Microsoft Office PowerPoint</Application>
  <PresentationFormat>Widescreen</PresentationFormat>
  <Paragraphs>51</Paragraphs>
  <Slides>10</Slides>
  <Notes>0</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10</vt:i4>
      </vt:variant>
    </vt:vector>
  </HeadingPairs>
  <TitlesOfParts>
    <vt:vector size="24" baseType="lpstr">
      <vt:lpstr>DIN</vt:lpstr>
      <vt:lpstr>Franklin Gothic Book</vt:lpstr>
      <vt:lpstr>Google Sans</vt:lpstr>
      <vt:lpstr>Helvetica Neue</vt:lpstr>
      <vt:lpstr>Hind</vt:lpstr>
      <vt:lpstr>inherit</vt:lpstr>
      <vt:lpstr>Inter</vt:lpstr>
      <vt:lpstr>Open Sans</vt:lpstr>
      <vt:lpstr>Outfit</vt:lpstr>
      <vt:lpstr>SourceSansPro</vt:lpstr>
      <vt:lpstr>source-serif-pro</vt:lpstr>
      <vt:lpstr>Whyte</vt:lpstr>
      <vt:lpstr>Wingdings 2</vt:lpstr>
      <vt:lpstr>Crop</vt:lpstr>
      <vt:lpstr>Laveti Bhavya Sushma devi</vt:lpstr>
      <vt:lpstr> KEYLOGGER</vt:lpstr>
      <vt:lpstr>AGENDA :-</vt:lpstr>
      <vt:lpstr> PROBLEM STATEMENT:- </vt:lpstr>
      <vt:lpstr> PROJECT OVERVIEW:-</vt:lpstr>
      <vt:lpstr> Who are the end users:-</vt:lpstr>
      <vt:lpstr> YOUR SOLUTION AND ITS VALUE PROPOSITION:-</vt:lpstr>
      <vt:lpstr> How Keyloggers Attack Your Device? </vt:lpstr>
      <vt:lpstr> HOW TO DETECT A KEYLOGGER:-</vt:lpstr>
      <vt:lpstr> 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Sashank Sashank</dc:creator>
  <cp:lastModifiedBy>Sashank Sashank</cp:lastModifiedBy>
  <cp:revision>1</cp:revision>
  <dcterms:created xsi:type="dcterms:W3CDTF">2024-06-23T08:42:38Z</dcterms:created>
  <dcterms:modified xsi:type="dcterms:W3CDTF">2024-06-23T09:33:15Z</dcterms:modified>
</cp:coreProperties>
</file>