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5" d="100"/>
          <a:sy n="75" d="100"/>
        </p:scale>
        <p:origin x="284" y="4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0"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6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9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4"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8"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2"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6"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2"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2"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hyperlink" Target="https://github.com/vamsigutha/EshoppingZone-Spring-boo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drive.google.com/file/d/1Kok2SSwRgqioPFCIosVPynC41Vabv253/view?usp=sharing"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nvGraphicFramePr>
        <p:xfrm>
          <a:off x="9229514" y="1143001"/>
          <a:ext cx="3038686" cy="5499736"/>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7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185987"/>
          </a:xfrm>
        </p:spPr>
        <p:txBody>
          <a:bodyPr/>
          <a:lstStyle/>
          <a:p>
            <a:pPr eaLnBrk="1" hangingPunct="1">
              <a:lnSpc>
                <a:spcPct val="114000"/>
              </a:lnSpc>
            </a:pPr>
            <a:r>
              <a:rPr lang="en-US" altLang="en-US" b="1" dirty="0"/>
              <a:t>E-Commerce Agriculture crop system Application</a:t>
            </a:r>
          </a:p>
          <a:p>
            <a:pPr eaLnBrk="1" hangingPunct="1">
              <a:lnSpc>
                <a:spcPct val="114000"/>
              </a:lnSpc>
            </a:pPr>
            <a:r>
              <a:rPr lang="en-IN" altLang="en-US" dirty="0"/>
              <a:t>Completed end to end case study of Agriculture crop system Application along with JWT authentication, Swagger </a:t>
            </a:r>
            <a:r>
              <a:rPr lang="en-IN" altLang="en-US" dirty="0" err="1"/>
              <a:t>andMongodb</a:t>
            </a:r>
            <a:r>
              <a:rPr lang="en-IN" altLang="en-US" dirty="0"/>
              <a:t>, responsive UI with </a:t>
            </a:r>
            <a:r>
              <a:rPr lang="en-US" altLang="en-US" dirty="0"/>
              <a:t> CSS and React </a:t>
            </a:r>
            <a:r>
              <a:rPr lang="en-US" altLang="en-US" dirty="0" err="1"/>
              <a:t>js</a:t>
            </a:r>
            <a:r>
              <a:rPr lang="en-US" altLang="en-US" dirty="0"/>
              <a:t> used for user interface.</a:t>
            </a:r>
          </a:p>
          <a:p>
            <a:pPr eaLnBrk="1" hangingPunct="1">
              <a:lnSpc>
                <a:spcPct val="114000"/>
              </a:lnSpc>
            </a:pPr>
            <a:r>
              <a:rPr lang="en-US" altLang="nl-NL" b="1"/>
              <a:t>Aws Certified.</a:t>
            </a:r>
            <a:endParaRPr lang="en-US"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Hyderabad</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t>Godavarthi.bhavya@capgemini.com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+91 9553828362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57650"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 resilience 4J, load balancing, Feign, Sleuth and </a:t>
            </a:r>
            <a:r>
              <a:rPr lang="en-US" dirty="0" err="1"/>
              <a:t>zipkin</a:t>
            </a:r>
            <a:endParaRPr lang="en-US" dirty="0"/>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React</a:t>
            </a:r>
            <a:r>
              <a:rPr lang="en-US" dirty="0"/>
              <a:t> with Authentication with route guards, reactive forms, routing, Tailwind CSS</a:t>
            </a:r>
          </a:p>
          <a:p>
            <a:pPr marL="171450" indent="-171450">
              <a:buFont typeface="Arial" panose="020B0604020202020204" pitchFamily="34" charset="0"/>
              <a:buChar char="•"/>
            </a:pPr>
            <a:r>
              <a:rPr lang="en-US" dirty="0"/>
              <a:t>Hands on experience in implementing </a:t>
            </a:r>
            <a:r>
              <a:rPr lang="en-US" b="1" dirty="0"/>
              <a:t>polyglot architecture </a:t>
            </a:r>
            <a:r>
              <a:rPr lang="en-US" dirty="0"/>
              <a:t>with </a:t>
            </a:r>
            <a:r>
              <a:rPr lang="en-US" b="1" dirty="0" err="1"/>
              <a:t>ReactjsJs</a:t>
            </a:r>
            <a:r>
              <a:rPr lang="en-US" dirty="0"/>
              <a:t> &amp; </a:t>
            </a:r>
            <a:r>
              <a:rPr lang="en-US" b="1" dirty="0"/>
              <a:t>spring boot</a:t>
            </a:r>
            <a:r>
              <a:rPr lang="en-US" dirty="0"/>
              <a:t> </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including </a:t>
            </a:r>
            <a:r>
              <a:rPr lang="en-US" b="1" dirty="0"/>
              <a:t>code quality compliance using Sonar cube</a:t>
            </a:r>
          </a:p>
          <a:p>
            <a:pPr marL="171450" indent="-171450">
              <a:buFont typeface="Arial" panose="020B0604020202020204" pitchFamily="34" charset="0"/>
              <a:buChar char="•"/>
            </a:pPr>
            <a:r>
              <a:rPr lang="en-US" dirty="0"/>
              <a:t>Development experience in creating docker images and pushing to </a:t>
            </a:r>
            <a:r>
              <a:rPr lang="en-US" b="1" dirty="0"/>
              <a:t>Docker Hub</a:t>
            </a:r>
            <a:r>
              <a:rPr lang="en-US" dirty="0"/>
              <a:t> with </a:t>
            </a:r>
            <a:r>
              <a:rPr lang="en-US" b="1" dirty="0"/>
              <a:t>containerized</a:t>
            </a:r>
            <a:r>
              <a:rPr lang="en-US" dirty="0"/>
              <a:t> applications using </a:t>
            </a:r>
            <a:r>
              <a:rPr lang="en-US" b="1" dirty="0"/>
              <a:t>Docker SWARM</a:t>
            </a:r>
          </a:p>
          <a:p>
            <a:pPr marL="171450" indent="-171450">
              <a:buFont typeface="Arial" panose="020B0604020202020204" pitchFamily="34" charset="0"/>
              <a:buChar char="•"/>
            </a:pPr>
            <a:r>
              <a:rPr lang="en-US" dirty="0"/>
              <a:t>In-depth understanding of </a:t>
            </a:r>
            <a:r>
              <a:rPr lang="en-US" b="1" dirty="0"/>
              <a:t>deploying spring boot</a:t>
            </a:r>
            <a:r>
              <a:rPr lang="en-US" dirty="0"/>
              <a:t> applications in </a:t>
            </a:r>
            <a:r>
              <a:rPr lang="en-US" b="1" dirty="0"/>
              <a:t>AWS Cloud</a:t>
            </a:r>
            <a:r>
              <a:rPr lang="en-US" dirty="0"/>
              <a:t> environment</a:t>
            </a:r>
          </a:p>
          <a:p>
            <a:br>
              <a:rPr lang="en-US" altLang="nl-NL" dirty="0"/>
            </a:br>
            <a:endParaRPr lang="en-US" altLang="nl-NL" dirty="0"/>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7" name="Picture Placeholder 6">
            <a:extLst>
              <a:ext uri="{FF2B5EF4-FFF2-40B4-BE49-F238E27FC236}">
                <a16:creationId xmlns:a16="http://schemas.microsoft.com/office/drawing/2014/main" id="{DC9CA59C-13BD-47CF-97FB-2F41EC829632}"/>
              </a:ext>
            </a:extLst>
          </p:cNvPr>
          <p:cNvSpPr>
            <a:spLocks noGrp="1"/>
          </p:cNvSpPr>
          <p:nvPr>
            <p:ph type="pic" sz="quarter" idx="46"/>
          </p:nvPr>
        </p:nvSpPr>
        <p:spPr/>
      </p:sp>
      <p:pic>
        <p:nvPicPr>
          <p:cNvPr id="20" name="Google Shape;59;p7">
            <a:extLst>
              <a:ext uri="{FF2B5EF4-FFF2-40B4-BE49-F238E27FC236}">
                <a16:creationId xmlns:a16="http://schemas.microsoft.com/office/drawing/2014/main" id="{2F341940-940A-4108-B9F3-71E78C14724A}"/>
              </a:ext>
            </a:extLst>
          </p:cNvPr>
          <p:cNvPicPr preferRelativeResize="0"/>
          <p:nvPr/>
        </p:nvPicPr>
        <p:blipFill>
          <a:blip r:embed="rId8">
            <a:extLst>
              <a:ext uri="{28A0092B-C50C-407E-A947-70E740481C1C}">
                <a14:useLocalDpi xmlns:a14="http://schemas.microsoft.com/office/drawing/2010/main" val="0"/>
              </a:ext>
            </a:extLst>
          </a:blip>
          <a:srcRect t="27196" b="27196"/>
          <a:stretch/>
        </p:blipFill>
        <p:spPr>
          <a:xfrm>
            <a:off x="354847" y="287492"/>
            <a:ext cx="1812183" cy="1735628"/>
          </a:xfrm>
          <a:prstGeom prst="ellipse">
            <a:avLst/>
          </a:prstGeom>
          <a:noFill/>
          <a:ln>
            <a:noFill/>
          </a:ln>
        </p:spPr>
      </p:pic>
      <p:sp>
        <p:nvSpPr>
          <p:cNvPr id="4" name="Text Placeholder 3">
            <a:extLst>
              <a:ext uri="{FF2B5EF4-FFF2-40B4-BE49-F238E27FC236}">
                <a16:creationId xmlns:a16="http://schemas.microsoft.com/office/drawing/2014/main" id="{419347B3-4F7F-471B-BACD-8E5A53B3B446}"/>
              </a:ext>
            </a:extLst>
          </p:cNvPr>
          <p:cNvSpPr>
            <a:spLocks noGrp="1"/>
          </p:cNvSpPr>
          <p:nvPr>
            <p:ph type="body" sz="quarter" idx="41"/>
          </p:nvPr>
        </p:nvSpPr>
        <p:spPr/>
        <p:txBody>
          <a:bodyPr/>
          <a:lstStyle/>
          <a:p>
            <a:r>
              <a:rPr lang="en-IN" dirty="0"/>
              <a:t>Godavarthi Bhavya</a:t>
            </a: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2085</TotalTime>
  <Words>410</Words>
  <Application>Microsoft Office PowerPoint</Application>
  <PresentationFormat>Widescreen</PresentationFormat>
  <Paragraphs>65</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Bhavya, Godavarthi</cp:lastModifiedBy>
  <cp:revision>101</cp:revision>
  <dcterms:created xsi:type="dcterms:W3CDTF">2020-09-22T06:24:34Z</dcterms:created>
  <dcterms:modified xsi:type="dcterms:W3CDTF">2022-11-03T11:17:20Z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