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64" r:id="rId4"/>
    <p:sldId id="259" r:id="rId5"/>
    <p:sldId id="260" r:id="rId6"/>
    <p:sldId id="263" r:id="rId7"/>
    <p:sldId id="261" r:id="rId8"/>
    <p:sldId id="262"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D22F896-40B5-4ADD-8801-0D06FADFA095}" type="slidenum">
              <a:rPr lang="en-US" smtClean="0"/>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8056" y="5791253"/>
            <a:ext cx="4536419"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lstStyle>
          <a:p>
            <a:fld id="{48A87A34-81AB-432B-8DAE-1953F412C126}" type="datetimeFigureOut">
              <a:rPr lang="en-US" smtClean="0"/>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lstStyle>
          <a:p>
            <a:fld id="{6D22F896-40B5-4ADD-8801-0D06FADFA09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jpeg"/><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https://web-chat.global.assistant.watson.cloud.ibm.com/preview.html?region=eu-gb&amp;integrationID=1a59b39f-ab1a-4145-97a5-401d4ab24f33&amp;serviceInstanceID=85f22a99-6b71-45d5-9e7b-0ea89304efc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7647" y="346230"/>
            <a:ext cx="8112034" cy="633484"/>
          </a:xfrm>
        </p:spPr>
        <p:txBody>
          <a:bodyPr>
            <a:normAutofit fontScale="90000"/>
          </a:bodyPr>
          <a:lstStyle/>
          <a:p>
            <a:r>
              <a:rPr lang="en-US" u="sng" dirty="0">
                <a:solidFill>
                  <a:schemeClr val="accent3">
                    <a:lumMod val="75000"/>
                  </a:schemeClr>
                </a:solidFill>
              </a:rPr>
              <a:t>COVID ASSISTANT HELP</a:t>
            </a:r>
            <a:endParaRPr lang="en-IN" u="sng" dirty="0">
              <a:solidFill>
                <a:schemeClr val="accent3">
                  <a:lumMod val="75000"/>
                </a:schemeClr>
              </a:solidFill>
            </a:endParaRPr>
          </a:p>
        </p:txBody>
      </p:sp>
      <p:pic>
        <p:nvPicPr>
          <p:cNvPr id="6" name="Picture 5"/>
          <p:cNvPicPr>
            <a:picLocks noChangeAspect="1"/>
          </p:cNvPicPr>
          <p:nvPr/>
        </p:nvPicPr>
        <p:blipFill>
          <a:blip r:embed="rId1"/>
          <a:stretch>
            <a:fillRect/>
          </a:stretch>
        </p:blipFill>
        <p:spPr>
          <a:xfrm>
            <a:off x="2377440" y="2259873"/>
            <a:ext cx="7498080" cy="4336869"/>
          </a:xfrm>
          <a:prstGeom prst="rect">
            <a:avLst/>
          </a:prstGeom>
        </p:spPr>
      </p:pic>
      <p:pic>
        <p:nvPicPr>
          <p:cNvPr id="11" name="Picture 10"/>
          <p:cNvPicPr>
            <a:picLocks noChangeAspect="1"/>
          </p:cNvPicPr>
          <p:nvPr/>
        </p:nvPicPr>
        <p:blipFill>
          <a:blip r:embed="rId2"/>
          <a:stretch>
            <a:fillRect/>
          </a:stretch>
        </p:blipFill>
        <p:spPr>
          <a:xfrm>
            <a:off x="343409" y="901337"/>
            <a:ext cx="11641446" cy="116259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98525" y="2220686"/>
            <a:ext cx="4036423" cy="2638697"/>
          </a:xfrm>
        </p:spPr>
        <p:txBody>
          <a:bodyPr>
            <a:normAutofit/>
          </a:bodyPr>
          <a:lstStyle/>
          <a:p>
            <a:pPr marL="0" indent="0">
              <a:buNone/>
            </a:pPr>
            <a:r>
              <a:rPr lang="en-IN" sz="2800" b="1" dirty="0" smtClean="0">
                <a:solidFill>
                  <a:schemeClr val="accent2">
                    <a:lumMod val="50000"/>
                  </a:schemeClr>
                </a:solidFill>
                <a:latin typeface="Times New Roman" panose="02020603050405020304" pitchFamily="18" charset="0"/>
                <a:cs typeface="Times New Roman" panose="02020603050405020304" pitchFamily="18" charset="0"/>
              </a:rPr>
              <a:t>TEAM MEMBERS:</a:t>
            </a:r>
            <a:endParaRPr lang="en-IN" sz="2800" b="1" dirty="0" smtClean="0">
              <a:solidFill>
                <a:schemeClr val="accent2">
                  <a:lumMod val="50000"/>
                </a:schemeClr>
              </a:solidFill>
              <a:latin typeface="Times New Roman" panose="02020603050405020304" pitchFamily="18" charset="0"/>
              <a:cs typeface="Times New Roman" panose="02020603050405020304" pitchFamily="18" charset="0"/>
            </a:endParaRPr>
          </a:p>
          <a:p>
            <a:pPr marL="0" indent="0">
              <a:buNone/>
            </a:pPr>
            <a:endParaRPr lang="en-IN" sz="2800" b="1" dirty="0" smtClean="0">
              <a:latin typeface="Times New Roman" panose="02020603050405020304" pitchFamily="18" charset="0"/>
              <a:cs typeface="Times New Roman" panose="02020603050405020304" pitchFamily="18" charset="0"/>
            </a:endParaRPr>
          </a:p>
          <a:p>
            <a:pPr marL="0" indent="0">
              <a:buNone/>
            </a:pPr>
            <a:r>
              <a:rPr lang="en-IN" sz="3200" dirty="0" smtClean="0">
                <a:latin typeface="Times New Roman" panose="02020603050405020304" pitchFamily="18" charset="0"/>
                <a:cs typeface="Times New Roman" panose="02020603050405020304" pitchFamily="18" charset="0"/>
              </a:rPr>
              <a:t>P. </a:t>
            </a:r>
            <a:r>
              <a:rPr lang="en-IN" sz="3200" dirty="0" err="1" smtClean="0">
                <a:latin typeface="Times New Roman" panose="02020603050405020304" pitchFamily="18" charset="0"/>
                <a:cs typeface="Times New Roman" panose="02020603050405020304" pitchFamily="18" charset="0"/>
              </a:rPr>
              <a:t>Bhavya</a:t>
            </a:r>
            <a:r>
              <a:rPr lang="en-IN" sz="3200" dirty="0" smtClean="0">
                <a:latin typeface="Times New Roman" panose="02020603050405020304" pitchFamily="18" charset="0"/>
                <a:cs typeface="Times New Roman" panose="02020603050405020304" pitchFamily="18" charset="0"/>
              </a:rPr>
              <a:t> </a:t>
            </a:r>
            <a:r>
              <a:rPr lang="en-IN" sz="3200" dirty="0" err="1" smtClean="0">
                <a:latin typeface="Times New Roman" panose="02020603050405020304" pitchFamily="18" charset="0"/>
                <a:cs typeface="Times New Roman" panose="02020603050405020304" pitchFamily="18" charset="0"/>
              </a:rPr>
              <a:t>sri</a:t>
            </a:r>
            <a:endParaRPr lang="en-IN" sz="3200" dirty="0" smtClean="0">
              <a:latin typeface="Times New Roman" panose="02020603050405020304" pitchFamily="18" charset="0"/>
              <a:cs typeface="Times New Roman" panose="02020603050405020304" pitchFamily="18" charset="0"/>
            </a:endParaRPr>
          </a:p>
          <a:p>
            <a:pPr marL="0" indent="0">
              <a:buNone/>
            </a:pPr>
            <a:r>
              <a:rPr lang="en-IN" sz="3200" dirty="0" err="1" smtClean="0">
                <a:latin typeface="Times New Roman" panose="02020603050405020304" pitchFamily="18" charset="0"/>
                <a:cs typeface="Times New Roman" panose="02020603050405020304" pitchFamily="18" charset="0"/>
              </a:rPr>
              <a:t>A.Bhagya</a:t>
            </a:r>
            <a:r>
              <a:rPr lang="en-IN" sz="3200" dirty="0" smtClean="0">
                <a:latin typeface="Times New Roman" panose="02020603050405020304" pitchFamily="18" charset="0"/>
                <a:cs typeface="Times New Roman" panose="02020603050405020304" pitchFamily="18" charset="0"/>
              </a:rPr>
              <a:t> </a:t>
            </a:r>
            <a:r>
              <a:rPr lang="en-IN" sz="3200" dirty="0" err="1" smtClean="0">
                <a:latin typeface="Times New Roman" panose="02020603050405020304" pitchFamily="18" charset="0"/>
                <a:cs typeface="Times New Roman" panose="02020603050405020304" pitchFamily="18" charset="0"/>
              </a:rPr>
              <a:t>Rekha</a:t>
            </a:r>
            <a:endParaRPr lang="en-IN" sz="3200" dirty="0" smtClean="0">
              <a:latin typeface="Times New Roman" panose="02020603050405020304" pitchFamily="18" charset="0"/>
              <a:cs typeface="Times New Roman" panose="02020603050405020304" pitchFamily="18" charset="0"/>
            </a:endParaRPr>
          </a:p>
        </p:txBody>
      </p:sp>
      <p:sp>
        <p:nvSpPr>
          <p:cNvPr id="4" name="TextBox 3"/>
          <p:cNvSpPr txBox="1"/>
          <p:nvPr/>
        </p:nvSpPr>
        <p:spPr>
          <a:xfrm>
            <a:off x="1397725" y="679270"/>
            <a:ext cx="9013371" cy="829945"/>
          </a:xfrm>
          <a:prstGeom prst="rect">
            <a:avLst/>
          </a:prstGeom>
          <a:noFill/>
        </p:spPr>
        <p:txBody>
          <a:bodyPr wrap="square" rtlCol="0">
            <a:spAutoFit/>
          </a:bodyPr>
          <a:lstStyle/>
          <a:p>
            <a:r>
              <a:rPr lang="en-IN" sz="4800" b="1" u="sng" dirty="0" smtClean="0">
                <a:solidFill>
                  <a:srgbClr val="002060"/>
                </a:solidFill>
                <a:latin typeface="Times New Roman" panose="02020603050405020304" pitchFamily="18" charset="0"/>
                <a:cs typeface="Times New Roman" panose="02020603050405020304" pitchFamily="18" charset="0"/>
              </a:rPr>
              <a:t>THE TECH KNIGHTS TEAM</a:t>
            </a:r>
            <a:endParaRPr lang="en-IN" sz="4800" b="1" u="sng" dirty="0">
              <a:solidFill>
                <a:srgbClr val="00206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901337" y="2220686"/>
            <a:ext cx="5120639" cy="584775"/>
          </a:xfrm>
          <a:prstGeom prst="rect">
            <a:avLst/>
          </a:prstGeom>
          <a:noFill/>
        </p:spPr>
        <p:txBody>
          <a:bodyPr wrap="square" rtlCol="0">
            <a:spAutoFit/>
          </a:bodyPr>
          <a:lstStyle/>
          <a:p>
            <a:r>
              <a:rPr lang="en-IN" sz="3200" b="1" dirty="0">
                <a:solidFill>
                  <a:schemeClr val="accent2">
                    <a:lumMod val="50000"/>
                  </a:schemeClr>
                </a:solidFill>
                <a:latin typeface="Times New Roman" panose="02020603050405020304" pitchFamily="18" charset="0"/>
                <a:cs typeface="Times New Roman" panose="02020603050405020304" pitchFamily="18" charset="0"/>
              </a:rPr>
              <a:t>PROJECT </a:t>
            </a:r>
            <a:r>
              <a:rPr lang="en-IN" sz="3200" b="1" dirty="0" smtClean="0">
                <a:solidFill>
                  <a:schemeClr val="accent2">
                    <a:lumMod val="50000"/>
                  </a:schemeClr>
                </a:solidFill>
                <a:latin typeface="Times New Roman" panose="02020603050405020304" pitchFamily="18" charset="0"/>
                <a:cs typeface="Times New Roman" panose="02020603050405020304" pitchFamily="18" charset="0"/>
              </a:rPr>
              <a:t>NAME:</a:t>
            </a:r>
            <a:endParaRPr lang="en-IN" sz="32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705393" y="3200400"/>
            <a:ext cx="6113418" cy="1323439"/>
          </a:xfrm>
          <a:prstGeom prst="rect">
            <a:avLst/>
          </a:prstGeom>
          <a:noFill/>
        </p:spPr>
        <p:txBody>
          <a:bodyPr wrap="square" rtlCol="0">
            <a:spAutoFit/>
          </a:bodyPr>
          <a:lstStyle/>
          <a:p>
            <a:r>
              <a:rPr lang="en-IN" sz="4000" dirty="0" smtClean="0">
                <a:latin typeface="Times New Roman" panose="02020603050405020304" pitchFamily="18" charset="0"/>
                <a:cs typeface="Times New Roman" panose="02020603050405020304" pitchFamily="18" charset="0"/>
              </a:rPr>
              <a:t>COVID-19 HELP ASSITANCE</a:t>
            </a:r>
            <a:endParaRPr lang="en-IN"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310718"/>
            <a:ext cx="10364451" cy="710214"/>
          </a:xfrm>
        </p:spPr>
        <p:txBody>
          <a:bodyPr>
            <a:normAutofit fontScale="90000"/>
          </a:bodyPr>
          <a:lstStyle/>
          <a:p>
            <a:r>
              <a:rPr lang="en-US" dirty="0"/>
              <a:t>CHATBOT ARCHITECTURE</a:t>
            </a:r>
            <a:endParaRPr lang="en-IN" dirty="0"/>
          </a:p>
        </p:txBody>
      </p:sp>
      <p:pic>
        <p:nvPicPr>
          <p:cNvPr id="4" name="Picture 3"/>
          <p:cNvPicPr>
            <a:picLocks noChangeAspect="1"/>
          </p:cNvPicPr>
          <p:nvPr/>
        </p:nvPicPr>
        <p:blipFill>
          <a:blip r:embed="rId1"/>
          <a:stretch>
            <a:fillRect/>
          </a:stretch>
        </p:blipFill>
        <p:spPr>
          <a:xfrm>
            <a:off x="209892" y="1457516"/>
            <a:ext cx="11068334" cy="46254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39698"/>
            <a:ext cx="10364451" cy="639192"/>
          </a:xfrm>
        </p:spPr>
        <p:txBody>
          <a:bodyPr>
            <a:normAutofit fontScale="90000"/>
          </a:bodyPr>
          <a:lstStyle/>
          <a:p>
            <a:r>
              <a:rPr lang="en-US" dirty="0" smtClean="0">
                <a:solidFill>
                  <a:srgbClr val="C00000"/>
                </a:solidFill>
                <a:latin typeface="Times New Roman" panose="02020603050405020304" pitchFamily="18" charset="0"/>
                <a:cs typeface="Times New Roman" panose="02020603050405020304" pitchFamily="18" charset="0"/>
              </a:rPr>
              <a:t>CHARTBOT ASSISTANT AWARENESS</a:t>
            </a: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381000" y="1429304"/>
            <a:ext cx="11430000" cy="49905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1"/>
          <a:srcRect l="35345" t="15604" r="34674" b="8493"/>
          <a:stretch>
            <a:fillRect/>
          </a:stretch>
        </p:blipFill>
        <p:spPr>
          <a:xfrm>
            <a:off x="1098745" y="718458"/>
            <a:ext cx="3655424" cy="5421086"/>
          </a:xfrm>
          <a:prstGeom prst="rect">
            <a:avLst/>
          </a:prstGeom>
        </p:spPr>
      </p:pic>
      <p:pic>
        <p:nvPicPr>
          <p:cNvPr id="6" name="Picture 5"/>
          <p:cNvPicPr>
            <a:picLocks noChangeAspect="1"/>
          </p:cNvPicPr>
          <p:nvPr/>
        </p:nvPicPr>
        <p:blipFill rotWithShape="1">
          <a:blip r:embed="rId2"/>
          <a:srcRect l="35108" t="15535" r="36414" b="8563"/>
          <a:stretch>
            <a:fillRect/>
          </a:stretch>
        </p:blipFill>
        <p:spPr>
          <a:xfrm>
            <a:off x="7315002" y="829917"/>
            <a:ext cx="3472069" cy="519816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99617" y="735498"/>
            <a:ext cx="9992765" cy="5632311"/>
          </a:xfrm>
          <a:prstGeom prst="rect">
            <a:avLst/>
          </a:prstGeom>
        </p:spPr>
        <p:txBody>
          <a:bodyPr wrap="square">
            <a:spAutoFit/>
          </a:bodyPr>
          <a:lstStyle/>
          <a:p>
            <a:r>
              <a:rPr lang="en-US" sz="2400" dirty="0">
                <a:latin typeface="Baskerville Old Face" panose="02020602080505020303" pitchFamily="18" charset="0"/>
              </a:rPr>
              <a:t>As life has changed during the pandemic, many people are getting worried about COVID-19 and the new normal life. Call centers and hospitals have been receiving so many queries related to the lockdown, symptoms of the virus, transportation, work, etc.. which kept call centers busy with common questions. </a:t>
            </a:r>
            <a:endParaRPr lang="en-US" sz="2400" dirty="0">
              <a:latin typeface="Baskerville Old Face" panose="02020602080505020303" pitchFamily="18" charset="0"/>
            </a:endParaRPr>
          </a:p>
          <a:p>
            <a:endParaRPr lang="en-US" sz="2400" b="1" dirty="0">
              <a:latin typeface="Baskerville Old Face" panose="02020602080505020303" pitchFamily="18" charset="0"/>
            </a:endParaRPr>
          </a:p>
          <a:p>
            <a:r>
              <a:rPr lang="en-US" sz="2400" b="1" dirty="0">
                <a:latin typeface="Baskerville Old Face" panose="02020602080505020303" pitchFamily="18" charset="0"/>
              </a:rPr>
              <a:t>How the Assistant Works?</a:t>
            </a:r>
            <a:endParaRPr lang="en-US" sz="2400" b="1" dirty="0">
              <a:latin typeface="Baskerville Old Face" panose="02020602080505020303" pitchFamily="18" charset="0"/>
            </a:endParaRPr>
          </a:p>
          <a:p>
            <a:endParaRPr lang="en-US" sz="2400" b="1" dirty="0">
              <a:latin typeface="Baskerville Old Face" panose="02020602080505020303" pitchFamily="18" charset="0"/>
            </a:endParaRPr>
          </a:p>
          <a:p>
            <a:r>
              <a:rPr lang="en-US" sz="2400" dirty="0">
                <a:latin typeface="Baskerville Old Face" panose="02020602080505020303" pitchFamily="18" charset="0"/>
              </a:rPr>
              <a:t>The three main components of Watson Assistant are </a:t>
            </a:r>
            <a:r>
              <a:rPr lang="en-US" sz="2400" b="1" dirty="0">
                <a:latin typeface="Baskerville Old Face" panose="02020602080505020303" pitchFamily="18" charset="0"/>
              </a:rPr>
              <a:t>Intents</a:t>
            </a:r>
            <a:r>
              <a:rPr lang="en-US" sz="2400" dirty="0">
                <a:latin typeface="Baskerville Old Face" panose="02020602080505020303" pitchFamily="18" charset="0"/>
              </a:rPr>
              <a:t>, </a:t>
            </a:r>
            <a:r>
              <a:rPr lang="en-US" sz="2400" b="1" dirty="0">
                <a:latin typeface="Baskerville Old Face" panose="02020602080505020303" pitchFamily="18" charset="0"/>
              </a:rPr>
              <a:t>Entities,</a:t>
            </a:r>
            <a:r>
              <a:rPr lang="en-US" sz="2400" dirty="0">
                <a:latin typeface="Baskerville Old Face" panose="02020602080505020303" pitchFamily="18" charset="0"/>
              </a:rPr>
              <a:t> and </a:t>
            </a:r>
            <a:r>
              <a:rPr lang="en-US" sz="2400" b="1" dirty="0">
                <a:latin typeface="Baskerville Old Face" panose="02020602080505020303" pitchFamily="18" charset="0"/>
              </a:rPr>
              <a:t>Dialog</a:t>
            </a:r>
            <a:r>
              <a:rPr lang="en-US" sz="2400" dirty="0">
                <a:latin typeface="Baskerville Old Face" panose="02020602080505020303" pitchFamily="18" charset="0"/>
              </a:rPr>
              <a:t>. Intents are sets of user examples to train Watson Assistant. They represent the questions that a user might ask. Entities are dictionaries of keywords and patterns, and the Dialog is the flow of the conversation, where we can build nodes and link them to our intents and entities to design and handle the conversation. Each assistant has its intents and entities, and we trained the assistant using common words among different dialects to make it understand questions.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74638"/>
            <a:ext cx="9605554" cy="1143000"/>
          </a:xfrm>
        </p:spPr>
        <p:txBody>
          <a:bodyPr/>
          <a:lstStyle/>
          <a:p>
            <a:r>
              <a:rPr lang="en-IN" dirty="0"/>
              <a:t>SOURCE CODE</a:t>
            </a:r>
            <a:endParaRPr lang="en-IN" dirty="0"/>
          </a:p>
        </p:txBody>
      </p:sp>
      <p:sp>
        <p:nvSpPr>
          <p:cNvPr id="5" name="TextBox 4"/>
          <p:cNvSpPr txBox="1"/>
          <p:nvPr/>
        </p:nvSpPr>
        <p:spPr>
          <a:xfrm>
            <a:off x="1293223" y="2508068"/>
            <a:ext cx="9148865" cy="1631216"/>
          </a:xfrm>
          <a:prstGeom prst="rect">
            <a:avLst/>
          </a:prstGeom>
          <a:noFill/>
        </p:spPr>
        <p:txBody>
          <a:bodyPr wrap="square" rtlCol="0">
            <a:spAutoFit/>
          </a:bodyPr>
          <a:lstStyle/>
          <a:p>
            <a:pPr fontAlgn="t"/>
            <a:br>
              <a:rPr lang="en-US" sz="2000"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hlinkClick r:id="rId1"/>
              </a:rPr>
              <a:t>https://web-chat.global.assistant.watson.cloud.ibm.com/preview.html?region=eu-gb&amp;integrationID=1a59b39f-ab1a-4145-97a5-401d4ab24f33&amp;serviceInstanceID=85f22a99-6b71-45d5-9e7b-0ea89304efc2</a:t>
            </a:r>
            <a:endParaRPr lang="en-US" sz="2000" b="1"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3543" y="1371600"/>
            <a:ext cx="4650377" cy="3396343"/>
          </a:xfrm>
        </p:spPr>
        <p:txBody>
          <a:bodyPr/>
          <a:lstStyle/>
          <a:p>
            <a:r>
              <a:rPr lang="en-IN" b="1" dirty="0" smtClean="0">
                <a:solidFill>
                  <a:srgbClr val="C00000"/>
                </a:solidFill>
                <a:latin typeface="Times New Roman" panose="02020603050405020304" pitchFamily="18" charset="0"/>
                <a:cs typeface="Times New Roman" panose="02020603050405020304" pitchFamily="18" charset="0"/>
              </a:rPr>
              <a:t>THANK YOU</a:t>
            </a:r>
            <a:endParaRPr lang="en-US"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1250</Words>
  <Application>WPS Presentation</Application>
  <PresentationFormat>Custom</PresentationFormat>
  <Paragraphs>30</Paragraphs>
  <Slides>8</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vt:i4>
      </vt:variant>
    </vt:vector>
  </HeadingPairs>
  <TitlesOfParts>
    <vt:vector size="23" baseType="lpstr">
      <vt:lpstr>Arial</vt:lpstr>
      <vt:lpstr>SimSun</vt:lpstr>
      <vt:lpstr>Wingdings</vt:lpstr>
      <vt:lpstr>Wingdings 3</vt:lpstr>
      <vt:lpstr>Verdana</vt:lpstr>
      <vt:lpstr>Wingdings 2</vt:lpstr>
      <vt:lpstr>Times New Roman</vt:lpstr>
      <vt:lpstr>Baskerville Old Face</vt:lpstr>
      <vt:lpstr>Lucida Sans Unicode</vt:lpstr>
      <vt:lpstr>Microsoft YaHei</vt:lpstr>
      <vt:lpstr>Arial Unicode MS</vt:lpstr>
      <vt:lpstr>Calibri</vt:lpstr>
      <vt:lpstr>Symbol</vt:lpstr>
      <vt:lpstr>Wingdings</vt:lpstr>
      <vt:lpstr>Concourse</vt:lpstr>
      <vt:lpstr>COVID ASSISTANT HELP</vt:lpstr>
      <vt:lpstr>PowerPoint 演示文稿</vt:lpstr>
      <vt:lpstr>CHATBOT ARCHITECTURE</vt:lpstr>
      <vt:lpstr>CHARTBOT ASSISTANT AWARENESS</vt:lpstr>
      <vt:lpstr>PowerPoint 演示文稿</vt:lpstr>
      <vt:lpstr>PowerPoint 演示文稿</vt:lpstr>
      <vt:lpstr>SOURCE CODE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Y.MAYURI REDDY</dc:creator>
  <cp:lastModifiedBy>P.satyanarayana</cp:lastModifiedBy>
  <cp:revision>14</cp:revision>
  <dcterms:created xsi:type="dcterms:W3CDTF">2020-07-06T08:29:00Z</dcterms:created>
  <dcterms:modified xsi:type="dcterms:W3CDTF">2020-07-08T15:58:54Z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