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57E0A1-7D0E-4DC3-A184-A3AFE31696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925799-B94B-4774-84F4-144EC3518E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8745A-32E8-4D0F-852F-EE263B85AE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FF1C59-281D-47DA-866F-7F91188D77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B71476-DF12-4A10-BA65-00C04D31C0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B389A9-8B6B-4E0A-9F2E-B875685F46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6E273D-D0B8-4D86-814E-E5BBFCB3F0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0A1B51-BC8B-4A7B-9463-A56D957A53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78F0A6-FE80-4162-89A6-9C1852ADAA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801000" y="1328040"/>
            <a:ext cx="7542000" cy="522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97FE15-B9A1-4B29-92B5-0A6534D694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264BF7-520B-47CA-987F-35C2904BAD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BFA543-909B-478F-8624-1994D12D32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15BEEB-9F44-4F5A-A0E5-6D4FDE8F6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E64526-1753-4EA7-86C0-D164C57369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51B550-C07F-4A2C-9C27-B36FE677F7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AB6DAC-B22B-4465-9864-6BB6CFBE4F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3E935A-55E1-46A6-946C-BA7B880569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36FE7E-5799-4D1D-A2C5-7D28219D1E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1915BC-04FF-4620-8F2B-E3B7789E61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270A5D-6393-41B5-B174-FA296C61B5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F75FC1-E531-4F22-9017-1A0172A1D2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3C4459-4817-4F74-9D8C-5C564C1AF9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4DFFEA-E301-4022-A5DF-655826AE75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01000" y="1328040"/>
            <a:ext cx="7542000" cy="522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E98AD0-B2FA-443B-9BAE-0896EB933E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5BA382-0674-4C11-809C-40C16986AD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F4ED59-7C2F-4794-BDCA-FBEBF9D36A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6987E0-EF3B-4BC0-9617-B04E2ED2D5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6A8BBE-A8F9-43CE-A718-C46A4ACD54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AE1FFB-B59E-45FE-963D-560F5AA15F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4F890C-E2DA-4739-957F-03AF1638F6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CCFEE0-6DBE-4EC5-8733-199DC64B48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C85432-C949-4311-BF95-C47D90B426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D0AB57-89EE-45A7-988A-2A1368763D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B0D361-3B38-4DAB-BE7B-155EFE05CB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2E9414-4B9B-4FDF-B439-F66A198E24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49C7D3-5337-4022-A56E-312C6AA6D4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801000" y="1328040"/>
            <a:ext cx="7542000" cy="522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F53B4FE-2EF9-41A2-8FD1-DB281AFC21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C01FF4-AA19-41E4-8082-7E91D762B5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76BB69-A196-4C6C-80B5-5530576842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005121-3388-4220-9325-27B83C83B6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910ED3-55DE-4BF1-BF21-CA5F912944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1436DE-13F7-40C1-B0D0-E1376529CD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D3400C-C930-4E7E-8361-E15FE03790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82BA98-483F-47C1-8621-144CE9F12F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01000" y="1328040"/>
            <a:ext cx="7542000" cy="522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49C3E-83CD-4EBD-91E0-C265DB52E1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50F13D-7E13-4634-9D65-18E3C36515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1FB8F0-4615-4DC4-9F24-1CFE8F2C8E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175EC0-A09D-49B1-A473-BC45AC12F9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2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53569B-F1C4-4FF5-B036-5FAC0B73F414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26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Calibri"/>
              </a:rPr>
              <a:t>Click to edit </a:t>
            </a:r>
            <a:r>
              <a:rPr b="0" lang="en-IN" sz="1800" spc="-1" strike="noStrike">
                <a:latin typeface="Calibri"/>
              </a:rPr>
              <a:t>the title text </a:t>
            </a:r>
            <a:r>
              <a:rPr b="0" lang="en-IN" sz="1800" spc="-1" strike="noStrike">
                <a:latin typeface="Calibri"/>
              </a:rPr>
              <a:t>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 hidden="1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bg object 17" hidden="1"/>
          <p:cNvSpPr/>
          <p:nvPr/>
        </p:nvSpPr>
        <p:spPr>
          <a:xfrm>
            <a:off x="1203120" y="1191240"/>
            <a:ext cx="372960" cy="460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bg object 18" hidden="1"/>
          <p:cNvSpPr/>
          <p:nvPr/>
        </p:nvSpPr>
        <p:spPr>
          <a:xfrm>
            <a:off x="830520" y="1191240"/>
            <a:ext cx="376200" cy="460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bg object 16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bg object 17"/>
          <p:cNvSpPr/>
          <p:nvPr/>
        </p:nvSpPr>
        <p:spPr>
          <a:xfrm>
            <a:off x="830520" y="1191240"/>
            <a:ext cx="745920" cy="46080"/>
          </a:xfrm>
          <a:custGeom>
            <a:avLst/>
            <a:gdLst/>
            <a:ah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3600" spc="-1" strike="noStrike">
                <a:latin typeface="Calibri"/>
              </a:rPr>
              <a:t>Click to </a:t>
            </a:r>
            <a:r>
              <a:rPr b="0" lang="en-IN" sz="3600" spc="-1" strike="noStrike">
                <a:latin typeface="Calibri"/>
              </a:rPr>
              <a:t>edit the </a:t>
            </a:r>
            <a:r>
              <a:rPr b="0" lang="en-IN" sz="3600" spc="-1" strike="noStrike">
                <a:latin typeface="Calibri"/>
              </a:rPr>
              <a:t>title text </a:t>
            </a:r>
            <a:r>
              <a:rPr b="0" lang="en-IN" sz="3600" spc="-1" strike="noStrike">
                <a:latin typeface="Calibri"/>
              </a:rPr>
              <a:t>format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5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6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B27F0D-97B8-4831-B190-A6B6A0E3AE37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3600" spc="-1" strike="noStrike">
                <a:latin typeface="Calibri"/>
              </a:rPr>
              <a:t>Click to edit the title text format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182960"/>
            <a:ext cx="3977280" cy="42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709160" y="1182960"/>
            <a:ext cx="3977280" cy="42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8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 idx="9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0FF17B-382D-40FC-B981-7290BEBE1C5B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3600" spc="-1" strike="noStrike">
                <a:latin typeface="Calibri"/>
              </a:rPr>
              <a:t>Click to edit the title text format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00640" y="1428480"/>
            <a:ext cx="7542360" cy="253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11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sldNum" idx="12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9D80AE-B661-494E-BDFE-961913A58B40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 2"/>
          <p:cNvSpPr/>
          <p:nvPr/>
        </p:nvSpPr>
        <p:spPr>
          <a:xfrm>
            <a:off x="0" y="487800"/>
            <a:ext cx="9143640" cy="4655520"/>
          </a:xfrm>
          <a:custGeom>
            <a:avLst/>
            <a:gdLst/>
            <a:ah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0" name="object 3"/>
          <p:cNvGrpSpPr/>
          <p:nvPr/>
        </p:nvGrpSpPr>
        <p:grpSpPr>
          <a:xfrm>
            <a:off x="830520" y="1191240"/>
            <a:ext cx="745560" cy="46080"/>
            <a:chOff x="830520" y="1191240"/>
            <a:chExt cx="745560" cy="46080"/>
          </a:xfrm>
        </p:grpSpPr>
        <p:sp>
          <p:nvSpPr>
            <p:cNvPr id="181" name="object 4"/>
            <p:cNvSpPr/>
            <p:nvPr/>
          </p:nvSpPr>
          <p:spPr>
            <a:xfrm>
              <a:off x="1203120" y="1191240"/>
              <a:ext cx="372960" cy="4608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bject 5"/>
            <p:cNvSpPr/>
            <p:nvPr/>
          </p:nvSpPr>
          <p:spPr>
            <a:xfrm>
              <a:off x="830520" y="1191240"/>
              <a:ext cx="376200" cy="4608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4" name="object 7"/>
          <p:cNvGrpSpPr/>
          <p:nvPr/>
        </p:nvGrpSpPr>
        <p:grpSpPr>
          <a:xfrm>
            <a:off x="4606920" y="1384560"/>
            <a:ext cx="4536720" cy="2822040"/>
            <a:chOff x="4606920" y="1384560"/>
            <a:chExt cx="4536720" cy="2822040"/>
          </a:xfrm>
        </p:grpSpPr>
        <p:pic>
          <p:nvPicPr>
            <p:cNvPr id="185" name="object 8" descr=""/>
            <p:cNvPicPr/>
            <p:nvPr/>
          </p:nvPicPr>
          <p:blipFill>
            <a:blip r:embed="rId1"/>
            <a:stretch/>
          </p:blipFill>
          <p:spPr>
            <a:xfrm>
              <a:off x="4606920" y="1384560"/>
              <a:ext cx="4536720" cy="2822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" name="object 9" descr=""/>
            <p:cNvPicPr/>
            <p:nvPr/>
          </p:nvPicPr>
          <p:blipFill>
            <a:blip r:embed="rId2"/>
            <a:stretch/>
          </p:blipFill>
          <p:spPr>
            <a:xfrm>
              <a:off x="5232600" y="1896480"/>
              <a:ext cx="3444840" cy="1558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7" name="object 10"/>
          <p:cNvSpPr/>
          <p:nvPr/>
        </p:nvSpPr>
        <p:spPr>
          <a:xfrm>
            <a:off x="802440" y="1375200"/>
            <a:ext cx="3382920" cy="24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000" spc="77" strike="noStrike">
                <a:solidFill>
                  <a:srgbClr val="1a1a1a"/>
                </a:solidFill>
                <a:latin typeface="Trebuchet MS"/>
              </a:rPr>
              <a:t>Conversion</a:t>
            </a:r>
            <a:r>
              <a:rPr b="1" lang="en-IN" sz="4000" spc="-25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4000" spc="63" strike="noStrike">
                <a:solidFill>
                  <a:srgbClr val="1a1a1a"/>
                </a:solidFill>
                <a:latin typeface="Trebuchet MS"/>
              </a:rPr>
              <a:t>of  </a:t>
            </a:r>
            <a:r>
              <a:rPr b="1" lang="en-IN" sz="4000" spc="199" strike="noStrike">
                <a:solidFill>
                  <a:srgbClr val="1a1a1a"/>
                </a:solidFill>
                <a:latin typeface="Trebuchet MS"/>
              </a:rPr>
              <a:t>Sign </a:t>
            </a:r>
            <a:r>
              <a:rPr b="1" lang="en-IN" sz="4000" spc="202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4000" spc="219" strike="noStrike">
                <a:solidFill>
                  <a:srgbClr val="1a1a1a"/>
                </a:solidFill>
                <a:latin typeface="Trebuchet MS"/>
              </a:rPr>
              <a:t>Language </a:t>
            </a:r>
            <a:r>
              <a:rPr b="1" lang="en-IN" sz="4000" spc="52" strike="noStrike">
                <a:solidFill>
                  <a:srgbClr val="1a1a1a"/>
                </a:solidFill>
                <a:latin typeface="Trebuchet MS"/>
              </a:rPr>
              <a:t>to </a:t>
            </a:r>
            <a:r>
              <a:rPr b="1" lang="en-IN" sz="4000" spc="58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4000" spc="-7" strike="noStrike">
                <a:solidFill>
                  <a:srgbClr val="1a1a1a"/>
                </a:solidFill>
                <a:latin typeface="Trebuchet MS"/>
              </a:rPr>
              <a:t>Text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8" name="object 11"/>
          <p:cNvSpPr/>
          <p:nvPr/>
        </p:nvSpPr>
        <p:spPr>
          <a:xfrm>
            <a:off x="802440" y="4050000"/>
            <a:ext cx="176004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600" spc="49" strike="noStrike">
                <a:solidFill>
                  <a:srgbClr val="595959"/>
                </a:solidFill>
                <a:latin typeface="Tahoma"/>
              </a:rPr>
              <a:t>For</a:t>
            </a:r>
            <a:r>
              <a:rPr b="0" lang="en-IN" sz="1600" spc="-19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600" spc="18" strike="noStrike">
                <a:solidFill>
                  <a:srgbClr val="595959"/>
                </a:solidFill>
                <a:latin typeface="Tahoma"/>
              </a:rPr>
              <a:t>Dumb</a:t>
            </a:r>
            <a:r>
              <a:rPr b="0" lang="en-IN" sz="1600" spc="-19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600" spc="-12" strike="noStrike">
                <a:solidFill>
                  <a:srgbClr val="595959"/>
                </a:solidFill>
                <a:latin typeface="Tahoma"/>
              </a:rPr>
              <a:t>and</a:t>
            </a:r>
            <a:r>
              <a:rPr b="0" lang="en-IN" sz="1600" spc="-19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600" spc="24" strike="noStrike">
                <a:solidFill>
                  <a:srgbClr val="595959"/>
                </a:solidFill>
                <a:latin typeface="Tahoma"/>
              </a:rPr>
              <a:t>Deaf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91000" y="1667160"/>
            <a:ext cx="4820040" cy="1110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69" strike="noStrike">
                <a:solidFill>
                  <a:srgbClr val="ffffff"/>
                </a:solidFill>
                <a:latin typeface="Trebuchet MS"/>
              </a:rPr>
              <a:t>Gesture</a:t>
            </a:r>
            <a:r>
              <a:rPr b="1" lang="en-IN" sz="3600" spc="-22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69" strike="noStrike">
                <a:solidFill>
                  <a:srgbClr val="ffffff"/>
                </a:solidFill>
                <a:latin typeface="Trebuchet MS"/>
              </a:rPr>
              <a:t>Classification</a:t>
            </a:r>
            <a:endParaRPr b="0" lang="en-IN" sz="36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2"/>
          <p:cNvSpPr/>
          <p:nvPr/>
        </p:nvSpPr>
        <p:spPr>
          <a:xfrm>
            <a:off x="3017880" y="2771280"/>
            <a:ext cx="121680" cy="120240"/>
          </a:xfrm>
          <a:custGeom>
            <a:avLst/>
            <a:gdLst/>
            <a:ahLst/>
            <a:rect l="l" t="t" r="r" b="b"/>
            <a:pathLst>
              <a:path w="121919" h="120650">
                <a:moveTo>
                  <a:pt x="121412" y="52070"/>
                </a:moveTo>
                <a:lnTo>
                  <a:pt x="68884" y="52070"/>
                </a:lnTo>
                <a:lnTo>
                  <a:pt x="68884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84" y="120650"/>
                </a:lnTo>
                <a:lnTo>
                  <a:pt x="68884" y="68580"/>
                </a:lnTo>
                <a:lnTo>
                  <a:pt x="121412" y="68580"/>
                </a:lnTo>
                <a:lnTo>
                  <a:pt x="121412" y="52070"/>
                </a:lnTo>
                <a:close/>
              </a:path>
            </a:pathLst>
          </a:custGeom>
          <a:solidFill>
            <a:srgbClr val="307a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object 3"/>
          <p:cNvSpPr/>
          <p:nvPr/>
        </p:nvSpPr>
        <p:spPr>
          <a:xfrm>
            <a:off x="6436080" y="1958760"/>
            <a:ext cx="2521080" cy="2028600"/>
          </a:xfrm>
          <a:custGeom>
            <a:avLst/>
            <a:gdLst/>
            <a:ahLst/>
            <a:rect l="l" t="t" r="r" b="b"/>
            <a:pathLst>
              <a:path w="2521584" h="2028825">
                <a:moveTo>
                  <a:pt x="2161238" y="2028415"/>
                </a:moveTo>
                <a:lnTo>
                  <a:pt x="9" y="2028415"/>
                </a:lnTo>
                <a:lnTo>
                  <a:pt x="0" y="360344"/>
                </a:lnTo>
                <a:lnTo>
                  <a:pt x="3289" y="311451"/>
                </a:lnTo>
                <a:lnTo>
                  <a:pt x="12871" y="264556"/>
                </a:lnTo>
                <a:lnTo>
                  <a:pt x="28315" y="220090"/>
                </a:lnTo>
                <a:lnTo>
                  <a:pt x="49194" y="178482"/>
                </a:lnTo>
                <a:lnTo>
                  <a:pt x="75077" y="140161"/>
                </a:lnTo>
                <a:lnTo>
                  <a:pt x="105536" y="105557"/>
                </a:lnTo>
                <a:lnTo>
                  <a:pt x="140140" y="75099"/>
                </a:lnTo>
                <a:lnTo>
                  <a:pt x="178461" y="49215"/>
                </a:lnTo>
                <a:lnTo>
                  <a:pt x="220069" y="28337"/>
                </a:lnTo>
                <a:lnTo>
                  <a:pt x="264535" y="12892"/>
                </a:lnTo>
                <a:lnTo>
                  <a:pt x="311430" y="3310"/>
                </a:lnTo>
                <a:lnTo>
                  <a:pt x="360323" y="20"/>
                </a:lnTo>
                <a:lnTo>
                  <a:pt x="2521553" y="0"/>
                </a:lnTo>
                <a:lnTo>
                  <a:pt x="2521562" y="1668090"/>
                </a:lnTo>
                <a:lnTo>
                  <a:pt x="2518438" y="1715453"/>
                </a:lnTo>
                <a:lnTo>
                  <a:pt x="2509218" y="1761603"/>
                </a:lnTo>
                <a:lnTo>
                  <a:pt x="2494134" y="1805981"/>
                </a:lnTo>
                <a:lnTo>
                  <a:pt x="2473420" y="1848026"/>
                </a:lnTo>
                <a:lnTo>
                  <a:pt x="2447307" y="1887178"/>
                </a:lnTo>
                <a:lnTo>
                  <a:pt x="2416026" y="1922878"/>
                </a:lnTo>
                <a:lnTo>
                  <a:pt x="2380326" y="1954159"/>
                </a:lnTo>
                <a:lnTo>
                  <a:pt x="2341173" y="1980272"/>
                </a:lnTo>
                <a:lnTo>
                  <a:pt x="2299128" y="2000987"/>
                </a:lnTo>
                <a:lnTo>
                  <a:pt x="2254751" y="2016070"/>
                </a:lnTo>
                <a:lnTo>
                  <a:pt x="2208601" y="2025290"/>
                </a:lnTo>
                <a:lnTo>
                  <a:pt x="2161238" y="2028415"/>
                </a:lnTo>
                <a:close/>
              </a:path>
            </a:pathLst>
          </a:custGeom>
          <a:solidFill>
            <a:srgbClr val="0d5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object 4"/>
          <p:cNvSpPr/>
          <p:nvPr/>
        </p:nvSpPr>
        <p:spPr>
          <a:xfrm>
            <a:off x="6828840" y="2164680"/>
            <a:ext cx="2128320" cy="13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-7" strike="noStrike">
                <a:solidFill>
                  <a:srgbClr val="ffffff"/>
                </a:solidFill>
                <a:latin typeface="Roboto"/>
              </a:rPr>
              <a:t>Layer</a:t>
            </a:r>
            <a:r>
              <a:rPr b="1" lang="en-IN" sz="3000" spc="-41" strike="noStrike">
                <a:solidFill>
                  <a:srgbClr val="ffffff"/>
                </a:solidFill>
                <a:latin typeface="Roboto"/>
              </a:rPr>
              <a:t> </a:t>
            </a:r>
            <a:r>
              <a:rPr b="1" lang="en-IN" sz="3000" spc="-1" strike="noStrike">
                <a:solidFill>
                  <a:srgbClr val="ffffff"/>
                </a:solidFill>
                <a:latin typeface="Roboto"/>
              </a:rPr>
              <a:t>2</a:t>
            </a:r>
            <a:endParaRPr b="0" lang="en-IN" sz="30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664"/>
              </a:spcBef>
              <a:buNone/>
            </a:pPr>
            <a:r>
              <a:rPr b="0" lang="en-IN" sz="1800" spc="-15" strike="noStrike">
                <a:solidFill>
                  <a:srgbClr val="ffffff"/>
                </a:solidFill>
                <a:latin typeface="Roboto"/>
              </a:rPr>
              <a:t>Classify </a:t>
            </a:r>
            <a:r>
              <a:rPr b="0" lang="en-IN" sz="1800" spc="-12" strike="noStrike">
                <a:solidFill>
                  <a:srgbClr val="ffffff"/>
                </a:solidFill>
                <a:latin typeface="Roboto"/>
              </a:rPr>
              <a:t> between </a:t>
            </a:r>
            <a:r>
              <a:rPr b="0" lang="en-IN" sz="1800" spc="-26" strike="noStrike">
                <a:solidFill>
                  <a:srgbClr val="ffffff"/>
                </a:solidFill>
                <a:latin typeface="Roboto"/>
              </a:rPr>
              <a:t>Similar </a:t>
            </a:r>
            <a:r>
              <a:rPr b="0" lang="en-IN" sz="1800" spc="-440" strike="noStrike">
                <a:solidFill>
                  <a:srgbClr val="ffffff"/>
                </a:solidFill>
                <a:latin typeface="Roboto"/>
              </a:rPr>
              <a:t> </a:t>
            </a:r>
            <a:r>
              <a:rPr b="0" lang="en-IN" sz="1800" spc="-26" strike="noStrike">
                <a:solidFill>
                  <a:srgbClr val="ffffff"/>
                </a:solidFill>
                <a:latin typeface="Roboto"/>
              </a:rPr>
              <a:t>Symbols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object 5"/>
          <p:cNvSpPr/>
          <p:nvPr/>
        </p:nvSpPr>
        <p:spPr>
          <a:xfrm>
            <a:off x="2552760" y="1958760"/>
            <a:ext cx="2515680" cy="2028600"/>
          </a:xfrm>
          <a:custGeom>
            <a:avLst/>
            <a:gdLst/>
            <a:ahLst/>
            <a:rect l="l" t="t" r="r" b="b"/>
            <a:pathLst>
              <a:path w="2515870" h="2028825">
                <a:moveTo>
                  <a:pt x="9" y="11"/>
                </a:moveTo>
              </a:path>
              <a:path w="2515870" h="2028825">
                <a:moveTo>
                  <a:pt x="9" y="20"/>
                </a:moveTo>
              </a:path>
              <a:path w="2515870" h="2028825">
                <a:moveTo>
                  <a:pt x="2515719" y="2028592"/>
                </a:moveTo>
                <a:lnTo>
                  <a:pt x="360351" y="2028571"/>
                </a:lnTo>
                <a:lnTo>
                  <a:pt x="311454" y="2025282"/>
                </a:lnTo>
                <a:lnTo>
                  <a:pt x="264555" y="2015699"/>
                </a:lnTo>
                <a:lnTo>
                  <a:pt x="220086" y="2000253"/>
                </a:lnTo>
                <a:lnTo>
                  <a:pt x="178475" y="1979373"/>
                </a:lnTo>
                <a:lnTo>
                  <a:pt x="140151" y="1953488"/>
                </a:lnTo>
                <a:lnTo>
                  <a:pt x="105544" y="1923027"/>
                </a:lnTo>
                <a:lnTo>
                  <a:pt x="75083" y="1888420"/>
                </a:lnTo>
                <a:lnTo>
                  <a:pt x="49198" y="1850096"/>
                </a:lnTo>
                <a:lnTo>
                  <a:pt x="28318" y="1808485"/>
                </a:lnTo>
                <a:lnTo>
                  <a:pt x="12872" y="1764015"/>
                </a:lnTo>
                <a:lnTo>
                  <a:pt x="3289" y="1717117"/>
                </a:lnTo>
                <a:lnTo>
                  <a:pt x="0" y="1668220"/>
                </a:lnTo>
                <a:lnTo>
                  <a:pt x="9" y="20"/>
                </a:lnTo>
                <a:lnTo>
                  <a:pt x="2155376" y="20"/>
                </a:lnTo>
                <a:lnTo>
                  <a:pt x="2202743" y="3145"/>
                </a:lnTo>
                <a:lnTo>
                  <a:pt x="2248896" y="12366"/>
                </a:lnTo>
                <a:lnTo>
                  <a:pt x="2293277" y="27450"/>
                </a:lnTo>
                <a:lnTo>
                  <a:pt x="2335326" y="48166"/>
                </a:lnTo>
                <a:lnTo>
                  <a:pt x="2374481" y="74282"/>
                </a:lnTo>
                <a:lnTo>
                  <a:pt x="2410184" y="105565"/>
                </a:lnTo>
                <a:lnTo>
                  <a:pt x="2441467" y="141268"/>
                </a:lnTo>
                <a:lnTo>
                  <a:pt x="2467582" y="180423"/>
                </a:lnTo>
                <a:lnTo>
                  <a:pt x="2488298" y="222471"/>
                </a:lnTo>
                <a:lnTo>
                  <a:pt x="2503383" y="266852"/>
                </a:lnTo>
                <a:lnTo>
                  <a:pt x="2512603" y="313006"/>
                </a:lnTo>
                <a:lnTo>
                  <a:pt x="2515728" y="360372"/>
                </a:lnTo>
                <a:lnTo>
                  <a:pt x="2515719" y="2028592"/>
                </a:lnTo>
                <a:close/>
              </a:path>
            </a:pathLst>
          </a:custGeom>
          <a:solidFill>
            <a:srgbClr val="307a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780280" y="2164680"/>
            <a:ext cx="171972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-7" strike="noStrike">
                <a:solidFill>
                  <a:srgbClr val="ffffff"/>
                </a:solidFill>
                <a:latin typeface="Roboto"/>
              </a:rPr>
              <a:t>Layer</a:t>
            </a:r>
            <a:r>
              <a:rPr b="1" lang="en-IN" sz="3000" spc="-75" strike="noStrike">
                <a:solidFill>
                  <a:srgbClr val="ffffff"/>
                </a:solidFill>
                <a:latin typeface="Roboto"/>
              </a:rPr>
              <a:t> </a:t>
            </a:r>
            <a:r>
              <a:rPr b="1" lang="en-IN" sz="3000" spc="-1" strike="noStrike">
                <a:solidFill>
                  <a:srgbClr val="ffffff"/>
                </a:solidFill>
                <a:latin typeface="Roboto"/>
              </a:rPr>
              <a:t>1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32" name="object 7"/>
          <p:cNvSpPr/>
          <p:nvPr/>
        </p:nvSpPr>
        <p:spPr>
          <a:xfrm>
            <a:off x="2780280" y="2947320"/>
            <a:ext cx="20797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IN" sz="1800" spc="-15" strike="noStrike">
                <a:solidFill>
                  <a:srgbClr val="ffffff"/>
                </a:solidFill>
                <a:latin typeface="Roboto"/>
              </a:rPr>
              <a:t>Classify </a:t>
            </a:r>
            <a:r>
              <a:rPr b="0" lang="en-IN" sz="1800" spc="-12" strike="noStrike">
                <a:solidFill>
                  <a:srgbClr val="ffffff"/>
                </a:solidFill>
                <a:latin typeface="Roboto"/>
              </a:rPr>
              <a:t> between</a:t>
            </a:r>
            <a:r>
              <a:rPr b="0" lang="en-IN" sz="1800" spc="-92" strike="noStrike">
                <a:solidFill>
                  <a:srgbClr val="ffffff"/>
                </a:solidFill>
                <a:latin typeface="Roboto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Roboto"/>
              </a:rPr>
              <a:t>27 </a:t>
            </a:r>
            <a:r>
              <a:rPr b="0" lang="en-IN" sz="1800" spc="-432" strike="noStrike">
                <a:solidFill>
                  <a:srgbClr val="ffffff"/>
                </a:solidFill>
                <a:latin typeface="Roboto"/>
              </a:rPr>
              <a:t> </a:t>
            </a:r>
            <a:r>
              <a:rPr b="0" lang="en-IN" sz="1800" spc="-26" strike="noStrike">
                <a:solidFill>
                  <a:srgbClr val="ffffff"/>
                </a:solidFill>
                <a:latin typeface="Roboto"/>
              </a:rPr>
              <a:t>Symbols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33" name="object 8"/>
          <p:cNvGrpSpPr/>
          <p:nvPr/>
        </p:nvGrpSpPr>
        <p:grpSpPr>
          <a:xfrm>
            <a:off x="1914120" y="2701440"/>
            <a:ext cx="730440" cy="543240"/>
            <a:chOff x="1914120" y="2701440"/>
            <a:chExt cx="730440" cy="543240"/>
          </a:xfrm>
        </p:grpSpPr>
        <p:sp>
          <p:nvSpPr>
            <p:cNvPr id="234" name="object 9"/>
            <p:cNvSpPr/>
            <p:nvPr/>
          </p:nvSpPr>
          <p:spPr>
            <a:xfrm>
              <a:off x="1917360" y="2701440"/>
              <a:ext cx="727200" cy="543240"/>
            </a:xfrm>
            <a:custGeom>
              <a:avLst/>
              <a:gdLst/>
              <a:ahLst/>
              <a:rect l="l" t="t" r="r" b="b"/>
              <a:pathLst>
                <a:path w="727710" h="543560">
                  <a:moveTo>
                    <a:pt x="363856" y="543564"/>
                  </a:moveTo>
                  <a:lnTo>
                    <a:pt x="310088" y="540617"/>
                  </a:lnTo>
                  <a:lnTo>
                    <a:pt x="258769" y="532057"/>
                  </a:lnTo>
                  <a:lnTo>
                    <a:pt x="210463" y="518304"/>
                  </a:lnTo>
                  <a:lnTo>
                    <a:pt x="165732" y="499778"/>
                  </a:lnTo>
                  <a:lnTo>
                    <a:pt x="125139" y="476900"/>
                  </a:lnTo>
                  <a:lnTo>
                    <a:pt x="89247" y="450091"/>
                  </a:lnTo>
                  <a:lnTo>
                    <a:pt x="58619" y="419770"/>
                  </a:lnTo>
                  <a:lnTo>
                    <a:pt x="33817" y="386358"/>
                  </a:lnTo>
                  <a:lnTo>
                    <a:pt x="15405" y="350276"/>
                  </a:lnTo>
                  <a:lnTo>
                    <a:pt x="3945" y="311943"/>
                  </a:lnTo>
                  <a:lnTo>
                    <a:pt x="0" y="271782"/>
                  </a:lnTo>
                  <a:lnTo>
                    <a:pt x="3945" y="231620"/>
                  </a:lnTo>
                  <a:lnTo>
                    <a:pt x="15405" y="193287"/>
                  </a:lnTo>
                  <a:lnTo>
                    <a:pt x="33817" y="157205"/>
                  </a:lnTo>
                  <a:lnTo>
                    <a:pt x="58619" y="123793"/>
                  </a:lnTo>
                  <a:lnTo>
                    <a:pt x="89247" y="93473"/>
                  </a:lnTo>
                  <a:lnTo>
                    <a:pt x="125139" y="66663"/>
                  </a:lnTo>
                  <a:lnTo>
                    <a:pt x="165732" y="43785"/>
                  </a:lnTo>
                  <a:lnTo>
                    <a:pt x="210463" y="25260"/>
                  </a:lnTo>
                  <a:lnTo>
                    <a:pt x="258769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2" y="11506"/>
                  </a:lnTo>
                  <a:lnTo>
                    <a:pt x="517249" y="25260"/>
                  </a:lnTo>
                  <a:lnTo>
                    <a:pt x="561980" y="43785"/>
                  </a:lnTo>
                  <a:lnTo>
                    <a:pt x="602572" y="66663"/>
                  </a:lnTo>
                  <a:lnTo>
                    <a:pt x="638465" y="93473"/>
                  </a:lnTo>
                  <a:lnTo>
                    <a:pt x="669093" y="123793"/>
                  </a:lnTo>
                  <a:lnTo>
                    <a:pt x="693895" y="157205"/>
                  </a:lnTo>
                  <a:lnTo>
                    <a:pt x="712307" y="193287"/>
                  </a:lnTo>
                  <a:lnTo>
                    <a:pt x="723767" y="231620"/>
                  </a:lnTo>
                  <a:lnTo>
                    <a:pt x="727712" y="271782"/>
                  </a:lnTo>
                  <a:lnTo>
                    <a:pt x="723767" y="311943"/>
                  </a:lnTo>
                  <a:lnTo>
                    <a:pt x="712307" y="350276"/>
                  </a:lnTo>
                  <a:lnTo>
                    <a:pt x="693895" y="386358"/>
                  </a:lnTo>
                  <a:lnTo>
                    <a:pt x="669093" y="419770"/>
                  </a:lnTo>
                  <a:lnTo>
                    <a:pt x="638465" y="450091"/>
                  </a:lnTo>
                  <a:lnTo>
                    <a:pt x="602572" y="476900"/>
                  </a:lnTo>
                  <a:lnTo>
                    <a:pt x="561980" y="499778"/>
                  </a:lnTo>
                  <a:lnTo>
                    <a:pt x="517249" y="518304"/>
                  </a:lnTo>
                  <a:lnTo>
                    <a:pt x="468942" y="532057"/>
                  </a:lnTo>
                  <a:lnTo>
                    <a:pt x="417624" y="540617"/>
                  </a:lnTo>
                  <a:lnTo>
                    <a:pt x="363856" y="5435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object 10"/>
            <p:cNvSpPr/>
            <p:nvPr/>
          </p:nvSpPr>
          <p:spPr>
            <a:xfrm>
              <a:off x="1914120" y="2887560"/>
              <a:ext cx="552240" cy="171000"/>
            </a:xfrm>
            <a:custGeom>
              <a:avLst/>
              <a:gdLst/>
              <a:ahLst/>
              <a:rect l="l" t="t" r="r" b="b"/>
              <a:pathLst>
                <a:path w="552450" h="171450">
                  <a:moveTo>
                    <a:pt x="437960" y="170834"/>
                  </a:moveTo>
                  <a:lnTo>
                    <a:pt x="437960" y="112767"/>
                  </a:lnTo>
                  <a:lnTo>
                    <a:pt x="0" y="112767"/>
                  </a:lnTo>
                  <a:lnTo>
                    <a:pt x="0" y="58066"/>
                  </a:lnTo>
                  <a:lnTo>
                    <a:pt x="437960" y="58066"/>
                  </a:lnTo>
                  <a:lnTo>
                    <a:pt x="437960" y="0"/>
                  </a:lnTo>
                  <a:lnTo>
                    <a:pt x="552368" y="85417"/>
                  </a:lnTo>
                  <a:lnTo>
                    <a:pt x="437960" y="170834"/>
                  </a:lnTo>
                  <a:close/>
                </a:path>
              </a:pathLst>
            </a:custGeom>
            <a:solidFill>
              <a:srgbClr val="0d5d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6" name="object 11"/>
          <p:cNvGrpSpPr/>
          <p:nvPr/>
        </p:nvGrpSpPr>
        <p:grpSpPr>
          <a:xfrm>
            <a:off x="5555160" y="2644560"/>
            <a:ext cx="968040" cy="657000"/>
            <a:chOff x="5555160" y="2644560"/>
            <a:chExt cx="968040" cy="657000"/>
          </a:xfrm>
        </p:grpSpPr>
        <p:sp>
          <p:nvSpPr>
            <p:cNvPr id="237" name="object 12"/>
            <p:cNvSpPr/>
            <p:nvPr/>
          </p:nvSpPr>
          <p:spPr>
            <a:xfrm>
              <a:off x="5559480" y="2644560"/>
              <a:ext cx="963720" cy="657000"/>
            </a:xfrm>
            <a:custGeom>
              <a:avLst/>
              <a:gdLst/>
              <a:ahLst/>
              <a:rect l="l" t="t" r="r" b="b"/>
              <a:pathLst>
                <a:path w="963929" h="657225">
                  <a:moveTo>
                    <a:pt x="481933" y="657026"/>
                  </a:moveTo>
                  <a:lnTo>
                    <a:pt x="425730" y="654816"/>
                  </a:lnTo>
                  <a:lnTo>
                    <a:pt x="371430" y="648350"/>
                  </a:lnTo>
                  <a:lnTo>
                    <a:pt x="319397" y="637875"/>
                  </a:lnTo>
                  <a:lnTo>
                    <a:pt x="269991" y="623636"/>
                  </a:lnTo>
                  <a:lnTo>
                    <a:pt x="223574" y="605881"/>
                  </a:lnTo>
                  <a:lnTo>
                    <a:pt x="180508" y="584856"/>
                  </a:lnTo>
                  <a:lnTo>
                    <a:pt x="141155" y="560807"/>
                  </a:lnTo>
                  <a:lnTo>
                    <a:pt x="105875" y="533981"/>
                  </a:lnTo>
                  <a:lnTo>
                    <a:pt x="75031" y="504625"/>
                  </a:lnTo>
                  <a:lnTo>
                    <a:pt x="48984" y="472985"/>
                  </a:lnTo>
                  <a:lnTo>
                    <a:pt x="28096" y="439307"/>
                  </a:lnTo>
                  <a:lnTo>
                    <a:pt x="12728" y="403838"/>
                  </a:lnTo>
                  <a:lnTo>
                    <a:pt x="3242" y="366825"/>
                  </a:lnTo>
                  <a:lnTo>
                    <a:pt x="0" y="328513"/>
                  </a:lnTo>
                  <a:lnTo>
                    <a:pt x="3242" y="290201"/>
                  </a:lnTo>
                  <a:lnTo>
                    <a:pt x="12728" y="253188"/>
                  </a:lnTo>
                  <a:lnTo>
                    <a:pt x="28096" y="217719"/>
                  </a:lnTo>
                  <a:lnTo>
                    <a:pt x="48984" y="184041"/>
                  </a:lnTo>
                  <a:lnTo>
                    <a:pt x="75031" y="152401"/>
                  </a:lnTo>
                  <a:lnTo>
                    <a:pt x="105875" y="123045"/>
                  </a:lnTo>
                  <a:lnTo>
                    <a:pt x="141155" y="96219"/>
                  </a:lnTo>
                  <a:lnTo>
                    <a:pt x="180508" y="72170"/>
                  </a:lnTo>
                  <a:lnTo>
                    <a:pt x="223574" y="51145"/>
                  </a:lnTo>
                  <a:lnTo>
                    <a:pt x="269991" y="33390"/>
                  </a:lnTo>
                  <a:lnTo>
                    <a:pt x="319397" y="19151"/>
                  </a:lnTo>
                  <a:lnTo>
                    <a:pt x="371430" y="8676"/>
                  </a:lnTo>
                  <a:lnTo>
                    <a:pt x="425730" y="2210"/>
                  </a:lnTo>
                  <a:lnTo>
                    <a:pt x="481933" y="0"/>
                  </a:lnTo>
                  <a:lnTo>
                    <a:pt x="538137" y="2210"/>
                  </a:lnTo>
                  <a:lnTo>
                    <a:pt x="592437" y="8676"/>
                  </a:lnTo>
                  <a:lnTo>
                    <a:pt x="644470" y="19151"/>
                  </a:lnTo>
                  <a:lnTo>
                    <a:pt x="693876" y="33390"/>
                  </a:lnTo>
                  <a:lnTo>
                    <a:pt x="740293" y="51145"/>
                  </a:lnTo>
                  <a:lnTo>
                    <a:pt x="783359" y="72170"/>
                  </a:lnTo>
                  <a:lnTo>
                    <a:pt x="822712" y="96219"/>
                  </a:lnTo>
                  <a:lnTo>
                    <a:pt x="857992" y="123045"/>
                  </a:lnTo>
                  <a:lnTo>
                    <a:pt x="888836" y="152401"/>
                  </a:lnTo>
                  <a:lnTo>
                    <a:pt x="914883" y="184041"/>
                  </a:lnTo>
                  <a:lnTo>
                    <a:pt x="935772" y="217719"/>
                  </a:lnTo>
                  <a:lnTo>
                    <a:pt x="951140" y="253188"/>
                  </a:lnTo>
                  <a:lnTo>
                    <a:pt x="960625" y="290201"/>
                  </a:lnTo>
                  <a:lnTo>
                    <a:pt x="963868" y="328513"/>
                  </a:lnTo>
                  <a:lnTo>
                    <a:pt x="960625" y="366825"/>
                  </a:lnTo>
                  <a:lnTo>
                    <a:pt x="951140" y="403838"/>
                  </a:lnTo>
                  <a:lnTo>
                    <a:pt x="935772" y="439307"/>
                  </a:lnTo>
                  <a:lnTo>
                    <a:pt x="914883" y="472985"/>
                  </a:lnTo>
                  <a:lnTo>
                    <a:pt x="888836" y="504625"/>
                  </a:lnTo>
                  <a:lnTo>
                    <a:pt x="857992" y="533981"/>
                  </a:lnTo>
                  <a:lnTo>
                    <a:pt x="822712" y="560807"/>
                  </a:lnTo>
                  <a:lnTo>
                    <a:pt x="783359" y="584856"/>
                  </a:lnTo>
                  <a:lnTo>
                    <a:pt x="740293" y="605881"/>
                  </a:lnTo>
                  <a:lnTo>
                    <a:pt x="693876" y="623636"/>
                  </a:lnTo>
                  <a:lnTo>
                    <a:pt x="644470" y="637875"/>
                  </a:lnTo>
                  <a:lnTo>
                    <a:pt x="592437" y="648350"/>
                  </a:lnTo>
                  <a:lnTo>
                    <a:pt x="538137" y="654816"/>
                  </a:lnTo>
                  <a:lnTo>
                    <a:pt x="481933" y="65702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object 13"/>
            <p:cNvSpPr/>
            <p:nvPr/>
          </p:nvSpPr>
          <p:spPr>
            <a:xfrm>
              <a:off x="5555160" y="2869560"/>
              <a:ext cx="731880" cy="206640"/>
            </a:xfrm>
            <a:custGeom>
              <a:avLst/>
              <a:gdLst/>
              <a:ahLst/>
              <a:rect l="l" t="t" r="r" b="b"/>
              <a:pathLst>
                <a:path w="732154" h="207010">
                  <a:moveTo>
                    <a:pt x="593332" y="206494"/>
                  </a:moveTo>
                  <a:lnTo>
                    <a:pt x="593332" y="136306"/>
                  </a:lnTo>
                  <a:lnTo>
                    <a:pt x="0" y="136306"/>
                  </a:lnTo>
                  <a:lnTo>
                    <a:pt x="0" y="70187"/>
                  </a:lnTo>
                  <a:lnTo>
                    <a:pt x="593332" y="70187"/>
                  </a:lnTo>
                  <a:lnTo>
                    <a:pt x="593332" y="0"/>
                  </a:lnTo>
                  <a:lnTo>
                    <a:pt x="731622" y="103247"/>
                  </a:lnTo>
                  <a:lnTo>
                    <a:pt x="593332" y="206494"/>
                  </a:lnTo>
                  <a:close/>
                </a:path>
              </a:pathLst>
            </a:custGeom>
            <a:solidFill>
              <a:srgbClr val="0d5d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80000" y="2160000"/>
            <a:ext cx="1556640" cy="150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928800" y="1462320"/>
            <a:ext cx="21384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000" spc="-7" strike="noStrike">
                <a:solidFill>
                  <a:srgbClr val="cc0000"/>
                </a:solidFill>
                <a:latin typeface="Times New Roman"/>
              </a:rPr>
              <a:t>Algorithm</a:t>
            </a:r>
            <a:r>
              <a:rPr b="1" lang="en-IN" sz="2000" spc="-46" strike="noStrike">
                <a:solidFill>
                  <a:srgbClr val="cc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cc0000"/>
                </a:solidFill>
                <a:latin typeface="Times New Roman"/>
              </a:rPr>
              <a:t>Layer</a:t>
            </a:r>
            <a:r>
              <a:rPr b="1" lang="en-IN" sz="2000" spc="-46" strike="noStrike">
                <a:solidFill>
                  <a:srgbClr val="cc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cc0000"/>
                </a:solidFill>
                <a:latin typeface="Times New Roman"/>
              </a:rPr>
              <a:t>1:</a:t>
            </a:r>
            <a:endParaRPr b="0" lang="en-IN" sz="2000" spc="-1" strike="noStrike">
              <a:latin typeface="Calibri"/>
            </a:endParaRPr>
          </a:p>
        </p:txBody>
      </p:sp>
      <p:sp>
        <p:nvSpPr>
          <p:cNvPr id="241" name="object 3"/>
          <p:cNvSpPr/>
          <p:nvPr/>
        </p:nvSpPr>
        <p:spPr>
          <a:xfrm>
            <a:off x="946800" y="1896840"/>
            <a:ext cx="7068960" cy="177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8440" indent="-285840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298440"/>
              </a:tabLst>
            </a:pPr>
            <a:r>
              <a:rPr b="0" lang="en-IN" sz="1800" spc="-7" strike="noStrike">
                <a:latin typeface="Times New Roman"/>
              </a:rPr>
              <a:t>Apply </a:t>
            </a:r>
            <a:r>
              <a:rPr b="0" lang="en-IN" sz="1800" spc="-1" strike="noStrike">
                <a:latin typeface="Times New Roman"/>
              </a:rPr>
              <a:t>gaussian blur filter </a:t>
            </a:r>
            <a:r>
              <a:rPr b="0" lang="en-IN" sz="1800" spc="-7" strike="noStrike">
                <a:latin typeface="Times New Roman"/>
              </a:rPr>
              <a:t>and threshold to the </a:t>
            </a:r>
            <a:r>
              <a:rPr b="0" lang="en-IN" sz="1800" spc="-1" strike="noStrike">
                <a:latin typeface="Times New Roman"/>
              </a:rPr>
              <a:t>frame </a:t>
            </a:r>
            <a:r>
              <a:rPr b="0" lang="en-IN" sz="1800" spc="-7" strike="noStrike">
                <a:latin typeface="Times New Roman"/>
              </a:rPr>
              <a:t>taken with </a:t>
            </a:r>
            <a:r>
              <a:rPr b="0" lang="en-IN" sz="1800" spc="-1" strike="noStrike">
                <a:latin typeface="Times New Roman"/>
              </a:rPr>
              <a:t>opencv </a:t>
            </a:r>
            <a:r>
              <a:rPr b="0" lang="en-IN" sz="1800" spc="-7" strike="noStrike">
                <a:latin typeface="Times New Roman"/>
              </a:rPr>
              <a:t>to </a:t>
            </a:r>
            <a:r>
              <a:rPr b="0" lang="en-IN" sz="1800" spc="-4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get</a:t>
            </a:r>
            <a:r>
              <a:rPr b="0" lang="en-IN" sz="1800" spc="-7" strike="noStrike">
                <a:latin typeface="Times New Roman"/>
              </a:rPr>
              <a:t> the </a:t>
            </a:r>
            <a:r>
              <a:rPr b="0" lang="en-IN" sz="1800" spc="-1" strike="noStrike">
                <a:latin typeface="Times New Roman"/>
              </a:rPr>
              <a:t>processed</a:t>
            </a:r>
            <a:r>
              <a:rPr b="0" lang="en-IN" sz="1800" spc="-7" strike="noStrike">
                <a:latin typeface="Times New Roman"/>
              </a:rPr>
              <a:t> image after </a:t>
            </a:r>
            <a:r>
              <a:rPr b="0" lang="en-IN" sz="1800" spc="-1" strike="noStrike">
                <a:latin typeface="Times New Roman"/>
              </a:rPr>
              <a:t>feature</a:t>
            </a:r>
            <a:r>
              <a:rPr b="0" lang="en-IN" sz="1800" spc="-7" strike="noStrike">
                <a:latin typeface="Times New Roman"/>
              </a:rPr>
              <a:t> extraction.</a:t>
            </a:r>
            <a:endParaRPr b="0" lang="en-IN" sz="1800" spc="-1" strike="noStrike">
              <a:latin typeface="Arial"/>
            </a:endParaRPr>
          </a:p>
          <a:p>
            <a:pPr marL="298440" indent="-298440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298440"/>
              </a:tabLst>
            </a:pPr>
            <a:r>
              <a:rPr b="0" lang="en-IN" sz="1800" spc="-7" strike="noStrike">
                <a:latin typeface="Times New Roman"/>
              </a:rPr>
              <a:t>This </a:t>
            </a:r>
            <a:r>
              <a:rPr b="0" lang="en-IN" sz="1800" spc="-1" strike="noStrike">
                <a:latin typeface="Times New Roman"/>
              </a:rPr>
              <a:t>processed </a:t>
            </a:r>
            <a:r>
              <a:rPr b="0" lang="en-IN" sz="1800" spc="-7" strike="noStrike">
                <a:latin typeface="Times New Roman"/>
              </a:rPr>
              <a:t>image is </a:t>
            </a:r>
            <a:r>
              <a:rPr b="0" lang="en-IN" sz="1800" spc="-1" strike="noStrike">
                <a:latin typeface="Times New Roman"/>
              </a:rPr>
              <a:t>passed </a:t>
            </a:r>
            <a:r>
              <a:rPr b="0" lang="en-IN" sz="1800" spc="-7" strike="noStrike">
                <a:latin typeface="Times New Roman"/>
              </a:rPr>
              <a:t>to the CNN model </a:t>
            </a:r>
            <a:r>
              <a:rPr b="0" lang="en-IN" sz="1800" spc="-1" strike="noStrike">
                <a:latin typeface="Times New Roman"/>
              </a:rPr>
              <a:t>for prediction </a:t>
            </a:r>
            <a:r>
              <a:rPr b="0" lang="en-IN" sz="1800" spc="-7" strike="noStrike">
                <a:latin typeface="Times New Roman"/>
              </a:rPr>
              <a:t>and if </a:t>
            </a:r>
            <a:r>
              <a:rPr b="0" lang="en-IN" sz="1800" spc="-1" strike="noStrike">
                <a:latin typeface="Times New Roman"/>
              </a:rPr>
              <a:t>a </a:t>
            </a:r>
            <a:r>
              <a:rPr b="0" lang="en-IN" sz="1800" spc="-43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letter is </a:t>
            </a:r>
            <a:r>
              <a:rPr b="0" lang="en-IN" sz="1800" spc="-1" strike="noStrike">
                <a:latin typeface="Times New Roman"/>
              </a:rPr>
              <a:t>detected for </a:t>
            </a:r>
            <a:r>
              <a:rPr b="0" lang="en-IN" sz="1800" spc="-7" strike="noStrike">
                <a:latin typeface="Times New Roman"/>
              </a:rPr>
              <a:t>more than </a:t>
            </a:r>
            <a:r>
              <a:rPr b="0" lang="en-IN" sz="1800" spc="-1" strike="noStrike">
                <a:latin typeface="Times New Roman"/>
              </a:rPr>
              <a:t>50 frames </a:t>
            </a:r>
            <a:r>
              <a:rPr b="0" lang="en-IN" sz="1800" spc="-7" strike="noStrike">
                <a:latin typeface="Times New Roman"/>
              </a:rPr>
              <a:t>then the letter is </a:t>
            </a:r>
            <a:r>
              <a:rPr b="0" lang="en-IN" sz="1800" spc="-1" strike="noStrike">
                <a:latin typeface="Times New Roman"/>
              </a:rPr>
              <a:t>printed </a:t>
            </a:r>
            <a:r>
              <a:rPr b="0" lang="en-IN" sz="1800" spc="-7" strike="noStrike">
                <a:latin typeface="Times New Roman"/>
              </a:rPr>
              <a:t>and 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taken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into consideration </a:t>
            </a:r>
            <a:r>
              <a:rPr b="0" lang="en-IN" sz="1800" spc="-1" strike="noStrike">
                <a:latin typeface="Times New Roman"/>
              </a:rPr>
              <a:t>for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forming </a:t>
            </a:r>
            <a:r>
              <a:rPr b="0" lang="en-IN" sz="1800" spc="-7" strike="noStrike">
                <a:latin typeface="Times New Roman"/>
              </a:rPr>
              <a:t>the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word.</a:t>
            </a:r>
            <a:endParaRPr b="0" lang="en-IN" sz="1800" spc="-1" strike="noStrike"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298440"/>
              </a:tabLst>
            </a:pPr>
            <a:r>
              <a:rPr b="0" lang="en-IN" sz="1800" spc="-7" strike="noStrike">
                <a:latin typeface="Times New Roman"/>
              </a:rPr>
              <a:t>Space</a:t>
            </a:r>
            <a:r>
              <a:rPr b="0" lang="en-IN" sz="1800" spc="-1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between</a:t>
            </a:r>
            <a:r>
              <a:rPr b="0" lang="en-IN" sz="1800" spc="-7" strike="noStrike">
                <a:latin typeface="Times New Roman"/>
              </a:rPr>
              <a:t> the</a:t>
            </a:r>
            <a:r>
              <a:rPr b="0" lang="en-IN" sz="1800" spc="-1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words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are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considered</a:t>
            </a:r>
            <a:r>
              <a:rPr b="0" lang="en-IN" sz="1800" spc="-1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using</a:t>
            </a:r>
            <a:r>
              <a:rPr b="0" lang="en-IN" sz="1800" spc="-7" strike="noStrike">
                <a:latin typeface="Times New Roman"/>
              </a:rPr>
              <a:t> the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blank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symbol.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997560" y="1381680"/>
            <a:ext cx="213840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000" spc="-7" strike="noStrike">
                <a:solidFill>
                  <a:srgbClr val="cc0000"/>
                </a:solidFill>
                <a:latin typeface="Times New Roman"/>
              </a:rPr>
              <a:t>Algorithm</a:t>
            </a:r>
            <a:r>
              <a:rPr b="1" lang="en-IN" sz="2000" spc="-46" strike="noStrike">
                <a:solidFill>
                  <a:srgbClr val="cc0000"/>
                </a:solidFill>
                <a:latin typeface="Times New Roman"/>
              </a:rPr>
              <a:t> </a:t>
            </a:r>
            <a:r>
              <a:rPr b="1" lang="en-IN" sz="2000" spc="-7" strike="noStrike">
                <a:solidFill>
                  <a:srgbClr val="cc0000"/>
                </a:solidFill>
                <a:latin typeface="Times New Roman"/>
              </a:rPr>
              <a:t>Layer</a:t>
            </a:r>
            <a:r>
              <a:rPr b="1" lang="en-IN" sz="2000" spc="-46" strike="noStrike">
                <a:solidFill>
                  <a:srgbClr val="cc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cc0000"/>
                </a:solidFill>
                <a:latin typeface="Times New Roman"/>
              </a:rPr>
              <a:t>2:</a:t>
            </a:r>
            <a:endParaRPr b="0" lang="en-IN" sz="2000" spc="-1" strike="noStrike">
              <a:latin typeface="Calibri"/>
            </a:endParaRPr>
          </a:p>
        </p:txBody>
      </p:sp>
      <p:sp>
        <p:nvSpPr>
          <p:cNvPr id="243" name="object 3"/>
          <p:cNvSpPr/>
          <p:nvPr/>
        </p:nvSpPr>
        <p:spPr>
          <a:xfrm>
            <a:off x="1037520" y="1896840"/>
            <a:ext cx="7612200" cy="14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We</a:t>
            </a:r>
            <a:r>
              <a:rPr b="0" lang="en-IN" sz="1800" spc="-1" strike="noStrike">
                <a:latin typeface="Times New Roman"/>
              </a:rPr>
              <a:t> detect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various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sets</a:t>
            </a:r>
            <a:r>
              <a:rPr b="0" lang="en-IN" sz="1800" spc="-1" strike="noStrike">
                <a:latin typeface="Times New Roman"/>
              </a:rPr>
              <a:t> of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symbols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which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show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similar</a:t>
            </a:r>
            <a:r>
              <a:rPr b="0" lang="en-IN" sz="1800" spc="-1" strike="noStrike">
                <a:latin typeface="Times New Roman"/>
              </a:rPr>
              <a:t> results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on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getting </a:t>
            </a:r>
            <a:r>
              <a:rPr b="0" lang="en-IN" sz="1800" spc="-4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detected.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We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then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classify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between</a:t>
            </a:r>
            <a:r>
              <a:rPr b="0" lang="en-IN" sz="1800" spc="-7" strike="noStrike">
                <a:latin typeface="Times New Roman"/>
              </a:rPr>
              <a:t> those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sets </a:t>
            </a:r>
            <a:r>
              <a:rPr b="0" lang="en-IN" sz="1800" spc="-1" strike="noStrike">
                <a:latin typeface="Times New Roman"/>
              </a:rPr>
              <a:t>using</a:t>
            </a:r>
            <a:r>
              <a:rPr b="0" lang="en-IN" sz="1800" spc="-7" strike="noStrike">
                <a:latin typeface="Times New Roman"/>
              </a:rPr>
              <a:t> classifiers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made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for</a:t>
            </a:r>
            <a:r>
              <a:rPr b="0" lang="en-IN" sz="1800" spc="-7" strike="noStrike">
                <a:latin typeface="Times New Roman"/>
              </a:rPr>
              <a:t> those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sets </a:t>
            </a:r>
            <a:r>
              <a:rPr b="0" lang="en-IN" sz="1800" spc="-1" strike="noStrike">
                <a:latin typeface="Times New Roman"/>
              </a:rPr>
              <a:t>only.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7000"/>
              </a:lnSpc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1" strike="noStrike">
                <a:latin typeface="Times New Roman"/>
              </a:rPr>
              <a:t>In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our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testing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we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found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that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following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symbols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were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not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showing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properly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and </a:t>
            </a:r>
            <a:r>
              <a:rPr b="0" lang="en-IN" sz="1800" spc="-43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were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giving other </a:t>
            </a:r>
            <a:r>
              <a:rPr b="0" lang="en-IN" sz="1800" spc="-7" strike="noStrike">
                <a:latin typeface="Times New Roman"/>
              </a:rPr>
              <a:t>symbols also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object 4"/>
          <p:cNvSpPr/>
          <p:nvPr/>
        </p:nvSpPr>
        <p:spPr>
          <a:xfrm>
            <a:off x="1461240" y="3373200"/>
            <a:ext cx="964800" cy="11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480" bIns="0" anchor="t">
            <a:spAutoFit/>
          </a:bodyPr>
          <a:p>
            <a:pPr marL="412920" indent="-3999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12200"/>
                <a:tab algn="l" pos="412920"/>
              </a:tabLst>
            </a:pPr>
            <a:r>
              <a:rPr b="0" lang="en-IN" sz="1800" spc="-7" strike="noStrike">
                <a:latin typeface="Times New Roman"/>
              </a:rPr>
              <a:t>For</a:t>
            </a:r>
            <a:r>
              <a:rPr b="0" lang="en-IN" sz="1800" spc="-10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</a:t>
            </a:r>
            <a:endParaRPr b="0" lang="en-IN" sz="1800" spc="-1" strike="noStrike">
              <a:latin typeface="Arial"/>
            </a:endParaRPr>
          </a:p>
          <a:p>
            <a:pPr marL="412920" indent="-39996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12200"/>
                <a:tab algn="l" pos="412920"/>
              </a:tabLst>
            </a:pPr>
            <a:r>
              <a:rPr b="0" lang="en-IN" sz="1800" spc="-7" strike="noStrike">
                <a:latin typeface="Times New Roman"/>
              </a:rPr>
              <a:t>For</a:t>
            </a:r>
            <a:r>
              <a:rPr b="0" lang="en-IN" sz="1800" spc="-10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U</a:t>
            </a:r>
            <a:endParaRPr b="0" lang="en-IN" sz="1800" spc="-1" strike="noStrike">
              <a:latin typeface="Arial"/>
            </a:endParaRPr>
          </a:p>
          <a:p>
            <a:pPr marL="412920" indent="-39996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12200"/>
                <a:tab algn="l" pos="412920"/>
              </a:tabLst>
            </a:pPr>
            <a:r>
              <a:rPr b="0" lang="en-IN" sz="1800" spc="-7" strike="noStrike">
                <a:latin typeface="Times New Roman"/>
              </a:rPr>
              <a:t>For</a:t>
            </a:r>
            <a:r>
              <a:rPr b="0" lang="en-IN" sz="1800" spc="-5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I</a:t>
            </a:r>
            <a:endParaRPr b="0" lang="en-IN" sz="1800" spc="-1" strike="noStrike">
              <a:latin typeface="Arial"/>
            </a:endParaRPr>
          </a:p>
          <a:p>
            <a:pPr marL="412920" indent="-399960">
              <a:lnSpc>
                <a:spcPct val="100000"/>
              </a:lnSpc>
              <a:spcBef>
                <a:spcPts val="16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12200"/>
                <a:tab algn="l" pos="412920"/>
              </a:tabLst>
            </a:pPr>
            <a:r>
              <a:rPr b="0" lang="en-IN" sz="1800" spc="-7" strike="noStrike">
                <a:latin typeface="Times New Roman"/>
              </a:rPr>
              <a:t>For</a:t>
            </a:r>
            <a:r>
              <a:rPr b="0" lang="en-IN" sz="1800" spc="-5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object 5"/>
          <p:cNvSpPr/>
          <p:nvPr/>
        </p:nvSpPr>
        <p:spPr>
          <a:xfrm>
            <a:off x="2775600" y="3373200"/>
            <a:ext cx="1362240" cy="11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480" bIns="0" anchor="t">
            <a:spAutoFit/>
          </a:bodyPr>
          <a:p>
            <a:pPr marL="12600">
              <a:lnSpc>
                <a:spcPct val="100000"/>
              </a:lnSpc>
              <a:spcBef>
                <a:spcPts val="264"/>
              </a:spcBef>
              <a:buNone/>
            </a:pPr>
            <a:r>
              <a:rPr b="0" lang="en-IN" sz="1800" spc="-1" strike="noStrike">
                <a:latin typeface="Times New Roman"/>
              </a:rPr>
              <a:t>: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R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and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U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en-IN" sz="1800" spc="-1" strike="noStrike">
                <a:latin typeface="Times New Roman"/>
              </a:rPr>
              <a:t>: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and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R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en-IN" sz="1800" spc="-1" strike="noStrike">
                <a:latin typeface="Times New Roman"/>
              </a:rPr>
              <a:t>:</a:t>
            </a:r>
            <a:r>
              <a:rPr b="0" lang="en-IN" sz="1800" spc="-26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T,</a:t>
            </a:r>
            <a:r>
              <a:rPr b="0" lang="en-IN" sz="1800" spc="-2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D,</a:t>
            </a:r>
            <a:r>
              <a:rPr b="0" lang="en-IN" sz="1800" spc="-2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K</a:t>
            </a:r>
            <a:r>
              <a:rPr b="0" lang="en-IN" sz="1800" spc="-2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and</a:t>
            </a:r>
            <a:r>
              <a:rPr b="0" lang="en-IN" sz="1800" spc="-2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I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en-IN" sz="1800" spc="-1" strike="noStrike">
                <a:latin typeface="Times New Roman"/>
              </a:rPr>
              <a:t>:</a:t>
            </a:r>
            <a:r>
              <a:rPr b="0" lang="en-IN" sz="1800" spc="-3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M</a:t>
            </a:r>
            <a:r>
              <a:rPr b="0" lang="en-IN" sz="1800" spc="-26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and</a:t>
            </a:r>
            <a:r>
              <a:rPr b="0" lang="en-IN" sz="1800" spc="-3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00640" y="180000"/>
            <a:ext cx="577764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63" strike="noStrike">
                <a:solidFill>
                  <a:srgbClr val="1a1a1a"/>
                </a:solidFill>
                <a:latin typeface="Trebuchet MS"/>
              </a:rPr>
              <a:t>Convolutional</a:t>
            </a:r>
            <a:r>
              <a:rPr b="1" lang="en-IN" sz="3000" spc="-19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3000" spc="83" strike="noStrike">
                <a:solidFill>
                  <a:srgbClr val="1a1a1a"/>
                </a:solidFill>
                <a:latin typeface="Trebuchet MS"/>
              </a:rPr>
              <a:t>Neural</a:t>
            </a:r>
            <a:r>
              <a:rPr b="1" lang="en-IN" sz="3000" spc="-19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3000" spc="83" strike="noStrike">
                <a:solidFill>
                  <a:srgbClr val="1a1a1a"/>
                </a:solidFill>
                <a:latin typeface="Trebuchet MS"/>
              </a:rPr>
              <a:t>Networks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47" name="object 3"/>
          <p:cNvSpPr/>
          <p:nvPr/>
        </p:nvSpPr>
        <p:spPr>
          <a:xfrm>
            <a:off x="891360" y="1465200"/>
            <a:ext cx="4595760" cy="27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109" strike="noStrike">
                <a:solidFill>
                  <a:srgbClr val="595959"/>
                </a:solidFill>
                <a:latin typeface="Tahoma"/>
              </a:rPr>
              <a:t>CNNs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Tahoma"/>
              </a:rPr>
              <a:t>consist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595959"/>
                </a:solidFill>
                <a:latin typeface="Tahoma"/>
              </a:rPr>
              <a:t>of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595959"/>
                </a:solidFill>
                <a:latin typeface="Tahoma"/>
              </a:rPr>
              <a:t>multiple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595959"/>
                </a:solidFill>
                <a:latin typeface="Tahoma"/>
              </a:rPr>
              <a:t>convolutional  </a:t>
            </a:r>
            <a:r>
              <a:rPr b="0" lang="en-IN" sz="1800" spc="12" strike="noStrike">
                <a:solidFill>
                  <a:srgbClr val="595959"/>
                </a:solidFill>
                <a:latin typeface="Tahoma"/>
              </a:rPr>
              <a:t>layers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-12" strike="noStrike">
                <a:solidFill>
                  <a:srgbClr val="595959"/>
                </a:solidFill>
                <a:latin typeface="Tahoma"/>
              </a:rPr>
              <a:t>each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595959"/>
                </a:solidFill>
                <a:latin typeface="Tahoma"/>
              </a:rPr>
              <a:t>layer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4" strike="noStrike">
                <a:solidFill>
                  <a:srgbClr val="595959"/>
                </a:solidFill>
                <a:latin typeface="Tahoma"/>
              </a:rPr>
              <a:t>containing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595959"/>
                </a:solidFill>
                <a:latin typeface="Tahoma"/>
              </a:rPr>
              <a:t>numerous  </a:t>
            </a:r>
            <a:r>
              <a:rPr b="0" lang="en-IN" sz="1800" spc="9" strike="noStrike">
                <a:solidFill>
                  <a:srgbClr val="595959"/>
                </a:solidFill>
                <a:latin typeface="Tahoma"/>
              </a:rPr>
              <a:t>“filters”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Tahoma"/>
              </a:rPr>
              <a:t>which</a:t>
            </a:r>
            <a:r>
              <a:rPr b="0" lang="en-IN" sz="1800" spc="-21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595959"/>
                </a:solidFill>
                <a:latin typeface="Tahoma"/>
              </a:rPr>
              <a:t>perform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Tahoma"/>
              </a:rPr>
              <a:t>feature</a:t>
            </a:r>
            <a:r>
              <a:rPr b="0" lang="en-IN" sz="1800" spc="-21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9" strike="noStrike">
                <a:solidFill>
                  <a:srgbClr val="595959"/>
                </a:solidFill>
                <a:latin typeface="Tahoma"/>
              </a:rPr>
              <a:t>extraction.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12" strike="noStrike">
                <a:solidFill>
                  <a:srgbClr val="595959"/>
                </a:solidFill>
                <a:latin typeface="Tahoma"/>
              </a:rPr>
              <a:t>Initially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4" strike="noStrike">
                <a:solidFill>
                  <a:srgbClr val="595959"/>
                </a:solidFill>
                <a:latin typeface="Tahoma"/>
              </a:rPr>
              <a:t>these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9" strike="noStrike">
                <a:solidFill>
                  <a:srgbClr val="595959"/>
                </a:solidFill>
                <a:latin typeface="Tahoma"/>
              </a:rPr>
              <a:t>“filters”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9" strike="noStrike">
                <a:solidFill>
                  <a:srgbClr val="595959"/>
                </a:solidFill>
                <a:latin typeface="Tahoma"/>
              </a:rPr>
              <a:t>are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4" strike="noStrike">
                <a:solidFill>
                  <a:srgbClr val="595959"/>
                </a:solidFill>
                <a:latin typeface="Tahoma"/>
              </a:rPr>
              <a:t>random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-12" strike="noStrike">
                <a:solidFill>
                  <a:srgbClr val="595959"/>
                </a:solidFill>
                <a:latin typeface="Tahoma"/>
              </a:rPr>
              <a:t>and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9" strike="noStrike">
                <a:solidFill>
                  <a:srgbClr val="595959"/>
                </a:solidFill>
                <a:latin typeface="Tahoma"/>
              </a:rPr>
              <a:t>by  </a:t>
            </a:r>
            <a:r>
              <a:rPr b="0" lang="en-IN" sz="1800" spc="-7" strike="noStrike">
                <a:solidFill>
                  <a:srgbClr val="595959"/>
                </a:solidFill>
                <a:latin typeface="Tahoma"/>
              </a:rPr>
              <a:t>training,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595959"/>
                </a:solidFill>
                <a:latin typeface="Tahoma"/>
              </a:rPr>
              <a:t>the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Tahoma"/>
              </a:rPr>
              <a:t>feature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595959"/>
                </a:solidFill>
                <a:latin typeface="Tahoma"/>
              </a:rPr>
              <a:t>extraction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-12" strike="noStrike">
                <a:solidFill>
                  <a:srgbClr val="595959"/>
                </a:solidFill>
                <a:latin typeface="Tahoma"/>
              </a:rPr>
              <a:t>gets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29" strike="noStrike">
                <a:solidFill>
                  <a:srgbClr val="595959"/>
                </a:solidFill>
                <a:latin typeface="Tahoma"/>
              </a:rPr>
              <a:t>better  </a:t>
            </a:r>
            <a:r>
              <a:rPr b="0" lang="en-IN" sz="1800" spc="12" strike="noStrike">
                <a:solidFill>
                  <a:srgbClr val="595959"/>
                </a:solidFill>
                <a:latin typeface="Tahoma"/>
              </a:rPr>
              <a:t>by</a:t>
            </a:r>
            <a:r>
              <a:rPr b="0" lang="en-IN" sz="1800" spc="-22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4" strike="noStrike">
                <a:solidFill>
                  <a:srgbClr val="595959"/>
                </a:solidFill>
                <a:latin typeface="Tahoma"/>
              </a:rPr>
              <a:t>better.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21" strike="noStrike">
                <a:solidFill>
                  <a:srgbClr val="595959"/>
                </a:solidFill>
                <a:latin typeface="Tahoma"/>
              </a:rPr>
              <a:t>It’s</a:t>
            </a:r>
            <a:r>
              <a:rPr b="0" lang="en-IN" sz="1800" spc="-21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595959"/>
                </a:solidFill>
                <a:latin typeface="Tahoma"/>
              </a:rPr>
              <a:t>primarily</a:t>
            </a:r>
            <a:r>
              <a:rPr b="0" lang="en-IN" sz="1800" spc="-21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-7" strike="noStrike">
                <a:solidFill>
                  <a:srgbClr val="595959"/>
                </a:solidFill>
                <a:latin typeface="Tahoma"/>
              </a:rPr>
              <a:t>used</a:t>
            </a:r>
            <a:r>
              <a:rPr b="0" lang="en-IN" sz="1800" spc="-21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38" strike="noStrike">
                <a:solidFill>
                  <a:srgbClr val="595959"/>
                </a:solidFill>
                <a:latin typeface="Tahoma"/>
              </a:rPr>
              <a:t>for</a:t>
            </a:r>
            <a:r>
              <a:rPr b="0" lang="en-IN" sz="1800" spc="-21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-21" strike="noStrike">
                <a:solidFill>
                  <a:srgbClr val="595959"/>
                </a:solidFill>
                <a:latin typeface="Tahoma"/>
              </a:rPr>
              <a:t>image</a:t>
            </a:r>
            <a:r>
              <a:rPr b="0" lang="en-IN" sz="1800" spc="-21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595959"/>
                </a:solidFill>
                <a:latin typeface="Tahoma"/>
              </a:rPr>
              <a:t>classification.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8" name="object 4" descr=""/>
          <p:cNvPicPr/>
          <p:nvPr/>
        </p:nvPicPr>
        <p:blipFill>
          <a:blip r:embed="rId1"/>
          <a:stretch/>
        </p:blipFill>
        <p:spPr>
          <a:xfrm>
            <a:off x="6533280" y="1607400"/>
            <a:ext cx="2246760" cy="29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91000" y="1667160"/>
            <a:ext cx="5585760" cy="1110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43" strike="noStrike">
                <a:solidFill>
                  <a:srgbClr val="ffffff"/>
                </a:solidFill>
                <a:latin typeface="Trebuchet MS"/>
              </a:rPr>
              <a:t>Our</a:t>
            </a:r>
            <a:r>
              <a:rPr b="1" lang="en-IN" sz="3600" spc="-25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313" strike="noStrike">
                <a:solidFill>
                  <a:srgbClr val="ffffff"/>
                </a:solidFill>
                <a:latin typeface="Trebuchet MS"/>
              </a:rPr>
              <a:t>CNN</a:t>
            </a:r>
            <a:r>
              <a:rPr b="1" lang="en-IN" sz="3600" spc="-25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58" strike="noStrike">
                <a:solidFill>
                  <a:srgbClr val="ffffff"/>
                </a:solidFill>
                <a:latin typeface="Trebuchet MS"/>
              </a:rPr>
              <a:t>Classifier</a:t>
            </a:r>
            <a:r>
              <a:rPr b="1" lang="en-IN" sz="3600" spc="-25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94" strike="noStrike">
                <a:solidFill>
                  <a:srgbClr val="ffffff"/>
                </a:solidFill>
                <a:latin typeface="Trebuchet MS"/>
              </a:rPr>
              <a:t>Model</a:t>
            </a:r>
            <a:endParaRPr b="0" lang="en-IN" sz="36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object 2" descr=""/>
          <p:cNvPicPr/>
          <p:nvPr/>
        </p:nvPicPr>
        <p:blipFill>
          <a:blip r:embed="rId1"/>
          <a:stretch/>
        </p:blipFill>
        <p:spPr>
          <a:xfrm>
            <a:off x="678240" y="628560"/>
            <a:ext cx="7376400" cy="45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106640"/>
          </a:xfrm>
          <a:prstGeom prst="rect">
            <a:avLst/>
          </a:prstGeom>
          <a:noFill/>
          <a:ln w="0">
            <a:noFill/>
          </a:ln>
        </p:spPr>
        <p:txBody>
          <a:bodyPr lIns="0" rIns="0" tIns="9000" bIns="0" anchor="t">
            <a:noAutofit/>
          </a:bodyPr>
          <a:p>
            <a:pPr marL="12600">
              <a:lnSpc>
                <a:spcPct val="100000"/>
              </a:lnSpc>
              <a:spcBef>
                <a:spcPts val="71"/>
              </a:spcBef>
              <a:buNone/>
            </a:pPr>
            <a:r>
              <a:rPr b="1" lang="en-IN" sz="3600" spc="43" strike="noStrike">
                <a:solidFill>
                  <a:srgbClr val="ffffff"/>
                </a:solidFill>
                <a:latin typeface="Trebuchet MS"/>
              </a:rPr>
              <a:t>Finger</a:t>
            </a:r>
            <a:r>
              <a:rPr b="1" lang="en-IN" sz="3600" spc="-25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43" strike="noStrike">
                <a:solidFill>
                  <a:srgbClr val="ffffff"/>
                </a:solidFill>
                <a:latin typeface="Trebuchet MS"/>
              </a:rPr>
              <a:t>Spelling</a:t>
            </a:r>
            <a:r>
              <a:rPr b="1" lang="en-IN" sz="3600" spc="-25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03" strike="noStrike">
                <a:solidFill>
                  <a:srgbClr val="ffffff"/>
                </a:solidFill>
                <a:latin typeface="Trebuchet MS"/>
              </a:rPr>
              <a:t>Sentence </a:t>
            </a:r>
            <a:r>
              <a:rPr b="1" lang="en-IN" sz="3600" spc="-1067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38" strike="noStrike">
                <a:solidFill>
                  <a:srgbClr val="ffffff"/>
                </a:solidFill>
                <a:latin typeface="Trebuchet MS"/>
              </a:rPr>
              <a:t>Formation</a:t>
            </a:r>
            <a:endParaRPr b="0" lang="en-IN" sz="36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51400" y="656280"/>
            <a:ext cx="364860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63" strike="noStrike">
                <a:solidFill>
                  <a:srgbClr val="000000"/>
                </a:solidFill>
                <a:latin typeface="Trebuchet MS"/>
              </a:rPr>
              <a:t>Implementation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53" name="object 3"/>
          <p:cNvSpPr/>
          <p:nvPr/>
        </p:nvSpPr>
        <p:spPr>
          <a:xfrm>
            <a:off x="857880" y="1344600"/>
            <a:ext cx="8090280" cy="357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12920" indent="-399960" algn="just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12920"/>
              </a:tabLst>
            </a:pPr>
            <a:r>
              <a:rPr b="0" lang="en-IN" sz="1800" spc="-7" strike="noStrike">
                <a:latin typeface="Times New Roman"/>
              </a:rPr>
              <a:t>Whenever the count </a:t>
            </a:r>
            <a:r>
              <a:rPr b="0" lang="en-IN" sz="1800" spc="-1" strike="noStrike">
                <a:latin typeface="Times New Roman"/>
              </a:rPr>
              <a:t>of a </a:t>
            </a:r>
            <a:r>
              <a:rPr b="0" lang="en-IN" sz="1800" spc="-7" strike="noStrike">
                <a:latin typeface="Times New Roman"/>
              </a:rPr>
              <a:t>letter </a:t>
            </a:r>
            <a:r>
              <a:rPr b="0" lang="en-IN" sz="1800" spc="-1" strike="noStrike">
                <a:latin typeface="Times New Roman"/>
              </a:rPr>
              <a:t>detected </a:t>
            </a:r>
            <a:r>
              <a:rPr b="0" lang="en-IN" sz="1800" spc="-7" strike="noStrike">
                <a:latin typeface="Times New Roman"/>
              </a:rPr>
              <a:t>exceeds </a:t>
            </a:r>
            <a:r>
              <a:rPr b="0" lang="en-IN" sz="1800" spc="-1" strike="noStrike">
                <a:latin typeface="Times New Roman"/>
              </a:rPr>
              <a:t>a </a:t>
            </a:r>
            <a:r>
              <a:rPr b="0" lang="en-IN" sz="1800" spc="-7" strike="noStrike">
                <a:latin typeface="Times New Roman"/>
              </a:rPr>
              <a:t>specific </a:t>
            </a:r>
            <a:r>
              <a:rPr b="0" lang="en-IN" sz="1800" spc="-1" strike="noStrike">
                <a:latin typeface="Times New Roman"/>
              </a:rPr>
              <a:t>value </a:t>
            </a:r>
            <a:r>
              <a:rPr b="0" lang="en-IN" sz="1800" spc="-7" strike="noStrike">
                <a:latin typeface="Times New Roman"/>
              </a:rPr>
              <a:t>and </a:t>
            </a:r>
            <a:r>
              <a:rPr b="0" lang="en-IN" sz="1800" spc="-1" strike="noStrike">
                <a:latin typeface="Times New Roman"/>
              </a:rPr>
              <a:t>no other </a:t>
            </a:r>
            <a:r>
              <a:rPr b="0" lang="en-IN" sz="1800" spc="-7" strike="noStrike">
                <a:latin typeface="Times New Roman"/>
              </a:rPr>
              <a:t>letter 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is close to it </a:t>
            </a:r>
            <a:r>
              <a:rPr b="0" lang="en-IN" sz="1800" spc="-1" strike="noStrike">
                <a:latin typeface="Times New Roman"/>
              </a:rPr>
              <a:t>by a </a:t>
            </a:r>
            <a:r>
              <a:rPr b="0" lang="en-IN" sz="1800" spc="-7" strike="noStrike">
                <a:latin typeface="Times New Roman"/>
              </a:rPr>
              <a:t>threshold we </a:t>
            </a:r>
            <a:r>
              <a:rPr b="0" lang="en-IN" sz="1800" spc="-1" strike="noStrike">
                <a:latin typeface="Times New Roman"/>
              </a:rPr>
              <a:t>print </a:t>
            </a:r>
            <a:r>
              <a:rPr b="0" lang="en-IN" sz="1800" spc="-7" strike="noStrike">
                <a:latin typeface="Times New Roman"/>
              </a:rPr>
              <a:t>the letter and add it to the current string(In </a:t>
            </a:r>
            <a:r>
              <a:rPr b="0" lang="en-IN" sz="1800" spc="-1" strike="noStrike">
                <a:latin typeface="Times New Roman"/>
              </a:rPr>
              <a:t>our 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code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we </a:t>
            </a:r>
            <a:r>
              <a:rPr b="0" lang="en-IN" sz="1800" spc="-1" strike="noStrike">
                <a:latin typeface="Times New Roman"/>
              </a:rPr>
              <a:t>kept </a:t>
            </a:r>
            <a:r>
              <a:rPr b="0" lang="en-IN" sz="1800" spc="-7" strike="noStrike">
                <a:latin typeface="Times New Roman"/>
              </a:rPr>
              <a:t>the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value </a:t>
            </a:r>
            <a:r>
              <a:rPr b="0" lang="en-IN" sz="1800" spc="-7" strike="noStrike">
                <a:latin typeface="Times New Roman"/>
              </a:rPr>
              <a:t>as </a:t>
            </a:r>
            <a:r>
              <a:rPr b="0" lang="en-IN" sz="1800" spc="-1" strike="noStrike">
                <a:latin typeface="Times New Roman"/>
              </a:rPr>
              <a:t>50 </a:t>
            </a:r>
            <a:r>
              <a:rPr b="0" lang="en-IN" sz="1800" spc="-7" strike="noStrike">
                <a:latin typeface="Times New Roman"/>
              </a:rPr>
              <a:t>and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difference </a:t>
            </a:r>
            <a:r>
              <a:rPr b="0" lang="en-IN" sz="1800" spc="-7" strike="noStrike">
                <a:latin typeface="Times New Roman"/>
              </a:rPr>
              <a:t>threshold as </a:t>
            </a:r>
            <a:r>
              <a:rPr b="0" lang="en-IN" sz="1800" spc="-1" strike="noStrike">
                <a:latin typeface="Times New Roman"/>
              </a:rPr>
              <a:t>20).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12920"/>
              </a:tabLst>
            </a:pPr>
            <a:endParaRPr b="0" lang="en-IN" sz="2000" spc="-1" strike="noStrike">
              <a:latin typeface="Arial"/>
            </a:endParaRPr>
          </a:p>
          <a:p>
            <a:pPr marL="355680" indent="-343080">
              <a:lnSpc>
                <a:spcPct val="107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354960"/>
                <a:tab algn="l" pos="355680"/>
              </a:tabLst>
            </a:pPr>
            <a:r>
              <a:rPr b="0" lang="en-IN" sz="1800" spc="-7" strike="noStrike">
                <a:latin typeface="Times New Roman"/>
              </a:rPr>
              <a:t>Otherwise we clear the current </a:t>
            </a:r>
            <a:r>
              <a:rPr b="0" lang="en-IN" sz="1800" spc="-1" strike="noStrike">
                <a:latin typeface="Times New Roman"/>
              </a:rPr>
              <a:t>dictionary </a:t>
            </a:r>
            <a:r>
              <a:rPr b="0" lang="en-IN" sz="1800" spc="-7" strike="noStrike">
                <a:latin typeface="Times New Roman"/>
              </a:rPr>
              <a:t>which </a:t>
            </a:r>
            <a:r>
              <a:rPr b="0" lang="en-IN" sz="1800" spc="-1" strike="noStrike">
                <a:latin typeface="Times New Roman"/>
              </a:rPr>
              <a:t>has </a:t>
            </a:r>
            <a:r>
              <a:rPr b="0" lang="en-IN" sz="1800" spc="-7" strike="noStrike">
                <a:latin typeface="Times New Roman"/>
              </a:rPr>
              <a:t>the count </a:t>
            </a:r>
            <a:r>
              <a:rPr b="0" lang="en-IN" sz="1800" spc="-1" strike="noStrike">
                <a:latin typeface="Times New Roman"/>
              </a:rPr>
              <a:t>of detections of </a:t>
            </a:r>
            <a:r>
              <a:rPr b="0" lang="en-IN" sz="1800" spc="-4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present</a:t>
            </a:r>
            <a:r>
              <a:rPr b="0" lang="en-IN" sz="1800" spc="-7" strike="noStrike">
                <a:latin typeface="Times New Roman"/>
              </a:rPr>
              <a:t> symbol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to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avoid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the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probability of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a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wrong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letter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getting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predicted.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354960"/>
                <a:tab algn="l" pos="355680"/>
              </a:tabLst>
            </a:pPr>
            <a:endParaRPr b="0" lang="en-IN" sz="2000" spc="-1" strike="noStrike">
              <a:latin typeface="Arial"/>
            </a:endParaRPr>
          </a:p>
          <a:p>
            <a:pPr marL="354960" indent="-354960">
              <a:lnSpc>
                <a:spcPct val="107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354960"/>
                <a:tab algn="l" pos="355680"/>
              </a:tabLst>
            </a:pPr>
            <a:r>
              <a:rPr b="0" lang="en-IN" sz="1800" spc="-7" strike="noStrike">
                <a:latin typeface="Times New Roman"/>
              </a:rPr>
              <a:t>Whenever the count </a:t>
            </a:r>
            <a:r>
              <a:rPr b="0" lang="en-IN" sz="1800" spc="-1" strike="noStrike">
                <a:latin typeface="Times New Roman"/>
              </a:rPr>
              <a:t>of a blank(plain background) detected </a:t>
            </a:r>
            <a:r>
              <a:rPr b="0" lang="en-IN" sz="1800" spc="-7" strike="noStrike">
                <a:latin typeface="Times New Roman"/>
              </a:rPr>
              <a:t>exceeds </a:t>
            </a:r>
            <a:r>
              <a:rPr b="0" lang="en-IN" sz="1800" spc="-1" strike="noStrike">
                <a:latin typeface="Times New Roman"/>
              </a:rPr>
              <a:t>a 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specific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value</a:t>
            </a:r>
            <a:r>
              <a:rPr b="0" lang="en-IN" sz="1800" spc="-7" strike="noStrike">
                <a:latin typeface="Times New Roman"/>
              </a:rPr>
              <a:t> and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if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the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current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buffer</a:t>
            </a:r>
            <a:r>
              <a:rPr b="0" lang="en-IN" sz="1800" spc="-7" strike="noStrike">
                <a:latin typeface="Times New Roman"/>
              </a:rPr>
              <a:t> is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empty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no </a:t>
            </a:r>
            <a:r>
              <a:rPr b="0" lang="en-IN" sz="1800" spc="-7" strike="noStrike">
                <a:latin typeface="Times New Roman"/>
              </a:rPr>
              <a:t>spaces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are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detected.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354960"/>
                <a:tab algn="l" pos="355680"/>
              </a:tabLst>
            </a:pPr>
            <a:endParaRPr b="0" lang="en-IN" sz="2000" spc="-1" strike="noStrike">
              <a:latin typeface="Arial"/>
            </a:endParaRPr>
          </a:p>
          <a:p>
            <a:pPr marL="355680" indent="-343080">
              <a:lnSpc>
                <a:spcPct val="107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354960"/>
                <a:tab algn="l" pos="355680"/>
              </a:tabLst>
            </a:pPr>
            <a:r>
              <a:rPr b="0" lang="en-IN" sz="1800" spc="-1" strike="noStrike">
                <a:latin typeface="Times New Roman"/>
              </a:rPr>
              <a:t>In other </a:t>
            </a:r>
            <a:r>
              <a:rPr b="0" lang="en-IN" sz="1800" spc="-7" strike="noStrike">
                <a:latin typeface="Times New Roman"/>
              </a:rPr>
              <a:t>case it </a:t>
            </a:r>
            <a:r>
              <a:rPr b="0" lang="en-IN" sz="1800" spc="-1" strike="noStrike">
                <a:latin typeface="Times New Roman"/>
              </a:rPr>
              <a:t>predicts </a:t>
            </a:r>
            <a:r>
              <a:rPr b="0" lang="en-IN" sz="1800" spc="-7" strike="noStrike">
                <a:latin typeface="Times New Roman"/>
              </a:rPr>
              <a:t>the end </a:t>
            </a:r>
            <a:r>
              <a:rPr b="0" lang="en-IN" sz="1800" spc="-1" strike="noStrike">
                <a:latin typeface="Times New Roman"/>
              </a:rPr>
              <a:t>of </a:t>
            </a:r>
            <a:r>
              <a:rPr b="0" lang="en-IN" sz="1800" spc="-7" strike="noStrike">
                <a:latin typeface="Times New Roman"/>
              </a:rPr>
              <a:t>word </a:t>
            </a:r>
            <a:r>
              <a:rPr b="0" lang="en-IN" sz="1800" spc="-1" strike="noStrike">
                <a:latin typeface="Times New Roman"/>
              </a:rPr>
              <a:t>by printing a </a:t>
            </a:r>
            <a:r>
              <a:rPr b="0" lang="en-IN" sz="1800" spc="-7" strike="noStrike">
                <a:latin typeface="Times New Roman"/>
              </a:rPr>
              <a:t>space and the current </a:t>
            </a:r>
            <a:r>
              <a:rPr b="0" lang="en-IN" sz="1800" spc="-4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gets</a:t>
            </a:r>
            <a:r>
              <a:rPr b="0" lang="en-IN" sz="1800" spc="-7" strike="noStrike">
                <a:latin typeface="Times New Roman"/>
              </a:rPr>
              <a:t> appended to the sentence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below.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02440" y="622080"/>
            <a:ext cx="5317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43" strike="noStrike">
                <a:solidFill>
                  <a:srgbClr val="000000"/>
                </a:solidFill>
                <a:latin typeface="Trebuchet MS"/>
              </a:rPr>
              <a:t>Autocorrect</a:t>
            </a:r>
            <a:r>
              <a:rPr b="1" lang="en-IN" sz="3000" spc="-18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000" spc="24" strike="noStrike">
                <a:solidFill>
                  <a:srgbClr val="000000"/>
                </a:solidFill>
                <a:latin typeface="Trebuchet MS"/>
              </a:rPr>
              <a:t>feature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55" name="object 3"/>
          <p:cNvSpPr/>
          <p:nvPr/>
        </p:nvSpPr>
        <p:spPr>
          <a:xfrm>
            <a:off x="871200" y="1693800"/>
            <a:ext cx="752868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7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latin typeface="Times New Roman"/>
              </a:rPr>
              <a:t>A python </a:t>
            </a:r>
            <a:r>
              <a:rPr b="0" lang="en-IN" sz="1800" spc="-7" strike="noStrike">
                <a:latin typeface="Times New Roman"/>
              </a:rPr>
              <a:t>library </a:t>
            </a:r>
            <a:r>
              <a:rPr b="1" lang="en-IN" sz="1800" spc="-7" strike="noStrike">
                <a:latin typeface="Times New Roman"/>
              </a:rPr>
              <a:t>Hunspell_suggest</a:t>
            </a:r>
            <a:r>
              <a:rPr b="1" lang="en-IN" sz="1800" spc="437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is </a:t>
            </a:r>
            <a:r>
              <a:rPr b="0" lang="en-IN" sz="1800" spc="-1" strike="noStrike">
                <a:latin typeface="Times New Roman"/>
              </a:rPr>
              <a:t>used </a:t>
            </a:r>
            <a:r>
              <a:rPr b="0" lang="en-IN" sz="1800" spc="-7" strike="noStrike">
                <a:latin typeface="Times New Roman"/>
              </a:rPr>
              <a:t>to suggest correct alternatives </a:t>
            </a:r>
            <a:r>
              <a:rPr b="0" lang="en-IN" sz="1800" spc="-1" strike="noStrike">
                <a:latin typeface="Times New Roman"/>
              </a:rPr>
              <a:t>for 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each </a:t>
            </a:r>
            <a:r>
              <a:rPr b="0" lang="en-IN" sz="1800" spc="-1" strike="noStrike">
                <a:latin typeface="Times New Roman"/>
              </a:rPr>
              <a:t>(incorrect) </a:t>
            </a:r>
            <a:r>
              <a:rPr b="0" lang="en-IN" sz="1800" spc="-7" strike="noStrike">
                <a:latin typeface="Times New Roman"/>
              </a:rPr>
              <a:t>input word and we </a:t>
            </a:r>
            <a:r>
              <a:rPr b="0" lang="en-IN" sz="1800" spc="-1" strike="noStrike">
                <a:latin typeface="Times New Roman"/>
              </a:rPr>
              <a:t>display a </a:t>
            </a:r>
            <a:r>
              <a:rPr b="0" lang="en-IN" sz="1800" spc="-7" strike="noStrike">
                <a:latin typeface="Times New Roman"/>
              </a:rPr>
              <a:t>set </a:t>
            </a:r>
            <a:r>
              <a:rPr b="0" lang="en-IN" sz="1800" spc="-1" strike="noStrike">
                <a:latin typeface="Times New Roman"/>
              </a:rPr>
              <a:t>of </a:t>
            </a:r>
            <a:r>
              <a:rPr b="0" lang="en-IN" sz="1800" spc="-7" strike="noStrike">
                <a:latin typeface="Times New Roman"/>
              </a:rPr>
              <a:t>words matching the current 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word in which the </a:t>
            </a:r>
            <a:r>
              <a:rPr b="0" lang="en-IN" sz="1800" spc="-1" strike="noStrike">
                <a:latin typeface="Times New Roman"/>
              </a:rPr>
              <a:t>user </a:t>
            </a:r>
            <a:r>
              <a:rPr b="0" lang="en-IN" sz="1800" spc="-7" strike="noStrike">
                <a:latin typeface="Times New Roman"/>
              </a:rPr>
              <a:t>can select </a:t>
            </a:r>
            <a:r>
              <a:rPr b="0" lang="en-IN" sz="1800" spc="-1" strike="noStrike">
                <a:latin typeface="Times New Roman"/>
              </a:rPr>
              <a:t>a </a:t>
            </a:r>
            <a:r>
              <a:rPr b="0" lang="en-IN" sz="1800" spc="-7" strike="noStrike">
                <a:latin typeface="Times New Roman"/>
              </a:rPr>
              <a:t>word to append it to the current sentence.This </a:t>
            </a:r>
            <a:r>
              <a:rPr b="0" lang="en-IN" sz="1800" spc="-1" strike="noStrike">
                <a:latin typeface="Times New Roman"/>
              </a:rPr>
              <a:t> helps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in</a:t>
            </a:r>
            <a:r>
              <a:rPr b="0" lang="en-IN" sz="1800" spc="-1" strike="noStrike">
                <a:latin typeface="Times New Roman"/>
              </a:rPr>
              <a:t> reducing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mistakes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committed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in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spellings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and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assists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in</a:t>
            </a:r>
            <a:r>
              <a:rPr b="0" lang="en-IN" sz="1800" spc="-1" strike="noStrike">
                <a:latin typeface="Times New Roman"/>
              </a:rPr>
              <a:t> predicting </a:t>
            </a:r>
            <a:r>
              <a:rPr b="0" lang="en-IN" sz="1800" spc="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complex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words.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object 2"/>
          <p:cNvGrpSpPr/>
          <p:nvPr/>
        </p:nvGrpSpPr>
        <p:grpSpPr>
          <a:xfrm>
            <a:off x="0" y="0"/>
            <a:ext cx="4571640" cy="5143320"/>
            <a:chOff x="0" y="0"/>
            <a:chExt cx="4571640" cy="5143320"/>
          </a:xfrm>
        </p:grpSpPr>
        <p:pic>
          <p:nvPicPr>
            <p:cNvPr id="190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4571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1" name="object 4"/>
            <p:cNvSpPr/>
            <p:nvPr/>
          </p:nvSpPr>
          <p:spPr>
            <a:xfrm>
              <a:off x="1800" y="0"/>
              <a:ext cx="4568400" cy="5143320"/>
            </a:xfrm>
            <a:custGeom>
              <a:avLst/>
              <a:gdLst/>
              <a:ahLst/>
              <a:rect l="l" t="t" r="r" b="b"/>
              <a:pathLst>
                <a:path w="4568825" h="5143500">
                  <a:moveTo>
                    <a:pt x="4568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68699" y="0"/>
                  </a:lnTo>
                  <a:lnTo>
                    <a:pt x="4568699" y="5143499"/>
                  </a:lnTo>
                  <a:close/>
                </a:path>
              </a:pathLst>
            </a:custGeom>
            <a:solidFill>
              <a:srgbClr val="178d7d">
                <a:alpha val="6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object 5"/>
            <p:cNvSpPr/>
            <p:nvPr/>
          </p:nvSpPr>
          <p:spPr>
            <a:xfrm>
              <a:off x="830520" y="1191240"/>
              <a:ext cx="745920" cy="46080"/>
            </a:xfrm>
            <a:custGeom>
              <a:avLst/>
              <a:gdLst/>
              <a:ah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34"/>
                  </a:lnTo>
                  <a:lnTo>
                    <a:pt x="372897" y="45834"/>
                  </a:lnTo>
                  <a:lnTo>
                    <a:pt x="376008" y="45834"/>
                  </a:lnTo>
                  <a:lnTo>
                    <a:pt x="745756" y="45834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40000" y="1361160"/>
            <a:ext cx="3876840" cy="1841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6000" spc="134" strike="noStrike">
                <a:solidFill>
                  <a:srgbClr val="ffffff"/>
                </a:solidFill>
                <a:latin typeface="Trebuchet MS"/>
              </a:rPr>
              <a:t>Abstract</a:t>
            </a:r>
            <a:endParaRPr b="0" lang="en-IN" sz="6000" spc="-1" strike="noStrike">
              <a:latin typeface="Calibri"/>
            </a:endParaRPr>
          </a:p>
        </p:txBody>
      </p:sp>
      <p:sp>
        <p:nvSpPr>
          <p:cNvPr id="194" name="object 7"/>
          <p:cNvSpPr/>
          <p:nvPr/>
        </p:nvSpPr>
        <p:spPr>
          <a:xfrm>
            <a:off x="5362920" y="616320"/>
            <a:ext cx="3274920" cy="25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6000"/>
              </a:lnSpc>
              <a:spcBef>
                <a:spcPts val="96"/>
              </a:spcBef>
              <a:buNone/>
            </a:pPr>
            <a:r>
              <a:rPr b="0" lang="en-IN" sz="2000" spc="-7" strike="noStrike">
                <a:latin typeface="Times New Roman"/>
              </a:rPr>
              <a:t>Our </a:t>
            </a:r>
            <a:r>
              <a:rPr b="0" lang="en-IN" sz="2000" spc="-1" strike="noStrike">
                <a:latin typeface="Times New Roman"/>
              </a:rPr>
              <a:t>project </a:t>
            </a:r>
            <a:r>
              <a:rPr b="0" lang="en-IN" sz="2000" spc="-7" strike="noStrike">
                <a:latin typeface="Times New Roman"/>
              </a:rPr>
              <a:t>aims to create </a:t>
            </a:r>
            <a:r>
              <a:rPr b="0" lang="en-IN" sz="2000" spc="-1" strike="noStrike">
                <a:latin typeface="Times New Roman"/>
              </a:rPr>
              <a:t>a </a:t>
            </a:r>
            <a:r>
              <a:rPr b="0" lang="en-IN" sz="2000" spc="4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computer</a:t>
            </a:r>
            <a:r>
              <a:rPr b="0" lang="en-IN" sz="2000" spc="111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application</a:t>
            </a:r>
            <a:r>
              <a:rPr b="0" lang="en-IN" sz="2000" spc="117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and</a:t>
            </a:r>
            <a:r>
              <a:rPr b="0" lang="en-IN" sz="2000" spc="117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train </a:t>
            </a:r>
            <a:r>
              <a:rPr b="0" lang="en-IN" sz="2000" spc="-1" strike="noStrike">
                <a:latin typeface="Times New Roman"/>
              </a:rPr>
              <a:t> a </a:t>
            </a:r>
            <a:r>
              <a:rPr b="0" lang="en-IN" sz="2000" spc="-7" strike="noStrike">
                <a:latin typeface="Times New Roman"/>
              </a:rPr>
              <a:t>model which when shown </a:t>
            </a:r>
            <a:r>
              <a:rPr b="0" lang="en-IN" sz="2000" spc="-1" strike="noStrike">
                <a:latin typeface="Times New Roman"/>
              </a:rPr>
              <a:t>a </a:t>
            </a:r>
            <a:r>
              <a:rPr b="0" lang="en-IN" sz="2000" spc="4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real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time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video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of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hand</a:t>
            </a:r>
            <a:r>
              <a:rPr b="0" lang="en-IN" sz="2000" spc="-1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gestures </a:t>
            </a:r>
            <a:r>
              <a:rPr b="0" lang="en-IN" sz="2000" spc="-48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of </a:t>
            </a:r>
            <a:r>
              <a:rPr b="0" lang="en-IN" sz="2000" spc="-7" strike="noStrike">
                <a:latin typeface="Times New Roman"/>
              </a:rPr>
              <a:t>American Sign Language </a:t>
            </a: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shows the </a:t>
            </a:r>
            <a:r>
              <a:rPr b="0" lang="en-IN" sz="2000" spc="-1" strike="noStrike">
                <a:latin typeface="Times New Roman"/>
              </a:rPr>
              <a:t>output for </a:t>
            </a:r>
            <a:r>
              <a:rPr b="0" lang="en-IN" sz="2000" spc="-7" strike="noStrike">
                <a:latin typeface="Times New Roman"/>
              </a:rPr>
              <a:t>that </a:t>
            </a:r>
            <a:r>
              <a:rPr b="0" lang="en-IN" sz="2000" spc="-1" strike="noStrike">
                <a:latin typeface="Times New Roman"/>
              </a:rPr>
              <a:t> particular </a:t>
            </a:r>
            <a:r>
              <a:rPr b="0" lang="en-IN" sz="2000" spc="-7" strike="noStrike">
                <a:latin typeface="Times New Roman"/>
              </a:rPr>
              <a:t>sign in text </a:t>
            </a:r>
            <a:r>
              <a:rPr b="0" lang="en-IN" sz="2000" spc="-1" strike="noStrike">
                <a:latin typeface="Times New Roman"/>
              </a:rPr>
              <a:t>format on </a:t>
            </a:r>
            <a:r>
              <a:rPr b="0" lang="en-IN" sz="2000" spc="-486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the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screen.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00640" y="644760"/>
            <a:ext cx="44193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123" strike="noStrike">
                <a:solidFill>
                  <a:srgbClr val="1a1a1a"/>
                </a:solidFill>
                <a:latin typeface="Trebuchet MS"/>
              </a:rPr>
              <a:t>Challenges</a:t>
            </a:r>
            <a:r>
              <a:rPr b="1" lang="en-IN" sz="3000" spc="-222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3000" spc="97" strike="noStrike">
                <a:solidFill>
                  <a:srgbClr val="1a1a1a"/>
                </a:solidFill>
                <a:latin typeface="Trebuchet MS"/>
              </a:rPr>
              <a:t>Faced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800640" y="1428480"/>
            <a:ext cx="7542360" cy="313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6980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MS PGothic"/>
              <a:buChar char="➢"/>
              <a:tabLst>
                <a:tab algn="l" pos="469440"/>
                <a:tab algn="l" pos="469800"/>
              </a:tabLst>
            </a:pPr>
            <a:r>
              <a:rPr b="0" lang="en-IN" sz="1800" spc="97" strike="noStrike">
                <a:solidFill>
                  <a:srgbClr val="000000"/>
                </a:solidFill>
                <a:latin typeface="Tahoma"/>
              </a:rPr>
              <a:t>We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couldn’t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find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35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4" strike="noStrike">
                <a:solidFill>
                  <a:srgbClr val="000000"/>
                </a:solidFill>
                <a:latin typeface="Tahoma"/>
              </a:rPr>
              <a:t>dataset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32" strike="noStrike">
                <a:solidFill>
                  <a:srgbClr val="000000"/>
                </a:solidFill>
                <a:latin typeface="Tahoma"/>
              </a:rPr>
              <a:t>with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000000"/>
                </a:solidFill>
                <a:latin typeface="Tahoma"/>
              </a:rPr>
              <a:t>raw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ahoma"/>
              </a:rPr>
              <a:t>images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all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ahoma"/>
              </a:rPr>
              <a:t>asl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9" strike="noStrike">
                <a:solidFill>
                  <a:srgbClr val="000000"/>
                </a:solidFill>
                <a:latin typeface="Tahoma"/>
              </a:rPr>
              <a:t>characters</a:t>
            </a:r>
            <a:r>
              <a:rPr b="0" lang="en-IN" sz="1800" spc="13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ahoma"/>
              </a:rPr>
              <a:t>so </a:t>
            </a:r>
            <a:r>
              <a:rPr b="0" lang="en-IN" sz="1800" spc="-5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we</a:t>
            </a:r>
            <a:r>
              <a:rPr b="0" lang="en-IN" sz="1800" spc="-22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Tahoma"/>
              </a:rPr>
              <a:t>made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29" strike="noStrike">
                <a:solidFill>
                  <a:srgbClr val="000000"/>
                </a:solidFill>
                <a:latin typeface="Tahoma"/>
              </a:rPr>
              <a:t>our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own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Tahoma"/>
              </a:rPr>
              <a:t>dataset.</a:t>
            </a:r>
            <a:endParaRPr b="0" lang="en-IN" sz="1800" spc="-1" strike="noStrike">
              <a:latin typeface="Calibri"/>
            </a:endParaRPr>
          </a:p>
          <a:p>
            <a:pPr marL="469800" indent="-457200">
              <a:lnSpc>
                <a:spcPct val="114000"/>
              </a:lnSpc>
              <a:buClr>
                <a:srgbClr val="000000"/>
              </a:buClr>
              <a:buFont typeface="MS PGothic"/>
              <a:buChar char="➢"/>
              <a:tabLst>
                <a:tab algn="l" pos="513720"/>
                <a:tab algn="l" pos="5144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IN" sz="1800" spc="-7" strike="noStrike">
                <a:solidFill>
                  <a:srgbClr val="000000"/>
                </a:solidFill>
                <a:latin typeface="Tahoma"/>
              </a:rPr>
              <a:t>Second issue was </a:t>
            </a:r>
            <a:r>
              <a:rPr b="0" lang="en-IN" sz="1800" spc="43" strike="noStrike">
                <a:solidFill>
                  <a:srgbClr val="000000"/>
                </a:solidFill>
                <a:latin typeface="Tahoma"/>
              </a:rPr>
              <a:t>to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select </a:t>
            </a:r>
            <a:r>
              <a:rPr b="0" lang="en-IN" sz="1800" spc="-35" strike="noStrike">
                <a:solidFill>
                  <a:srgbClr val="000000"/>
                </a:solidFill>
                <a:latin typeface="Tahoma"/>
              </a:rPr>
              <a:t>a </a:t>
            </a:r>
            <a:r>
              <a:rPr b="0" lang="en-IN" sz="1800" spc="43" strike="noStrike">
                <a:solidFill>
                  <a:srgbClr val="000000"/>
                </a:solidFill>
                <a:latin typeface="Tahoma"/>
              </a:rPr>
              <a:t>filter </a:t>
            </a:r>
            <a:r>
              <a:rPr b="0" lang="en-IN" sz="1800" spc="38" strike="noStrike">
                <a:solidFill>
                  <a:srgbClr val="000000"/>
                </a:solidFill>
                <a:latin typeface="Tahoma"/>
              </a:rPr>
              <a:t>for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feature </a:t>
            </a:r>
            <a:r>
              <a:rPr b="0" lang="en-IN" sz="1800" spc="9" strike="noStrike">
                <a:solidFill>
                  <a:srgbClr val="000000"/>
                </a:solidFill>
                <a:latin typeface="Tahoma"/>
              </a:rPr>
              <a:t>extraction. </a:t>
            </a:r>
            <a:r>
              <a:rPr b="0" lang="en-IN" sz="1800" spc="97" strike="noStrike">
                <a:solidFill>
                  <a:srgbClr val="000000"/>
                </a:solidFill>
                <a:latin typeface="Tahoma"/>
              </a:rPr>
              <a:t>We </a:t>
            </a:r>
            <a:r>
              <a:rPr b="0" lang="en-IN" sz="1800" spc="38" strike="noStrike">
                <a:solidFill>
                  <a:srgbClr val="000000"/>
                </a:solidFill>
                <a:latin typeface="Tahoma"/>
              </a:rPr>
              <a:t>tried </a:t>
            </a:r>
            <a:r>
              <a:rPr b="0" lang="en-IN" sz="1800" spc="43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various </a:t>
            </a:r>
            <a:r>
              <a:rPr b="0" lang="en-IN" sz="1800" spc="43" strike="noStrike">
                <a:solidFill>
                  <a:srgbClr val="000000"/>
                </a:solidFill>
                <a:latin typeface="Tahoma"/>
              </a:rPr>
              <a:t>filter </a:t>
            </a:r>
            <a:r>
              <a:rPr b="0" lang="en-IN" sz="1800" spc="4" strike="noStrike">
                <a:solidFill>
                  <a:srgbClr val="000000"/>
                </a:solidFill>
                <a:latin typeface="Tahoma"/>
              </a:rPr>
              <a:t>including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binary </a:t>
            </a:r>
            <a:r>
              <a:rPr b="0" lang="en-IN" sz="1800" spc="-1" strike="noStrike">
                <a:solidFill>
                  <a:srgbClr val="000000"/>
                </a:solidFill>
                <a:latin typeface="Tahoma"/>
              </a:rPr>
              <a:t>threshold, </a:t>
            </a:r>
            <a:r>
              <a:rPr b="0" lang="en-IN" sz="1800" spc="-7" strike="noStrike">
                <a:solidFill>
                  <a:srgbClr val="000000"/>
                </a:solidFill>
                <a:latin typeface="Tahoma"/>
              </a:rPr>
              <a:t>canny </a:t>
            </a:r>
            <a:r>
              <a:rPr b="0" lang="en-IN" sz="1800" spc="-21" strike="noStrike">
                <a:solidFill>
                  <a:srgbClr val="000000"/>
                </a:solidFill>
                <a:latin typeface="Tahoma"/>
              </a:rPr>
              <a:t>edge </a:t>
            </a:r>
            <a:r>
              <a:rPr b="0" lang="en-IN" sz="1800" spc="4" strike="noStrike">
                <a:solidFill>
                  <a:srgbClr val="000000"/>
                </a:solidFill>
                <a:latin typeface="Tahoma"/>
              </a:rPr>
              <a:t>detection, </a:t>
            </a:r>
            <a:r>
              <a:rPr b="0" lang="en-IN" sz="1800" spc="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ahoma"/>
              </a:rPr>
              <a:t>gaussian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29" strike="noStrike">
                <a:solidFill>
                  <a:srgbClr val="000000"/>
                </a:solidFill>
                <a:latin typeface="Tahoma"/>
              </a:rPr>
              <a:t>blur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Tahoma"/>
              </a:rPr>
              <a:t>etc.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41" strike="noStrike">
                <a:solidFill>
                  <a:srgbClr val="000000"/>
                </a:solidFill>
                <a:latin typeface="Tahoma"/>
              </a:rPr>
              <a:t>,of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which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ahoma"/>
              </a:rPr>
              <a:t>gaussian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29" strike="noStrike">
                <a:solidFill>
                  <a:srgbClr val="000000"/>
                </a:solidFill>
                <a:latin typeface="Tahoma"/>
              </a:rPr>
              <a:t>blur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43" strike="noStrike">
                <a:solidFill>
                  <a:srgbClr val="000000"/>
                </a:solidFill>
                <a:latin typeface="Tahoma"/>
              </a:rPr>
              <a:t>filter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ahoma"/>
              </a:rPr>
              <a:t>was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ahoma"/>
              </a:rPr>
              <a:t>giving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32" strike="noStrike">
                <a:solidFill>
                  <a:srgbClr val="000000"/>
                </a:solidFill>
                <a:latin typeface="Tahoma"/>
              </a:rPr>
              <a:t>better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Tahoma"/>
              </a:rPr>
              <a:t>results.</a:t>
            </a:r>
            <a:endParaRPr b="0" lang="en-IN" sz="1800" spc="-1" strike="noStrike">
              <a:latin typeface="Calibri"/>
            </a:endParaRPr>
          </a:p>
          <a:p>
            <a:pPr marL="469800" indent="-457200" algn="just">
              <a:lnSpc>
                <a:spcPct val="114000"/>
              </a:lnSpc>
              <a:buClr>
                <a:srgbClr val="000000"/>
              </a:buClr>
              <a:buFont typeface="MS PGothic"/>
              <a:buChar char="➢"/>
              <a:tabLst>
                <a:tab algn="l" pos="469800"/>
              </a:tabLst>
            </a:pPr>
            <a:r>
              <a:rPr b="0" lang="en-IN" sz="1800" spc="-35" strike="noStrike">
                <a:solidFill>
                  <a:srgbClr val="000000"/>
                </a:solidFill>
                <a:latin typeface="Tahoma"/>
              </a:rPr>
              <a:t>Issues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000000"/>
                </a:solidFill>
                <a:latin typeface="Tahoma"/>
              </a:rPr>
              <a:t>were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ahoma"/>
              </a:rPr>
              <a:t>faced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relating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43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4" strike="noStrike">
                <a:solidFill>
                  <a:srgbClr val="000000"/>
                </a:solidFill>
                <a:latin typeface="Tahoma"/>
              </a:rPr>
              <a:t>accuracy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4" strike="noStrike">
                <a:solidFill>
                  <a:srgbClr val="000000"/>
                </a:solidFill>
                <a:latin typeface="Tahoma"/>
              </a:rPr>
              <a:t>model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we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trained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in </a:t>
            </a:r>
            <a:r>
              <a:rPr b="0" lang="en-IN" sz="1800" spc="-55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29" strike="noStrike">
                <a:solidFill>
                  <a:srgbClr val="000000"/>
                </a:solidFill>
                <a:latin typeface="Tahoma"/>
              </a:rPr>
              <a:t>earlier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Tahoma"/>
              </a:rPr>
              <a:t>phases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which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we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eventually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improved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by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ahoma"/>
              </a:rPr>
              <a:t>increasing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IN" sz="1800" spc="-21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input </a:t>
            </a:r>
            <a:r>
              <a:rPr b="0" lang="en-IN" sz="1800" spc="-55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Tahoma"/>
              </a:rPr>
              <a:t>image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9" strike="noStrike">
                <a:solidFill>
                  <a:srgbClr val="000000"/>
                </a:solidFill>
                <a:latin typeface="Tahoma"/>
              </a:rPr>
              <a:t>size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ahoma"/>
              </a:rPr>
              <a:t>also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000000"/>
                </a:solidFill>
                <a:latin typeface="Tahoma"/>
              </a:rPr>
              <a:t>by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9" strike="noStrike">
                <a:solidFill>
                  <a:srgbClr val="000000"/>
                </a:solidFill>
                <a:latin typeface="Tahoma"/>
              </a:rPr>
              <a:t>improving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IN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Tahoma"/>
              </a:rPr>
              <a:t>dataset.</a:t>
            </a:r>
            <a:endParaRPr b="0" lang="en-IN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02440" y="1376280"/>
            <a:ext cx="5497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72" strike="noStrike">
                <a:solidFill>
                  <a:srgbClr val="1a1a1a"/>
                </a:solidFill>
                <a:latin typeface="Trebuchet MS"/>
              </a:rPr>
              <a:t>Software</a:t>
            </a:r>
            <a:r>
              <a:rPr b="1" lang="en-IN" sz="3000" spc="-197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3000" spc="58" strike="noStrike">
                <a:solidFill>
                  <a:srgbClr val="1a1a1a"/>
                </a:solidFill>
                <a:latin typeface="Trebuchet MS"/>
              </a:rPr>
              <a:t>Requirements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59" name="object 3"/>
          <p:cNvSpPr/>
          <p:nvPr/>
        </p:nvSpPr>
        <p:spPr>
          <a:xfrm>
            <a:off x="893160" y="2102760"/>
            <a:ext cx="2070360" cy="18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 anchor="t">
            <a:spAutoFit/>
          </a:bodyPr>
          <a:p>
            <a:pPr marL="379080" indent="-367200">
              <a:lnSpc>
                <a:spcPct val="100000"/>
              </a:lnSpc>
              <a:spcBef>
                <a:spcPts val="414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Python</a:t>
            </a:r>
            <a:r>
              <a:rPr b="0" lang="en-IN" sz="1800" spc="-5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3.6.6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Tensorflow</a:t>
            </a:r>
            <a:r>
              <a:rPr b="0" lang="en-IN" sz="1800" spc="-8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1.11.0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OpenCV</a:t>
            </a:r>
            <a:r>
              <a:rPr b="0" lang="en-IN" sz="1800" spc="-5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3.4.3.18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NumPy</a:t>
            </a:r>
            <a:r>
              <a:rPr b="0" lang="en-IN" sz="1800" spc="-5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1.15.3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Matplotlib</a:t>
            </a:r>
            <a:r>
              <a:rPr b="0" lang="en-IN" sz="1800" spc="-10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3.0.0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Hunspell</a:t>
            </a:r>
            <a:r>
              <a:rPr b="0" lang="en-IN" sz="1800" spc="-10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2.0.2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object 4"/>
          <p:cNvSpPr/>
          <p:nvPr/>
        </p:nvSpPr>
        <p:spPr>
          <a:xfrm>
            <a:off x="4796280" y="2102760"/>
            <a:ext cx="14392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 anchor="t">
            <a:spAutoFit/>
          </a:bodyPr>
          <a:p>
            <a:pPr marL="379080" indent="-367200">
              <a:lnSpc>
                <a:spcPct val="100000"/>
              </a:lnSpc>
              <a:spcBef>
                <a:spcPts val="414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Keras</a:t>
            </a:r>
            <a:r>
              <a:rPr b="0" lang="en-IN" sz="1800" spc="-10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2.2.1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PIL</a:t>
            </a:r>
            <a:r>
              <a:rPr b="0" lang="en-IN" sz="1800" spc="-10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5.3.0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02440" y="1376280"/>
            <a:ext cx="6217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24" strike="noStrike">
                <a:solidFill>
                  <a:srgbClr val="1a1a1a"/>
                </a:solidFill>
                <a:latin typeface="Trebuchet MS"/>
              </a:rPr>
              <a:t>Limitations</a:t>
            </a:r>
            <a:r>
              <a:rPr b="1" lang="en-IN" sz="3000" spc="-197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3000" spc="58" strike="noStrike">
                <a:solidFill>
                  <a:srgbClr val="1a1a1a"/>
                </a:solidFill>
                <a:latin typeface="Trebuchet MS"/>
              </a:rPr>
              <a:t>of</a:t>
            </a:r>
            <a:r>
              <a:rPr b="1" lang="en-IN" sz="3000" spc="-19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3000" spc="24" strike="noStrike">
                <a:solidFill>
                  <a:srgbClr val="1a1a1a"/>
                </a:solidFill>
                <a:latin typeface="Trebuchet MS"/>
              </a:rPr>
              <a:t>our</a:t>
            </a:r>
            <a:r>
              <a:rPr b="1" lang="en-IN" sz="3000" spc="-197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3000" spc="128" strike="noStrike">
                <a:solidFill>
                  <a:srgbClr val="1a1a1a"/>
                </a:solidFill>
                <a:latin typeface="Trebuchet MS"/>
              </a:rPr>
              <a:t>model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62" name="object 3"/>
          <p:cNvSpPr/>
          <p:nvPr/>
        </p:nvSpPr>
        <p:spPr>
          <a:xfrm>
            <a:off x="877680" y="2095560"/>
            <a:ext cx="6559920" cy="19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94200" indent="-3823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Microsoft Sans Serif"/>
              <a:buChar char="●"/>
              <a:tabLst>
                <a:tab algn="l" pos="394200"/>
                <a:tab algn="l" pos="394920"/>
              </a:tabLst>
            </a:pPr>
            <a:r>
              <a:rPr b="0" lang="en-IN" sz="2000" spc="-1" strike="noStrike">
                <a:latin typeface="Tahoma"/>
              </a:rPr>
              <a:t>The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9" strike="noStrike">
                <a:latin typeface="Tahoma"/>
              </a:rPr>
              <a:t>model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32" strike="noStrike">
                <a:latin typeface="Tahoma"/>
              </a:rPr>
              <a:t>works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32" strike="noStrike">
                <a:latin typeface="Tahoma"/>
              </a:rPr>
              <a:t>well</a:t>
            </a:r>
            <a:r>
              <a:rPr b="0" lang="en-IN" sz="2000" spc="-236" strike="noStrike">
                <a:latin typeface="Tahoma"/>
              </a:rPr>
              <a:t> </a:t>
            </a:r>
            <a:r>
              <a:rPr b="0" lang="en-IN" sz="2000" spc="24" strike="noStrike">
                <a:latin typeface="Tahoma"/>
              </a:rPr>
              <a:t>only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24" strike="noStrike">
                <a:latin typeface="Tahoma"/>
              </a:rPr>
              <a:t>in</a:t>
            </a:r>
            <a:r>
              <a:rPr b="0" lang="en-IN" sz="2000" spc="148" strike="noStrike">
                <a:latin typeface="Tahoma"/>
              </a:rPr>
              <a:t> </a:t>
            </a:r>
            <a:r>
              <a:rPr b="0" lang="en-IN" sz="2000" spc="-7" strike="noStrike">
                <a:latin typeface="Tahoma"/>
              </a:rPr>
              <a:t>good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4" strike="noStrike">
                <a:latin typeface="Tahoma"/>
              </a:rPr>
              <a:t>lighting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-1" strike="noStrike">
                <a:latin typeface="Tahoma"/>
              </a:rPr>
              <a:t>conditions.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394200"/>
                <a:tab algn="l" pos="394920"/>
              </a:tabLst>
            </a:pPr>
            <a:endParaRPr b="0" lang="en-IN" sz="2400" spc="-1" strike="noStrike">
              <a:latin typeface="Arial"/>
            </a:endParaRPr>
          </a:p>
          <a:p>
            <a:pPr marL="394200" indent="-382320">
              <a:lnSpc>
                <a:spcPct val="165000"/>
              </a:lnSpc>
              <a:buClr>
                <a:srgbClr val="000000"/>
              </a:buClr>
              <a:buFont typeface="Microsoft Sans Serif"/>
              <a:buChar char="●"/>
              <a:tabLst>
                <a:tab algn="l" pos="394200"/>
                <a:tab algn="l" pos="394920"/>
              </a:tabLst>
            </a:pPr>
            <a:r>
              <a:rPr b="0" lang="en-IN" sz="2000" spc="32" strike="noStrike">
                <a:latin typeface="Tahoma"/>
              </a:rPr>
              <a:t>Plain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4" strike="noStrike">
                <a:latin typeface="Tahoma"/>
              </a:rPr>
              <a:t>background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12" strike="noStrike">
                <a:latin typeface="Tahoma"/>
              </a:rPr>
              <a:t>is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-1" strike="noStrike">
                <a:latin typeface="Tahoma"/>
              </a:rPr>
              <a:t>needed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43" strike="noStrike">
                <a:latin typeface="Tahoma"/>
              </a:rPr>
              <a:t>for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18" strike="noStrike">
                <a:latin typeface="Tahoma"/>
              </a:rPr>
              <a:t>the</a:t>
            </a:r>
            <a:r>
              <a:rPr b="0" lang="en-IN" sz="2000" spc="-236" strike="noStrike">
                <a:latin typeface="Tahoma"/>
              </a:rPr>
              <a:t> </a:t>
            </a:r>
            <a:r>
              <a:rPr b="0" lang="en-IN" sz="2000" spc="9" strike="noStrike">
                <a:latin typeface="Tahoma"/>
              </a:rPr>
              <a:t>model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49" strike="noStrike">
                <a:latin typeface="Tahoma"/>
              </a:rPr>
              <a:t>to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24" strike="noStrike">
                <a:latin typeface="Tahoma"/>
              </a:rPr>
              <a:t>detect</a:t>
            </a:r>
            <a:r>
              <a:rPr b="0" lang="en-IN" sz="2000" spc="-242" strike="noStrike">
                <a:latin typeface="Tahoma"/>
              </a:rPr>
              <a:t> </a:t>
            </a:r>
            <a:r>
              <a:rPr b="0" lang="en-IN" sz="2000" spc="38" strike="noStrike">
                <a:latin typeface="Tahoma"/>
              </a:rPr>
              <a:t>with </a:t>
            </a:r>
            <a:r>
              <a:rPr b="0" lang="en-IN" sz="2000" spc="-610" strike="noStrike">
                <a:latin typeface="Tahoma"/>
              </a:rPr>
              <a:t> </a:t>
            </a:r>
            <a:r>
              <a:rPr b="0" lang="en-IN" sz="2000" spc="-15" strike="noStrike">
                <a:latin typeface="Tahoma"/>
              </a:rPr>
              <a:t>accuracy.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02440" y="1376280"/>
            <a:ext cx="2797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89" strike="noStrike">
                <a:solidFill>
                  <a:srgbClr val="1a1a1a"/>
                </a:solidFill>
                <a:latin typeface="Trebuchet MS"/>
              </a:rPr>
              <a:t>Conclusion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64" name="object 3"/>
          <p:cNvSpPr/>
          <p:nvPr/>
        </p:nvSpPr>
        <p:spPr>
          <a:xfrm>
            <a:off x="893160" y="2102760"/>
            <a:ext cx="7443720" cy="15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1" strike="noStrike">
                <a:latin typeface="Times New Roman"/>
              </a:rPr>
              <a:t>In</a:t>
            </a:r>
            <a:r>
              <a:rPr b="0" lang="en-IN" sz="1800" spc="279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this</a:t>
            </a:r>
            <a:r>
              <a:rPr b="0" lang="en-IN" sz="1800" spc="279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report,</a:t>
            </a:r>
            <a:r>
              <a:rPr b="0" lang="en-IN" sz="1800" spc="279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a</a:t>
            </a:r>
            <a:r>
              <a:rPr b="0" lang="en-IN" sz="1800" spc="279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functional</a:t>
            </a:r>
            <a:r>
              <a:rPr b="0" lang="en-IN" sz="1800" spc="279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real</a:t>
            </a:r>
            <a:r>
              <a:rPr b="0" lang="en-IN" sz="1800" spc="28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time</a:t>
            </a:r>
            <a:r>
              <a:rPr b="0" lang="en-IN" sz="1800" spc="273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vision</a:t>
            </a:r>
            <a:r>
              <a:rPr b="0" lang="en-IN" sz="1800" spc="284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based</a:t>
            </a:r>
            <a:r>
              <a:rPr b="0" lang="en-IN" sz="1800" spc="28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american</a:t>
            </a:r>
            <a:r>
              <a:rPr b="0" lang="en-IN" sz="1800" spc="273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sign</a:t>
            </a:r>
            <a:r>
              <a:rPr b="0" lang="en-IN" sz="1800" spc="284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language </a:t>
            </a:r>
            <a:r>
              <a:rPr b="0" lang="en-IN" sz="1800" spc="-4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recognition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for</a:t>
            </a:r>
            <a:r>
              <a:rPr b="0" lang="en-IN" sz="1800" spc="-7" strike="noStrike">
                <a:latin typeface="Times New Roman"/>
              </a:rPr>
              <a:t> D&amp;M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people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have been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developed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for</a:t>
            </a:r>
            <a:r>
              <a:rPr b="0" lang="en-IN" sz="1800" spc="-7" strike="noStrike">
                <a:latin typeface="Times New Roman"/>
              </a:rPr>
              <a:t> asl alphabets.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We</a:t>
            </a:r>
            <a:r>
              <a:rPr b="0" lang="en-IN" sz="1800" spc="-1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achieved</a:t>
            </a:r>
            <a:r>
              <a:rPr b="0" lang="en-IN" sz="1800" spc="-1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an</a:t>
            </a:r>
            <a:r>
              <a:rPr b="0" lang="en-IN" sz="1800" spc="-1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accuracy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of</a:t>
            </a:r>
            <a:r>
              <a:rPr b="0" lang="en-IN" sz="1800" spc="49" strike="noStrike">
                <a:latin typeface="Times New Roman"/>
              </a:rPr>
              <a:t> </a:t>
            </a:r>
            <a:r>
              <a:rPr b="1" lang="en-IN" sz="1800" spc="-1" strike="noStrike">
                <a:latin typeface="Times New Roman"/>
              </a:rPr>
              <a:t>95.7%</a:t>
            </a:r>
            <a:r>
              <a:rPr b="1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on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our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dataset.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14000"/>
              </a:lnSpc>
              <a:buClr>
                <a:srgbClr val="000000"/>
              </a:buClr>
              <a:buFont typeface="Microsoft Sans Serif"/>
              <a:buChar char="●"/>
              <a:tabLst>
                <a:tab algn="l" pos="379080"/>
                <a:tab algn="l" pos="379800"/>
              </a:tabLst>
            </a:pPr>
            <a:r>
              <a:rPr b="0" lang="en-IN" sz="1800" spc="-7" strike="noStrike">
                <a:latin typeface="Times New Roman"/>
              </a:rPr>
              <a:t>Prediction </a:t>
            </a:r>
            <a:r>
              <a:rPr b="0" lang="en-IN" sz="1800" spc="-1" strike="noStrike">
                <a:latin typeface="Times New Roman"/>
              </a:rPr>
              <a:t>has been </a:t>
            </a:r>
            <a:r>
              <a:rPr b="0" lang="en-IN" sz="1800" spc="-7" strike="noStrike">
                <a:latin typeface="Times New Roman"/>
              </a:rPr>
              <a:t>improved after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implementing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two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layers </a:t>
            </a:r>
            <a:r>
              <a:rPr b="0" lang="en-IN" sz="1800" spc="-1" strike="noStrike">
                <a:latin typeface="Times New Roman"/>
              </a:rPr>
              <a:t>of </a:t>
            </a:r>
            <a:r>
              <a:rPr b="0" lang="en-IN" sz="1800" spc="-7" strike="noStrike">
                <a:latin typeface="Times New Roman"/>
              </a:rPr>
              <a:t>algorithms</a:t>
            </a: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in </a:t>
            </a:r>
            <a:r>
              <a:rPr b="0" lang="en-IN" sz="1800" spc="-43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which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we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verify </a:t>
            </a:r>
            <a:r>
              <a:rPr b="0" lang="en-IN" sz="1800" spc="-7" strike="noStrike">
                <a:latin typeface="Times New Roman"/>
              </a:rPr>
              <a:t>and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predict</a:t>
            </a:r>
            <a:r>
              <a:rPr b="0" lang="en-IN" sz="1800" spc="-7" strike="noStrike">
                <a:latin typeface="Times New Roman"/>
              </a:rPr>
              <a:t> symbols which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are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more similar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to each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other.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02440" y="1376280"/>
            <a:ext cx="3157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000" spc="4" strike="noStrike">
                <a:solidFill>
                  <a:srgbClr val="1a1a1a"/>
                </a:solidFill>
                <a:latin typeface="Trebuchet MS"/>
              </a:rPr>
              <a:t>Future</a:t>
            </a:r>
            <a:r>
              <a:rPr b="1" lang="en-IN" sz="3000" spc="-185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3000" spc="157" strike="noStrike">
                <a:solidFill>
                  <a:srgbClr val="1a1a1a"/>
                </a:solidFill>
                <a:latin typeface="Trebuchet MS"/>
              </a:rPr>
              <a:t>Scope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66" name="object 3"/>
          <p:cNvSpPr/>
          <p:nvPr/>
        </p:nvSpPr>
        <p:spPr>
          <a:xfrm>
            <a:off x="802440" y="2102760"/>
            <a:ext cx="7528320" cy="157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80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MS UI Gothic"/>
              <a:buChar char="❖"/>
              <a:tabLst>
                <a:tab algn="l" pos="469440"/>
                <a:tab algn="l" pos="469800"/>
                <a:tab algn="l" pos="914400"/>
                <a:tab algn="l" pos="1320120"/>
                <a:tab algn="l" pos="2248560"/>
                <a:tab algn="l" pos="2553840"/>
                <a:tab algn="l" pos="3377520"/>
                <a:tab algn="l" pos="4089240"/>
                <a:tab algn="l" pos="5026680"/>
                <a:tab algn="l" pos="5584680"/>
                <a:tab algn="l" pos="5890320"/>
                <a:tab algn="l" pos="6410160"/>
                <a:tab algn="l" pos="6729120"/>
              </a:tabLst>
            </a:pPr>
            <a:r>
              <a:rPr b="0" lang="en-IN" sz="1800" spc="-7" strike="noStrike">
                <a:latin typeface="Times New Roman"/>
              </a:rPr>
              <a:t>W</a:t>
            </a:r>
            <a:r>
              <a:rPr b="0" lang="en-IN" sz="1800" spc="-1" strike="noStrike">
                <a:latin typeface="Times New Roman"/>
              </a:rPr>
              <a:t>e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7" strike="noStrike">
                <a:latin typeface="Times New Roman"/>
              </a:rPr>
              <a:t>ar</a:t>
            </a:r>
            <a:r>
              <a:rPr b="0" lang="en-IN" sz="1800" spc="-1" strike="noStrike">
                <a:latin typeface="Times New Roman"/>
              </a:rPr>
              <a:t>e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planning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7" strike="noStrike">
                <a:latin typeface="Times New Roman"/>
              </a:rPr>
              <a:t>t</a:t>
            </a:r>
            <a:r>
              <a:rPr b="0" lang="en-IN" sz="1800" spc="-1" strike="noStrike">
                <a:latin typeface="Times New Roman"/>
              </a:rPr>
              <a:t>o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7" strike="noStrike">
                <a:latin typeface="Times New Roman"/>
              </a:rPr>
              <a:t>achiev</a:t>
            </a:r>
            <a:r>
              <a:rPr b="0" lang="en-IN" sz="1800" spc="-1" strike="noStrike">
                <a:latin typeface="Times New Roman"/>
              </a:rPr>
              <a:t>e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higher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7" strike="noStrike">
                <a:latin typeface="Times New Roman"/>
              </a:rPr>
              <a:t>accurac</a:t>
            </a:r>
            <a:r>
              <a:rPr b="0" lang="en-IN" sz="1800" spc="-1" strike="noStrike">
                <a:latin typeface="Times New Roman"/>
              </a:rPr>
              <a:t>y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7" strike="noStrike">
                <a:latin typeface="Times New Roman"/>
              </a:rPr>
              <a:t>eve</a:t>
            </a:r>
            <a:r>
              <a:rPr b="0" lang="en-IN" sz="1800" spc="-1" strike="noStrike">
                <a:latin typeface="Times New Roman"/>
              </a:rPr>
              <a:t>n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7" strike="noStrike">
                <a:latin typeface="Times New Roman"/>
              </a:rPr>
              <a:t>i</a:t>
            </a:r>
            <a:r>
              <a:rPr b="0" lang="en-IN" sz="1800" spc="-1" strike="noStrike">
                <a:latin typeface="Times New Roman"/>
              </a:rPr>
              <a:t>n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7" strike="noStrike">
                <a:latin typeface="Times New Roman"/>
              </a:rPr>
              <a:t>cas</a:t>
            </a:r>
            <a:r>
              <a:rPr b="0" lang="en-IN" sz="1800" spc="-1" strike="noStrike">
                <a:latin typeface="Times New Roman"/>
              </a:rPr>
              <a:t>e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of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7" strike="noStrike">
                <a:latin typeface="Times New Roman"/>
              </a:rPr>
              <a:t>complex  </a:t>
            </a:r>
            <a:r>
              <a:rPr b="0" lang="en-IN" sz="1800" spc="-1" strike="noStrike">
                <a:latin typeface="Times New Roman"/>
              </a:rPr>
              <a:t>backgrounds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by</a:t>
            </a:r>
            <a:r>
              <a:rPr b="0" lang="en-IN" sz="1800" spc="-7" strike="noStrike">
                <a:latin typeface="Times New Roman"/>
              </a:rPr>
              <a:t> trying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out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various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background</a:t>
            </a:r>
            <a:r>
              <a:rPr b="0" lang="en-IN" sz="1800" spc="-7" strike="noStrike">
                <a:latin typeface="Times New Roman"/>
              </a:rPr>
              <a:t> subtraction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algorithms.</a:t>
            </a:r>
            <a:endParaRPr b="0" lang="en-IN" sz="1800" spc="-1" strike="noStrike">
              <a:latin typeface="Arial"/>
            </a:endParaRPr>
          </a:p>
          <a:p>
            <a:pPr marL="469800" indent="-457200">
              <a:lnSpc>
                <a:spcPct val="114000"/>
              </a:lnSpc>
              <a:buClr>
                <a:srgbClr val="000000"/>
              </a:buClr>
              <a:buFont typeface="MS UI Gothic"/>
              <a:buChar char="❖"/>
              <a:tabLst>
                <a:tab algn="l" pos="469440"/>
                <a:tab algn="l" pos="469800"/>
              </a:tabLst>
            </a:pPr>
            <a:r>
              <a:rPr b="0" lang="en-IN" sz="1800" spc="-7" strike="noStrike">
                <a:latin typeface="Times New Roman"/>
              </a:rPr>
              <a:t>We</a:t>
            </a:r>
            <a:r>
              <a:rPr b="0" lang="en-IN" sz="1800" spc="180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are</a:t>
            </a:r>
            <a:r>
              <a:rPr b="0" lang="en-IN" sz="1800" spc="18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also</a:t>
            </a:r>
            <a:r>
              <a:rPr b="0" lang="en-IN" sz="1800" spc="18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thinking</a:t>
            </a:r>
            <a:r>
              <a:rPr b="0" lang="en-IN" sz="1800" spc="18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of</a:t>
            </a:r>
            <a:r>
              <a:rPr b="0" lang="en-IN" sz="1800" spc="18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improving</a:t>
            </a:r>
            <a:r>
              <a:rPr b="0" lang="en-IN" sz="1800" spc="18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the</a:t>
            </a:r>
            <a:r>
              <a:rPr b="0" lang="en-IN" sz="1800" spc="18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preprocessing</a:t>
            </a:r>
            <a:r>
              <a:rPr b="0" lang="en-IN" sz="1800" spc="18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to</a:t>
            </a:r>
            <a:r>
              <a:rPr b="0" lang="en-IN" sz="1800" spc="18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predict</a:t>
            </a:r>
            <a:r>
              <a:rPr b="0" lang="en-IN" sz="1800" spc="18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gestures</a:t>
            </a:r>
            <a:r>
              <a:rPr b="0" lang="en-IN" sz="1800" spc="18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in </a:t>
            </a:r>
            <a:r>
              <a:rPr b="0" lang="en-IN" sz="1800" spc="-435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low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7" strike="noStrike">
                <a:latin typeface="Times New Roman"/>
              </a:rPr>
              <a:t>light conditions with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a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higher </a:t>
            </a:r>
            <a:r>
              <a:rPr b="0" lang="en-IN" sz="1800" spc="-7" strike="noStrike">
                <a:latin typeface="Times New Roman"/>
              </a:rPr>
              <a:t>accuracy.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object 2"/>
          <p:cNvGrpSpPr/>
          <p:nvPr/>
        </p:nvGrpSpPr>
        <p:grpSpPr>
          <a:xfrm>
            <a:off x="-1761120" y="0"/>
            <a:ext cx="6261120" cy="5143680"/>
            <a:chOff x="-1761120" y="0"/>
            <a:chExt cx="6261120" cy="5143680"/>
          </a:xfrm>
        </p:grpSpPr>
        <p:pic>
          <p:nvPicPr>
            <p:cNvPr id="268" name="object 3" descr=""/>
            <p:cNvPicPr/>
            <p:nvPr/>
          </p:nvPicPr>
          <p:blipFill>
            <a:blip r:embed="rId1"/>
            <a:stretch/>
          </p:blipFill>
          <p:spPr>
            <a:xfrm>
              <a:off x="-71640" y="0"/>
              <a:ext cx="4571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9" name="object 4"/>
            <p:cNvSpPr/>
            <p:nvPr/>
          </p:nvSpPr>
          <p:spPr>
            <a:xfrm>
              <a:off x="-68400" y="360"/>
              <a:ext cx="4568400" cy="5143320"/>
            </a:xfrm>
            <a:custGeom>
              <a:avLst/>
              <a:gdLst/>
              <a:ahLst/>
              <a:rect l="l" t="t" r="r" b="b"/>
              <a:pathLst>
                <a:path w="4568825" h="5143500">
                  <a:moveTo>
                    <a:pt x="4568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68699" y="0"/>
                  </a:lnTo>
                  <a:lnTo>
                    <a:pt x="4568699" y="5143499"/>
                  </a:lnTo>
                  <a:close/>
                </a:path>
              </a:pathLst>
            </a:custGeom>
            <a:solidFill>
              <a:srgbClr val="178d7d">
                <a:alpha val="6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object 5"/>
            <p:cNvSpPr/>
            <p:nvPr/>
          </p:nvSpPr>
          <p:spPr>
            <a:xfrm>
              <a:off x="-1761120" y="1191960"/>
              <a:ext cx="745920" cy="46080"/>
            </a:xfrm>
            <a:custGeom>
              <a:avLst/>
              <a:gdLst/>
              <a:ah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34"/>
                  </a:lnTo>
                  <a:lnTo>
                    <a:pt x="372897" y="45834"/>
                  </a:lnTo>
                  <a:lnTo>
                    <a:pt x="376008" y="45834"/>
                  </a:lnTo>
                  <a:lnTo>
                    <a:pt x="745756" y="45834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1" name="object 6"/>
          <p:cNvSpPr/>
          <p:nvPr/>
        </p:nvSpPr>
        <p:spPr>
          <a:xfrm>
            <a:off x="803160" y="1379520"/>
            <a:ext cx="2739600" cy="366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2600">
              <a:lnSpc>
                <a:spcPts val="2849"/>
              </a:lnSpc>
              <a:spcBef>
                <a:spcPts val="221"/>
              </a:spcBef>
              <a:buNone/>
            </a:pPr>
            <a:r>
              <a:rPr b="1" lang="en-IN" sz="2400" spc="-7" strike="noStrike">
                <a:solidFill>
                  <a:srgbClr val="ffffff"/>
                </a:solidFill>
                <a:latin typeface="Trebuchet MS"/>
              </a:rPr>
              <a:t>Project</a:t>
            </a:r>
            <a:r>
              <a:rPr b="1" lang="en-IN" sz="2400" spc="-15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400" spc="52" strike="noStrike">
                <a:solidFill>
                  <a:srgbClr val="ffffff"/>
                </a:solidFill>
                <a:latin typeface="Trebuchet MS"/>
              </a:rPr>
              <a:t>Under  </a:t>
            </a:r>
            <a:r>
              <a:rPr b="1" lang="en-IN" sz="2400" spc="43" strike="noStrike">
                <a:solidFill>
                  <a:srgbClr val="ffffff"/>
                </a:solidFill>
                <a:latin typeface="Trebuchet MS"/>
              </a:rPr>
              <a:t>Supervision</a:t>
            </a:r>
            <a:r>
              <a:rPr b="1" lang="en-IN" sz="2400" spc="-15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400" spc="43" strike="noStrike">
                <a:solidFill>
                  <a:srgbClr val="ffffff"/>
                </a:solidFill>
                <a:latin typeface="Trebuchet MS"/>
              </a:rPr>
              <a:t>of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endParaRPr b="0" lang="en-IN" sz="23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Trebuchet MS"/>
              </a:rPr>
              <a:t>ER. 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Trebuchet MS"/>
              </a:rPr>
              <a:t>KUSHWANT KAUR, DR. HIMANSHU SHARMA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134680" y="1022400"/>
            <a:ext cx="14392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400" spc="24" strike="noStrike">
                <a:solidFill>
                  <a:srgbClr val="000000"/>
                </a:solidFill>
                <a:latin typeface="Trebuchet MS"/>
              </a:rPr>
              <a:t>Efforts</a:t>
            </a:r>
            <a:r>
              <a:rPr b="1" lang="en-IN" sz="2400" spc="-15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2400" spc="77" strike="noStrike">
                <a:solidFill>
                  <a:srgbClr val="000000"/>
                </a:solidFill>
                <a:latin typeface="Trebuchet MS"/>
              </a:rPr>
              <a:t>by: </a:t>
            </a:r>
            <a:endParaRPr b="0" lang="en-IN" sz="2400" spc="-1" strike="noStrike">
              <a:latin typeface="Calibri"/>
            </a:endParaRPr>
          </a:p>
        </p:txBody>
      </p:sp>
      <p:sp>
        <p:nvSpPr>
          <p:cNvPr id="273" name="object 8"/>
          <p:cNvSpPr/>
          <p:nvPr/>
        </p:nvSpPr>
        <p:spPr>
          <a:xfrm>
            <a:off x="5134680" y="1808640"/>
            <a:ext cx="2408760" cy="20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1400" spc="-1" strike="noStrike">
                <a:latin typeface="Times New Roman"/>
              </a:rPr>
              <a:t>Bhavya Sharma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214000"/>
              </a:lnSpc>
              <a:buNone/>
            </a:pPr>
            <a:r>
              <a:rPr b="1" lang="en-IN" sz="1400" spc="-1" strike="noStrike">
                <a:latin typeface="Times New Roman"/>
              </a:rPr>
              <a:t>Ragini Pandey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214000"/>
              </a:lnSpc>
              <a:buNone/>
            </a:pPr>
            <a:r>
              <a:rPr b="1" lang="en-IN" sz="1400" spc="-1" strike="noStrike">
                <a:latin typeface="Times New Roman"/>
              </a:rPr>
              <a:t>Vidhi Thapa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214000"/>
              </a:lnSpc>
              <a:buNone/>
            </a:pPr>
            <a:r>
              <a:rPr b="1" lang="en-IN" sz="1400" spc="-1" strike="noStrike">
                <a:latin typeface="Times New Roman"/>
              </a:rPr>
              <a:t>Pothanpalli Ramesh Jogarao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214000"/>
              </a:lnSpc>
              <a:buNone/>
            </a:pPr>
            <a:r>
              <a:rPr b="1" lang="en-IN" sz="1400" spc="-1" strike="noStrike">
                <a:latin typeface="Times New Roman"/>
              </a:rPr>
              <a:t>Mrityunjay Pandey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object 3"/>
          <p:cNvSpPr/>
          <p:nvPr/>
        </p:nvSpPr>
        <p:spPr>
          <a:xfrm>
            <a:off x="830520" y="4169160"/>
            <a:ext cx="745920" cy="46080"/>
          </a:xfrm>
          <a:custGeom>
            <a:avLst/>
            <a:gdLst/>
            <a:ah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02440" y="1856520"/>
            <a:ext cx="4314960" cy="1841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6000" spc="97" strike="noStrike">
                <a:solidFill>
                  <a:srgbClr val="ffffff"/>
                </a:solidFill>
                <a:latin typeface="Trebuchet MS"/>
              </a:rPr>
              <a:t>Thank</a:t>
            </a:r>
            <a:r>
              <a:rPr b="1" lang="en-IN" sz="6000" spc="-415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6000" spc="222" strike="noStrike">
                <a:solidFill>
                  <a:srgbClr val="ffffff"/>
                </a:solidFill>
                <a:latin typeface="Trebuchet MS"/>
              </a:rPr>
              <a:t>You</a:t>
            </a:r>
            <a:r>
              <a:rPr b="1" lang="en-IN" sz="6000" spc="-409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6000" spc="-367" strike="noStrike">
                <a:solidFill>
                  <a:srgbClr val="ffffff"/>
                </a:solidFill>
                <a:latin typeface="Trebuchet MS"/>
              </a:rPr>
              <a:t>!</a:t>
            </a:r>
            <a:endParaRPr b="0" lang="en-IN" sz="6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object 2"/>
          <p:cNvGrpSpPr/>
          <p:nvPr/>
        </p:nvGrpSpPr>
        <p:grpSpPr>
          <a:xfrm>
            <a:off x="0" y="0"/>
            <a:ext cx="4574880" cy="5143320"/>
            <a:chOff x="0" y="0"/>
            <a:chExt cx="4574880" cy="5143320"/>
          </a:xfrm>
        </p:grpSpPr>
        <p:pic>
          <p:nvPicPr>
            <p:cNvPr id="196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457488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7" name="object 4"/>
            <p:cNvSpPr/>
            <p:nvPr/>
          </p:nvSpPr>
          <p:spPr>
            <a:xfrm>
              <a:off x="0" y="0"/>
              <a:ext cx="4571640" cy="514332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178d7d">
                <a:alpha val="6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object 5"/>
            <p:cNvSpPr/>
            <p:nvPr/>
          </p:nvSpPr>
          <p:spPr>
            <a:xfrm>
              <a:off x="830520" y="1191240"/>
              <a:ext cx="745920" cy="46080"/>
            </a:xfrm>
            <a:custGeom>
              <a:avLst/>
              <a:gdLst/>
              <a:ah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34"/>
                  </a:lnTo>
                  <a:lnTo>
                    <a:pt x="372897" y="45834"/>
                  </a:lnTo>
                  <a:lnTo>
                    <a:pt x="376008" y="45834"/>
                  </a:lnTo>
                  <a:lnTo>
                    <a:pt x="745756" y="45834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81920" y="1388520"/>
            <a:ext cx="3117960" cy="23371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6000"/>
              </a:lnSpc>
              <a:spcBef>
                <a:spcPts val="99"/>
              </a:spcBef>
              <a:buNone/>
              <a:tabLst>
                <a:tab algn="l" pos="800640"/>
                <a:tab algn="l" pos="1015200"/>
                <a:tab algn="l" pos="1348920"/>
                <a:tab algn="l" pos="1792440"/>
                <a:tab algn="l" pos="2108880"/>
                <a:tab algn="l" pos="2334960"/>
                <a:tab algn="l" pos="2549520"/>
                <a:tab algn="l" pos="2710080"/>
              </a:tabLst>
            </a:pPr>
            <a:r>
              <a:rPr b="1" lang="en-IN" sz="2400" spc="117" strike="noStrike">
                <a:solidFill>
                  <a:srgbClr val="ffffff"/>
                </a:solidFill>
                <a:latin typeface="Trebuchet MS"/>
              </a:rPr>
              <a:t>Sign </a:t>
            </a:r>
            <a:r>
              <a:rPr b="1" lang="en-IN" sz="2400" spc="128" strike="noStrike">
                <a:solidFill>
                  <a:srgbClr val="ffffff"/>
                </a:solidFill>
                <a:latin typeface="Trebuchet MS"/>
              </a:rPr>
              <a:t>language</a:t>
            </a:r>
            <a:r>
              <a:rPr b="1" lang="en-IN" sz="2400" spc="128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1" lang="en-IN" sz="2400" spc="24" strike="noStrike">
                <a:solidFill>
                  <a:srgbClr val="ffffff"/>
                </a:solidFill>
                <a:latin typeface="Trebuchet MS"/>
              </a:rPr>
              <a:t>is </a:t>
            </a:r>
            <a:r>
              <a:rPr b="1" lang="en-IN" sz="2400" spc="94" strike="noStrike">
                <a:solidFill>
                  <a:srgbClr val="ffffff"/>
                </a:solidFill>
                <a:latin typeface="Trebuchet MS"/>
              </a:rPr>
              <a:t>a </a:t>
            </a:r>
            <a:r>
              <a:rPr b="1" lang="en-IN" sz="2400" spc="49" strike="noStrike">
                <a:solidFill>
                  <a:srgbClr val="ffffff"/>
                </a:solidFill>
                <a:latin typeface="Trebuchet MS"/>
              </a:rPr>
              <a:t>visual</a:t>
            </a:r>
            <a:r>
              <a:rPr b="1" lang="en-IN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1" lang="en-IN" sz="2400" spc="128" strike="noStrike">
                <a:solidFill>
                  <a:srgbClr val="ffffff"/>
                </a:solidFill>
                <a:latin typeface="Trebuchet MS"/>
              </a:rPr>
              <a:t>language</a:t>
            </a:r>
            <a:r>
              <a:rPr b="1" lang="en-IN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1" lang="en-IN" sz="2400" spc="72" strike="noStrike">
                <a:solidFill>
                  <a:srgbClr val="ffffff"/>
                </a:solidFill>
                <a:latin typeface="Trebuchet MS"/>
              </a:rPr>
              <a:t>and  </a:t>
            </a:r>
            <a:r>
              <a:rPr b="1" lang="en-IN" sz="2400" spc="69" strike="noStrike">
                <a:solidFill>
                  <a:srgbClr val="ffffff"/>
                </a:solidFill>
                <a:latin typeface="Trebuchet MS"/>
              </a:rPr>
              <a:t>consists </a:t>
            </a:r>
            <a:r>
              <a:rPr b="1" lang="en-IN" sz="2400" spc="43" strike="noStrike">
                <a:solidFill>
                  <a:srgbClr val="ffffff"/>
                </a:solidFill>
                <a:latin typeface="Trebuchet MS"/>
              </a:rPr>
              <a:t>of</a:t>
            </a:r>
            <a:r>
              <a:rPr b="1" lang="en-IN" sz="2400" spc="43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1" lang="en-IN" sz="2400" spc="-72" strike="noStrike">
                <a:solidFill>
                  <a:srgbClr val="ffffff"/>
                </a:solidFill>
                <a:latin typeface="Trebuchet MS"/>
              </a:rPr>
              <a:t>3</a:t>
            </a:r>
            <a:r>
              <a:rPr b="1" lang="en-IN" sz="2400" spc="-72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1" lang="en-IN" sz="2400" spc="-1" strike="noStrike">
                <a:solidFill>
                  <a:srgbClr val="ffffff"/>
                </a:solidFill>
                <a:latin typeface="Trebuchet MS"/>
              </a:rPr>
              <a:t>major </a:t>
            </a:r>
            <a:r>
              <a:rPr b="1" lang="en-IN" sz="2400" spc="4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2400" spc="49" strike="noStrike">
                <a:solidFill>
                  <a:srgbClr val="ffffff"/>
                </a:solidFill>
                <a:latin typeface="Trebuchet MS"/>
              </a:rPr>
              <a:t>components:</a:t>
            </a:r>
            <a:endParaRPr b="0" lang="en-IN" sz="2400" spc="-1" strike="noStrike">
              <a:latin typeface="Calibri"/>
            </a:endParaRPr>
          </a:p>
        </p:txBody>
      </p:sp>
      <p:pic>
        <p:nvPicPr>
          <p:cNvPr id="200" name="object 7" descr=""/>
          <p:cNvPicPr/>
          <p:nvPr/>
        </p:nvPicPr>
        <p:blipFill>
          <a:blip r:embed="rId2"/>
          <a:stretch/>
        </p:blipFill>
        <p:spPr>
          <a:xfrm>
            <a:off x="4572000" y="1649880"/>
            <a:ext cx="4571640" cy="18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2"/>
          <p:cNvSpPr/>
          <p:nvPr/>
        </p:nvSpPr>
        <p:spPr>
          <a:xfrm>
            <a:off x="563760" y="2011680"/>
            <a:ext cx="3299760" cy="14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2600">
              <a:lnSpc>
                <a:spcPts val="2849"/>
              </a:lnSpc>
              <a:spcBef>
                <a:spcPts val="221"/>
              </a:spcBef>
              <a:buNone/>
            </a:pPr>
            <a:r>
              <a:rPr b="1" lang="en-IN" sz="2400" spc="228" strike="noStrike">
                <a:solidFill>
                  <a:srgbClr val="1a1a1a"/>
                </a:solidFill>
                <a:latin typeface="Trebuchet MS"/>
              </a:rPr>
              <a:t>We </a:t>
            </a:r>
            <a:r>
              <a:rPr b="1" lang="en-IN" sz="2400" spc="63" strike="noStrike">
                <a:solidFill>
                  <a:srgbClr val="1a1a1a"/>
                </a:solidFill>
                <a:latin typeface="Trebuchet MS"/>
              </a:rPr>
              <a:t>implemented </a:t>
            </a:r>
            <a:r>
              <a:rPr b="1" lang="en-IN" sz="2400" spc="-60" strike="noStrike">
                <a:solidFill>
                  <a:srgbClr val="1a1a1a"/>
                </a:solidFill>
                <a:latin typeface="Trebuchet MS"/>
              </a:rPr>
              <a:t>27 </a:t>
            </a:r>
            <a:r>
              <a:rPr b="1" lang="en-IN" sz="2400" spc="-55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2400" spc="52" strike="noStrike">
                <a:solidFill>
                  <a:srgbClr val="1a1a1a"/>
                </a:solidFill>
                <a:latin typeface="Trebuchet MS"/>
              </a:rPr>
              <a:t>symbols(A-Z,</a:t>
            </a:r>
            <a:r>
              <a:rPr b="1" lang="en-IN" sz="2400" spc="-16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2400" spc="29" strike="noStrike">
                <a:solidFill>
                  <a:srgbClr val="1a1a1a"/>
                </a:solidFill>
                <a:latin typeface="Trebuchet MS"/>
              </a:rPr>
              <a:t>blank)</a:t>
            </a:r>
            <a:r>
              <a:rPr b="1" lang="en-IN" sz="2400" spc="-16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2400" spc="43" strike="noStrike">
                <a:solidFill>
                  <a:srgbClr val="1a1a1a"/>
                </a:solidFill>
                <a:latin typeface="Trebuchet MS"/>
              </a:rPr>
              <a:t>of </a:t>
            </a:r>
            <a:r>
              <a:rPr b="1" lang="en-IN" sz="2400" spc="-71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2400" spc="134" strike="noStrike">
                <a:solidFill>
                  <a:srgbClr val="1a1a1a"/>
                </a:solidFill>
                <a:latin typeface="Trebuchet MS"/>
              </a:rPr>
              <a:t>ASL</a:t>
            </a:r>
            <a:r>
              <a:rPr b="1" lang="en-IN" sz="2400" spc="-15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2400" spc="-41" strike="noStrike">
                <a:solidFill>
                  <a:srgbClr val="1a1a1a"/>
                </a:solidFill>
                <a:latin typeface="Trebuchet MS"/>
              </a:rPr>
              <a:t>in</a:t>
            </a:r>
            <a:r>
              <a:rPr b="1" lang="en-IN" sz="2400" spc="-15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2400" spc="18" strike="noStrike">
                <a:solidFill>
                  <a:srgbClr val="1a1a1a"/>
                </a:solidFill>
                <a:latin typeface="Trebuchet MS"/>
              </a:rPr>
              <a:t>our</a:t>
            </a:r>
            <a:r>
              <a:rPr b="1" lang="en-IN" sz="2400" spc="-15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IN" sz="2400" spc="-41" strike="noStrike">
                <a:solidFill>
                  <a:srgbClr val="1a1a1a"/>
                </a:solidFill>
                <a:latin typeface="Trebuchet MS"/>
              </a:rPr>
              <a:t>project.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2" name="object 3" descr=""/>
          <p:cNvPicPr/>
          <p:nvPr/>
        </p:nvPicPr>
        <p:blipFill>
          <a:blip r:embed="rId1"/>
          <a:stretch/>
        </p:blipFill>
        <p:spPr>
          <a:xfrm>
            <a:off x="4281480" y="1011600"/>
            <a:ext cx="4185000" cy="288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01000" y="1315800"/>
            <a:ext cx="6219000" cy="1841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6000" spc="267" strike="noStrike">
                <a:solidFill>
                  <a:srgbClr val="ffffff"/>
                </a:solidFill>
                <a:latin typeface="Trebuchet MS"/>
              </a:rPr>
              <a:t>Methodology</a:t>
            </a:r>
            <a:endParaRPr b="0" lang="en-IN" sz="6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54200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9000" bIns="0" anchor="t">
            <a:noAutofit/>
          </a:bodyPr>
          <a:p>
            <a:pPr marL="12600">
              <a:lnSpc>
                <a:spcPct val="100000"/>
              </a:lnSpc>
              <a:spcBef>
                <a:spcPts val="71"/>
              </a:spcBef>
              <a:buNone/>
            </a:pPr>
            <a:r>
              <a:rPr b="1" lang="en-IN" sz="3600" spc="182" strike="noStrike">
                <a:solidFill>
                  <a:srgbClr val="ffffff"/>
                </a:solidFill>
                <a:latin typeface="Trebuchet MS"/>
              </a:rPr>
              <a:t>How</a:t>
            </a:r>
            <a:r>
              <a:rPr b="1" lang="en-IN" sz="3600" spc="-23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37" strike="noStrike">
                <a:solidFill>
                  <a:srgbClr val="ffffff"/>
                </a:solidFill>
                <a:latin typeface="Trebuchet MS"/>
              </a:rPr>
              <a:t>we</a:t>
            </a:r>
            <a:r>
              <a:rPr b="1" lang="en-IN" sz="36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03" strike="noStrike">
                <a:solidFill>
                  <a:srgbClr val="ffffff"/>
                </a:solidFill>
                <a:latin typeface="Trebuchet MS"/>
              </a:rPr>
              <a:t>generated</a:t>
            </a:r>
            <a:r>
              <a:rPr b="1" lang="en-IN" sz="36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17" strike="noStrike">
                <a:solidFill>
                  <a:srgbClr val="ffffff"/>
                </a:solidFill>
                <a:latin typeface="Trebuchet MS"/>
              </a:rPr>
              <a:t>data</a:t>
            </a:r>
            <a:r>
              <a:rPr b="1" lang="en-IN" sz="36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89" strike="noStrike">
                <a:solidFill>
                  <a:srgbClr val="ffffff"/>
                </a:solidFill>
                <a:latin typeface="Trebuchet MS"/>
              </a:rPr>
              <a:t>set</a:t>
            </a:r>
            <a:r>
              <a:rPr b="1" lang="en-IN" sz="36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37" strike="noStrike">
                <a:solidFill>
                  <a:srgbClr val="ffffff"/>
                </a:solidFill>
                <a:latin typeface="Trebuchet MS"/>
              </a:rPr>
              <a:t>and </a:t>
            </a:r>
            <a:r>
              <a:rPr b="1" lang="en-IN" sz="3600" spc="-107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97" strike="noStrike">
                <a:solidFill>
                  <a:srgbClr val="ffffff"/>
                </a:solidFill>
                <a:latin typeface="Trebuchet MS"/>
              </a:rPr>
              <a:t>did</a:t>
            </a:r>
            <a:r>
              <a:rPr b="1" lang="en-IN" sz="36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23" strike="noStrike">
                <a:solidFill>
                  <a:srgbClr val="ffffff"/>
                </a:solidFill>
                <a:latin typeface="Trebuchet MS"/>
              </a:rPr>
              <a:t>Data</a:t>
            </a:r>
            <a:r>
              <a:rPr b="1" lang="en-IN" sz="36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03" strike="noStrike">
                <a:solidFill>
                  <a:srgbClr val="ffffff"/>
                </a:solidFill>
                <a:latin typeface="Trebuchet MS"/>
              </a:rPr>
              <a:t>Preprocessing</a:t>
            </a:r>
            <a:r>
              <a:rPr b="1" lang="en-IN" sz="36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68" strike="noStrike">
                <a:solidFill>
                  <a:srgbClr val="ffffff"/>
                </a:solidFill>
                <a:latin typeface="Trebuchet MS"/>
              </a:rPr>
              <a:t>?</a:t>
            </a:r>
            <a:endParaRPr b="0" lang="en-IN" sz="36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2"/>
          <p:cNvSpPr/>
          <p:nvPr/>
        </p:nvSpPr>
        <p:spPr>
          <a:xfrm>
            <a:off x="0" y="0"/>
            <a:ext cx="9143640" cy="48780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6" name="object 3"/>
          <p:cNvGrpSpPr/>
          <p:nvPr/>
        </p:nvGrpSpPr>
        <p:grpSpPr>
          <a:xfrm>
            <a:off x="830520" y="1191240"/>
            <a:ext cx="745560" cy="46080"/>
            <a:chOff x="830520" y="1191240"/>
            <a:chExt cx="745560" cy="46080"/>
          </a:xfrm>
        </p:grpSpPr>
        <p:sp>
          <p:nvSpPr>
            <p:cNvPr id="207" name="object 4"/>
            <p:cNvSpPr/>
            <p:nvPr/>
          </p:nvSpPr>
          <p:spPr>
            <a:xfrm>
              <a:off x="1203120" y="1191240"/>
              <a:ext cx="372960" cy="4608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object 5"/>
            <p:cNvSpPr/>
            <p:nvPr/>
          </p:nvSpPr>
          <p:spPr>
            <a:xfrm>
              <a:off x="830520" y="1191240"/>
              <a:ext cx="376200" cy="4608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9" name="object 9"/>
          <p:cNvGrpSpPr/>
          <p:nvPr/>
        </p:nvGrpSpPr>
        <p:grpSpPr>
          <a:xfrm>
            <a:off x="2701800" y="2928240"/>
            <a:ext cx="875880" cy="161640"/>
            <a:chOff x="2701800" y="2928240"/>
            <a:chExt cx="875880" cy="161640"/>
          </a:xfrm>
        </p:grpSpPr>
        <p:sp>
          <p:nvSpPr>
            <p:cNvPr id="210" name="object 10"/>
            <p:cNvSpPr/>
            <p:nvPr/>
          </p:nvSpPr>
          <p:spPr>
            <a:xfrm>
              <a:off x="2701800" y="2928240"/>
              <a:ext cx="875880" cy="161640"/>
            </a:xfrm>
            <a:custGeom>
              <a:avLst/>
              <a:gdLst/>
              <a:ahLst/>
              <a:rect l="l" t="t" r="r" b="b"/>
              <a:pathLst>
                <a:path w="876300" h="161925">
                  <a:moveTo>
                    <a:pt x="795449" y="161699"/>
                  </a:moveTo>
                  <a:lnTo>
                    <a:pt x="795449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9" y="40424"/>
                  </a:lnTo>
                  <a:lnTo>
                    <a:pt x="795449" y="0"/>
                  </a:lnTo>
                  <a:lnTo>
                    <a:pt x="876299" y="80849"/>
                  </a:lnTo>
                  <a:lnTo>
                    <a:pt x="795449" y="161699"/>
                  </a:lnTo>
                  <a:close/>
                </a:path>
              </a:pathLst>
            </a:custGeom>
            <a:solidFill>
              <a:srgbClr val="e9ed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object 11"/>
            <p:cNvSpPr/>
            <p:nvPr/>
          </p:nvSpPr>
          <p:spPr>
            <a:xfrm>
              <a:off x="2701800" y="2928240"/>
              <a:ext cx="875880" cy="161640"/>
            </a:xfrm>
            <a:custGeom>
              <a:avLst/>
              <a:gdLst/>
              <a:ah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9" y="40424"/>
                  </a:lnTo>
                  <a:lnTo>
                    <a:pt x="795449" y="0"/>
                  </a:lnTo>
                  <a:lnTo>
                    <a:pt x="876299" y="80849"/>
                  </a:lnTo>
                  <a:lnTo>
                    <a:pt x="795449" y="161699"/>
                  </a:lnTo>
                  <a:lnTo>
                    <a:pt x="795449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noFill/>
            <a:ln w="9524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object 12"/>
          <p:cNvGrpSpPr/>
          <p:nvPr/>
        </p:nvGrpSpPr>
        <p:grpSpPr>
          <a:xfrm>
            <a:off x="5865480" y="2941200"/>
            <a:ext cx="649800" cy="161640"/>
            <a:chOff x="5865480" y="2941200"/>
            <a:chExt cx="649800" cy="161640"/>
          </a:xfrm>
        </p:grpSpPr>
        <p:sp>
          <p:nvSpPr>
            <p:cNvPr id="213" name="object 13"/>
            <p:cNvSpPr/>
            <p:nvPr/>
          </p:nvSpPr>
          <p:spPr>
            <a:xfrm>
              <a:off x="5865480" y="2941200"/>
              <a:ext cx="649800" cy="161640"/>
            </a:xfrm>
            <a:custGeom>
              <a:avLst/>
              <a:gdLst/>
              <a:ahLst/>
              <a:rect l="l" t="t" r="r" b="b"/>
              <a:pathLst>
                <a:path w="650240" h="161925">
                  <a:moveTo>
                    <a:pt x="568949" y="161699"/>
                  </a:moveTo>
                  <a:lnTo>
                    <a:pt x="568949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9" y="40424"/>
                  </a:lnTo>
                  <a:lnTo>
                    <a:pt x="568949" y="0"/>
                  </a:lnTo>
                  <a:lnTo>
                    <a:pt x="649799" y="80849"/>
                  </a:lnTo>
                  <a:lnTo>
                    <a:pt x="568949" y="161699"/>
                  </a:lnTo>
                  <a:close/>
                </a:path>
              </a:pathLst>
            </a:custGeom>
            <a:solidFill>
              <a:srgbClr val="e9ed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object 14"/>
            <p:cNvSpPr/>
            <p:nvPr/>
          </p:nvSpPr>
          <p:spPr>
            <a:xfrm>
              <a:off x="5865480" y="2941200"/>
              <a:ext cx="649800" cy="161640"/>
            </a:xfrm>
            <a:custGeom>
              <a:avLst/>
              <a:gdLst/>
              <a:ah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9" y="40424"/>
                  </a:lnTo>
                  <a:lnTo>
                    <a:pt x="568949" y="0"/>
                  </a:lnTo>
                  <a:lnTo>
                    <a:pt x="649799" y="80849"/>
                  </a:lnTo>
                  <a:lnTo>
                    <a:pt x="568949" y="161699"/>
                  </a:lnTo>
                  <a:lnTo>
                    <a:pt x="568949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noFill/>
            <a:ln w="9524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object 15"/>
          <p:cNvSpPr/>
          <p:nvPr/>
        </p:nvSpPr>
        <p:spPr>
          <a:xfrm>
            <a:off x="333720" y="1366560"/>
            <a:ext cx="2210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1800" spc="-100" strike="noStrike">
                <a:latin typeface="Tahoma"/>
              </a:rPr>
              <a:t>Capturin</a:t>
            </a:r>
            <a:r>
              <a:rPr b="1" lang="en-IN" sz="1800" spc="-111" strike="noStrike">
                <a:latin typeface="Tahoma"/>
              </a:rPr>
              <a:t>g</a:t>
            </a:r>
            <a:r>
              <a:rPr b="1" lang="en-IN" sz="1800" spc="-185" strike="noStrike">
                <a:latin typeface="Tahoma"/>
              </a:rPr>
              <a:t> </a:t>
            </a:r>
            <a:r>
              <a:rPr b="1" lang="en-IN" sz="1800" spc="-151" strike="noStrike">
                <a:latin typeface="Tahoma"/>
              </a:rPr>
              <a:t>Raw</a:t>
            </a:r>
            <a:r>
              <a:rPr b="1" lang="en-IN" sz="1800" spc="-182" strike="noStrike">
                <a:latin typeface="Tahoma"/>
              </a:rPr>
              <a:t> </a:t>
            </a:r>
            <a:r>
              <a:rPr b="1" lang="en-IN" sz="1800" spc="-191" strike="noStrike">
                <a:latin typeface="Tahoma"/>
              </a:rPr>
              <a:t>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" name="object 16"/>
          <p:cNvSpPr/>
          <p:nvPr/>
        </p:nvSpPr>
        <p:spPr>
          <a:xfrm>
            <a:off x="3697200" y="1366560"/>
            <a:ext cx="17726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1800" spc="-75" strike="noStrike">
                <a:latin typeface="Tahoma"/>
              </a:rPr>
              <a:t>Gray</a:t>
            </a:r>
            <a:r>
              <a:rPr b="1" lang="en-IN" sz="1800" spc="-182" strike="noStrike">
                <a:latin typeface="Tahoma"/>
              </a:rPr>
              <a:t> </a:t>
            </a:r>
            <a:r>
              <a:rPr b="1" lang="en-IN" sz="1800" spc="-114" strike="noStrike">
                <a:latin typeface="Tahoma"/>
              </a:rPr>
              <a:t>Scal</a:t>
            </a:r>
            <a:r>
              <a:rPr b="1" lang="en-IN" sz="1800" spc="-131" strike="noStrike">
                <a:latin typeface="Tahoma"/>
              </a:rPr>
              <a:t>e</a:t>
            </a:r>
            <a:r>
              <a:rPr b="1" lang="en-IN" sz="1800" spc="-185" strike="noStrike">
                <a:latin typeface="Tahoma"/>
              </a:rPr>
              <a:t> </a:t>
            </a:r>
            <a:r>
              <a:rPr b="1" lang="en-IN" sz="1800" spc="-191" strike="noStrike">
                <a:latin typeface="Tahoma"/>
              </a:rPr>
              <a:t>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747120" y="1366560"/>
            <a:ext cx="212580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10800" bIns="0" anchor="t">
            <a:noAutofit/>
          </a:bodyPr>
          <a:p>
            <a:pPr marL="845280" indent="-83304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r>
              <a:rPr b="1" lang="en-IN" sz="1800" spc="-106" strike="noStrike">
                <a:solidFill>
                  <a:srgbClr val="000000"/>
                </a:solidFill>
                <a:latin typeface="Tahoma"/>
              </a:rPr>
              <a:t>Gaussian  </a:t>
            </a:r>
            <a:r>
              <a:rPr b="1" lang="en-IN" sz="1800" spc="-80" strike="noStrike">
                <a:solidFill>
                  <a:srgbClr val="000000"/>
                </a:solidFill>
                <a:latin typeface="Tahoma"/>
              </a:rPr>
              <a:t>Blur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4479120" y="34765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219" name=""/>
          <p:cNvSpPr txBox="1"/>
          <p:nvPr/>
        </p:nvSpPr>
        <p:spPr>
          <a:xfrm>
            <a:off x="4479120" y="34765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220" name=""/>
          <p:cNvSpPr txBox="1"/>
          <p:nvPr/>
        </p:nvSpPr>
        <p:spPr>
          <a:xfrm>
            <a:off x="4479120" y="34765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04560" y="1927440"/>
            <a:ext cx="2215440" cy="234972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3645720" y="1980000"/>
            <a:ext cx="2114280" cy="261900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6705720" y="2340000"/>
            <a:ext cx="2114280" cy="20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01000" y="1328040"/>
            <a:ext cx="7721280" cy="1110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600" spc="233" strike="noStrike">
                <a:solidFill>
                  <a:srgbClr val="ffffff"/>
                </a:solidFill>
                <a:latin typeface="Trebuchet MS"/>
              </a:rPr>
              <a:t>Why</a:t>
            </a:r>
            <a:r>
              <a:rPr b="1" lang="en-IN" sz="3600" spc="-23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37" strike="noStrike">
                <a:solidFill>
                  <a:srgbClr val="ffffff"/>
                </a:solidFill>
                <a:latin typeface="Trebuchet MS"/>
              </a:rPr>
              <a:t>we</a:t>
            </a:r>
            <a:r>
              <a:rPr b="1" lang="en-IN" sz="3600" spc="-23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89" strike="noStrike">
                <a:solidFill>
                  <a:srgbClr val="ffffff"/>
                </a:solidFill>
                <a:latin typeface="Trebuchet MS"/>
              </a:rPr>
              <a:t>Created</a:t>
            </a:r>
            <a:r>
              <a:rPr b="1" lang="en-IN" sz="36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29" strike="noStrike">
                <a:solidFill>
                  <a:srgbClr val="ffffff"/>
                </a:solidFill>
                <a:latin typeface="Trebuchet MS"/>
              </a:rPr>
              <a:t>our</a:t>
            </a:r>
            <a:r>
              <a:rPr b="1" lang="en-IN" sz="3600" spc="-23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28" strike="noStrike">
                <a:solidFill>
                  <a:srgbClr val="ffffff"/>
                </a:solidFill>
                <a:latin typeface="Trebuchet MS"/>
              </a:rPr>
              <a:t>own</a:t>
            </a:r>
            <a:r>
              <a:rPr b="1" lang="en-IN" sz="3600" spc="-23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09" strike="noStrike">
                <a:solidFill>
                  <a:srgbClr val="ffffff"/>
                </a:solidFill>
                <a:latin typeface="Trebuchet MS"/>
              </a:rPr>
              <a:t>Dataset</a:t>
            </a:r>
            <a:r>
              <a:rPr b="1" lang="en-IN" sz="3600" spc="-236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IN" sz="3600" spc="168" strike="noStrike">
                <a:solidFill>
                  <a:srgbClr val="ffffff"/>
                </a:solidFill>
                <a:latin typeface="Trebuchet MS"/>
              </a:rPr>
              <a:t>?</a:t>
            </a:r>
            <a:endParaRPr b="0" lang="en-IN" sz="36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bject 2"/>
          <p:cNvSpPr/>
          <p:nvPr/>
        </p:nvSpPr>
        <p:spPr>
          <a:xfrm>
            <a:off x="669960" y="1672200"/>
            <a:ext cx="7429320" cy="24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800" indent="-45720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MS PGothic"/>
              <a:buChar char="➔"/>
              <a:tabLst>
                <a:tab algn="l" pos="469440"/>
                <a:tab algn="l" pos="469800"/>
              </a:tabLst>
            </a:pPr>
            <a:r>
              <a:rPr b="0" lang="en-IN" sz="1800" spc="58" strike="noStrike">
                <a:solidFill>
                  <a:srgbClr val="333333"/>
                </a:solidFill>
                <a:latin typeface="Tahoma"/>
              </a:rPr>
              <a:t>For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the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333333"/>
                </a:solidFill>
                <a:latin typeface="Tahoma"/>
              </a:rPr>
              <a:t>project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333333"/>
                </a:solidFill>
                <a:latin typeface="Tahoma"/>
              </a:rPr>
              <a:t>we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38" strike="noStrike">
                <a:solidFill>
                  <a:srgbClr val="333333"/>
                </a:solidFill>
                <a:latin typeface="Tahoma"/>
              </a:rPr>
              <a:t>tried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43" strike="noStrike">
                <a:solidFill>
                  <a:srgbClr val="333333"/>
                </a:solidFill>
                <a:latin typeface="Tahoma"/>
              </a:rPr>
              <a:t>to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find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9" strike="noStrike">
                <a:solidFill>
                  <a:srgbClr val="333333"/>
                </a:solidFill>
                <a:latin typeface="Tahoma"/>
              </a:rPr>
              <a:t>already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-15" strike="noStrike">
                <a:solidFill>
                  <a:srgbClr val="333333"/>
                </a:solidFill>
                <a:latin typeface="Tahoma"/>
              </a:rPr>
              <a:t>made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Tahoma"/>
              </a:rPr>
              <a:t>datasets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333333"/>
                </a:solidFill>
                <a:latin typeface="Tahoma"/>
              </a:rPr>
              <a:t>but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333333"/>
                </a:solidFill>
                <a:latin typeface="Tahoma"/>
              </a:rPr>
              <a:t>we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couldn’t </a:t>
            </a:r>
            <a:r>
              <a:rPr b="0" lang="en-IN" sz="1800" spc="-545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find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4" strike="noStrike">
                <a:solidFill>
                  <a:srgbClr val="333333"/>
                </a:solidFill>
                <a:latin typeface="Tahoma"/>
              </a:rPr>
              <a:t>dataset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in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the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333333"/>
                </a:solidFill>
                <a:latin typeface="Tahoma"/>
              </a:rPr>
              <a:t>form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333333"/>
                </a:solidFill>
                <a:latin typeface="Tahoma"/>
              </a:rPr>
              <a:t>of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333333"/>
                </a:solidFill>
                <a:latin typeface="Tahoma"/>
              </a:rPr>
              <a:t>raw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-21" strike="noStrike">
                <a:solidFill>
                  <a:srgbClr val="333333"/>
                </a:solidFill>
                <a:latin typeface="Tahoma"/>
              </a:rPr>
              <a:t>images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333333"/>
                </a:solidFill>
                <a:latin typeface="Tahoma"/>
              </a:rPr>
              <a:t>that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Tahoma"/>
              </a:rPr>
              <a:t>matched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9" strike="noStrike">
                <a:solidFill>
                  <a:srgbClr val="333333"/>
                </a:solidFill>
                <a:latin typeface="Tahoma"/>
              </a:rPr>
              <a:t>our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Tahoma"/>
              </a:rPr>
              <a:t>requirements.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None/>
              <a:tabLst>
                <a:tab algn="l" pos="469440"/>
                <a:tab algn="l" pos="469800"/>
              </a:tabLst>
            </a:pPr>
            <a:endParaRPr b="0" lang="en-IN" sz="23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595959"/>
              </a:buClr>
              <a:buFont typeface="MS PGothic"/>
              <a:buChar char="➔"/>
              <a:tabLst>
                <a:tab algn="l" pos="469440"/>
                <a:tab algn="l" pos="469800"/>
              </a:tabLst>
            </a:pPr>
            <a:r>
              <a:rPr b="0" lang="en-IN" sz="1800" spc="77" strike="noStrike">
                <a:solidFill>
                  <a:srgbClr val="333333"/>
                </a:solidFill>
                <a:latin typeface="Tahoma"/>
              </a:rPr>
              <a:t>All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333333"/>
                </a:solidFill>
                <a:latin typeface="Tahoma"/>
              </a:rPr>
              <a:t>we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333333"/>
                </a:solidFill>
                <a:latin typeface="Tahoma"/>
              </a:rPr>
              <a:t>could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find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333333"/>
                </a:solidFill>
                <a:latin typeface="Tahoma"/>
              </a:rPr>
              <a:t>were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the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Tahoma"/>
              </a:rPr>
              <a:t>datasets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in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the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333333"/>
                </a:solidFill>
                <a:latin typeface="Tahoma"/>
              </a:rPr>
              <a:t>form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4" strike="noStrike">
                <a:solidFill>
                  <a:srgbClr val="333333"/>
                </a:solidFill>
                <a:latin typeface="Tahoma"/>
              </a:rPr>
              <a:t>of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83" strike="noStrike">
                <a:solidFill>
                  <a:srgbClr val="333333"/>
                </a:solidFill>
                <a:latin typeface="Tahoma"/>
              </a:rPr>
              <a:t>RGB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-26" strike="noStrike">
                <a:solidFill>
                  <a:srgbClr val="333333"/>
                </a:solidFill>
                <a:latin typeface="Tahoma"/>
              </a:rPr>
              <a:t>values.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469440"/>
                <a:tab algn="l" pos="469800"/>
              </a:tabLst>
            </a:pPr>
            <a:endParaRPr b="0" lang="en-IN" sz="23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595959"/>
              </a:buClr>
              <a:buFont typeface="MS PGothic"/>
              <a:buChar char="➔"/>
              <a:tabLst>
                <a:tab algn="l" pos="469440"/>
                <a:tab algn="l" pos="469800"/>
              </a:tabLst>
            </a:pPr>
            <a:r>
              <a:rPr b="0" lang="en-IN" sz="1800" spc="24" strike="noStrike">
                <a:solidFill>
                  <a:srgbClr val="333333"/>
                </a:solidFill>
                <a:latin typeface="Tahoma"/>
              </a:rPr>
              <a:t>Hence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333333"/>
                </a:solidFill>
                <a:latin typeface="Tahoma"/>
              </a:rPr>
              <a:t>we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9" strike="noStrike">
                <a:solidFill>
                  <a:srgbClr val="333333"/>
                </a:solidFill>
                <a:latin typeface="Tahoma"/>
              </a:rPr>
              <a:t>decided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43" strike="noStrike">
                <a:solidFill>
                  <a:srgbClr val="333333"/>
                </a:solidFill>
                <a:latin typeface="Tahoma"/>
              </a:rPr>
              <a:t>to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2" strike="noStrike">
                <a:solidFill>
                  <a:srgbClr val="333333"/>
                </a:solidFill>
                <a:latin typeface="Tahoma"/>
              </a:rPr>
              <a:t>create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29" strike="noStrike">
                <a:solidFill>
                  <a:srgbClr val="333333"/>
                </a:solidFill>
                <a:latin typeface="Tahoma"/>
              </a:rPr>
              <a:t>our</a:t>
            </a:r>
            <a:r>
              <a:rPr b="0" lang="en-IN" sz="1800" spc="-216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18" strike="noStrike">
                <a:solidFill>
                  <a:srgbClr val="333333"/>
                </a:solidFill>
                <a:latin typeface="Tahoma"/>
              </a:rPr>
              <a:t>own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Tahoma"/>
              </a:rPr>
              <a:t>data</a:t>
            </a:r>
            <a:r>
              <a:rPr b="0" lang="en-IN" sz="1800" spc="-222" strike="noStrike">
                <a:solidFill>
                  <a:srgbClr val="333333"/>
                </a:solidFill>
                <a:latin typeface="Tahoma"/>
              </a:rPr>
              <a:t> </a:t>
            </a:r>
            <a:r>
              <a:rPr b="0" lang="en-IN" sz="1800" spc="-35" strike="noStrike">
                <a:solidFill>
                  <a:srgbClr val="333333"/>
                </a:solidFill>
                <a:latin typeface="Tahoma"/>
              </a:rPr>
              <a:t>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2022-11-20T16:09:57Z</dcterms:created>
  <dc:creator/>
  <dc:description/>
  <dc:language>en-IN</dc:language>
  <cp:lastModifiedBy/>
  <dcterms:modified xsi:type="dcterms:W3CDTF">2022-11-20T22:02:04Z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On-screen Show (4:3)</vt:lpwstr>
  </property>
</Properties>
</file>