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8" r:id="rId6"/>
    <p:sldId id="273" r:id="rId7"/>
    <p:sldId id="270" r:id="rId8"/>
    <p:sldId id="269" r:id="rId9"/>
    <p:sldId id="271" r:id="rId10"/>
    <p:sldId id="279" r:id="rId11"/>
    <p:sldId id="280" r:id="rId12"/>
    <p:sldId id="277" r:id="rId13"/>
    <p:sldId id="278" r:id="rId14"/>
    <p:sldId id="272" r:id="rId15"/>
    <p:sldId id="259" r:id="rId16"/>
  </p:sldIdLst>
  <p:sldSz cx="12192000" cy="6858000"/>
  <p:notesSz cx="6858000" cy="9144000"/>
  <p:embeddedFontLst>
    <p:embeddedFont>
      <p:font typeface="Calibri" panose="020F0502020204030204"/>
      <p:regular r:id="rId20"/>
    </p:embeddedFont>
    <p:embeddedFont>
      <p:font typeface="Libre Baskerville" panose="020000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 b="58717"/>
          <a:stretch>
            <a:fillRect/>
          </a:stretch>
        </p:blipFill>
        <p:spPr>
          <a:xfrm>
            <a:off x="127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4174" y="2684206"/>
            <a:ext cx="7246189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latin typeface="Times New Roman" panose="02020603050405020304" charset="0"/>
                <a:cs typeface="Times New Roman" panose="02020603050405020304" charset="0"/>
              </a:rPr>
              <a:t>Web Scarpping Project </a:t>
            </a:r>
            <a:endParaRPr lang="en-IN" sz="4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313170" y="987425"/>
            <a:ext cx="5482590" cy="4873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701675"/>
            <a:ext cx="5594985" cy="5340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Placeholder 4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618615" y="680720"/>
            <a:ext cx="8569960" cy="4684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 Insights from EDA</a:t>
            </a:r>
            <a:endParaRPr lang="en-GB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Height &amp; Weight are strongly correlated.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Centers (C) tend to be the tallest and heaviest players.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Guards (G) are generally shorter and lighter.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Most careers last less than 10 years, but some exceed 15+ years.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Certain colleges dominate NBA recruitment (e.g., Duke, Kentucky).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Player recruitment varies significantly by year.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 panose="02000000000000000000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GB" sz="40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IN" alt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21740" y="1821180"/>
            <a:ext cx="10379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01065" y="1831340"/>
            <a:ext cx="110674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Web Scraping is the process of extracting structured information from websites automatically.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In this project, we scraped NBA player data from Basketball Reference.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The collected dataset includes details like Player Name, College, Birth Date, Height, Weight, Position, and Career Span.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After scraping, we perform Exploratory Data Analysis (EDA) to better understand the dataset and derive meaningful insights.</a:t>
            </a: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sz="4000" b="1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IN" alt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15670" y="1851660"/>
            <a:ext cx="107645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Collect Data: 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Font typeface="Arial" panose="020B0604020202020204" pitchFamily="34" charset="0"/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Use web scraping to gather NBA player information directly from the website.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2. 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Clean &amp; Transform Data: 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Font typeface="Arial" panose="020B0604020202020204" pitchFamily="34" charset="0"/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Convert raw strings into meaningful numerical values.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3. 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Perform EDA: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Analyze player demographics (age, height, weight)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tudy career spans across players.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Identify trends across positions and colleges.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4. 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Generate Insights: 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Font typeface="Arial" panose="020B0604020202020204" pitchFamily="34" charset="0"/>
              <a:buNone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Use analysis and visualizations to understand patterns and present findings.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sz="4000" b="1">
                <a:latin typeface="Times New Roman" panose="02020603050405020304" charset="0"/>
                <a:cs typeface="Times New Roman" panose="02020603050405020304" charset="0"/>
              </a:rPr>
              <a:t>Data Source</a:t>
            </a:r>
            <a:endParaRPr lang="en-IN" alt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Basketball Reference (NBA player stats website).</a:t>
            </a:r>
            <a:endParaRPr lang="en-US" altLang="en-GB" sz="2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3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r>
              <a:rPr lang="en-US" altLang="en-GB" sz="2300" b="1">
                <a:latin typeface="Times New Roman" panose="02020603050405020304" charset="0"/>
                <a:cs typeface="Times New Roman" panose="02020603050405020304" charset="0"/>
              </a:rPr>
              <a:t>Tools &amp; Libraries</a:t>
            </a:r>
            <a:endParaRPr lang="en-US" altLang="en-GB" sz="23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300" b="1">
                <a:latin typeface="Times New Roman" panose="02020603050405020304" charset="0"/>
                <a:cs typeface="Times New Roman" panose="02020603050405020304" charset="0"/>
              </a:rPr>
              <a:t>requests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to fetch web pages.</a:t>
            </a:r>
            <a:endParaRPr lang="en-US" altLang="en-GB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300" b="1">
                <a:latin typeface="Times New Roman" panose="02020603050405020304" charset="0"/>
                <a:cs typeface="Times New Roman" panose="02020603050405020304" charset="0"/>
              </a:rPr>
              <a:t>BeautifulSoup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to parse and extract HTML data.</a:t>
            </a:r>
            <a:endParaRPr lang="en-US" altLang="en-GB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300" b="1">
                <a:latin typeface="Times New Roman" panose="02020603050405020304" charset="0"/>
                <a:cs typeface="Times New Roman" panose="02020603050405020304" charset="0"/>
              </a:rPr>
              <a:t>pandas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to structure, clean, and analyze data.</a:t>
            </a:r>
            <a:endParaRPr lang="en-US" altLang="en-GB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300" b="1">
                <a:latin typeface="Times New Roman" panose="02020603050405020304" charset="0"/>
                <a:cs typeface="Times New Roman" panose="02020603050405020304" charset="0"/>
              </a:rPr>
              <a:t>matplotlib &amp; seaborn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GB" sz="2300">
                <a:latin typeface="Times New Roman" panose="02020603050405020304" charset="0"/>
                <a:cs typeface="Times New Roman" panose="02020603050405020304" charset="0"/>
              </a:rPr>
              <a:t> to visualize distributions, boxplots, scatterplots, and heatmaps.</a:t>
            </a:r>
            <a:endParaRPr lang="en-US" altLang="en-GB" sz="2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sz="4000" b="1">
                <a:latin typeface="Times New Roman" panose="02020603050405020304" charset="0"/>
                <a:cs typeface="Times New Roman" panose="02020603050405020304" charset="0"/>
              </a:rPr>
              <a:t>Data Cleaning and Preparation</a:t>
            </a:r>
            <a:endParaRPr lang="en-IN" alt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Converted height strings (e.g., "6-7") into total inches.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Converted weight and career years into integers.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Calculated Career Length = To Year – From Year.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Extracted Birth Year from Birth Date.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Checked for missing values and duplicates.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Final dataset stored in a pandas DataFrame for analysis.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 sz="4000" b="1">
                <a:latin typeface="Times New Roman" panose="02020603050405020304" charset="0"/>
                <a:cs typeface="Times New Roman" panose="02020603050405020304" charset="0"/>
              </a:rPr>
              <a:t>Univariate Analysis</a:t>
            </a:r>
            <a:endParaRPr lang="en-IN" alt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>
              <a:buFont typeface="Wingdings" panose="05000000000000000000" charset="0"/>
              <a:buChar char="Ø"/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Examines one variable at a time.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lang="en-I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Numerical Data:</a:t>
            </a:r>
            <a:endParaRPr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Height: Histogram &amp; Boxplot.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Weight: Histogram &amp; Boxplot.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Career Length: Histogram.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lang="en-I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Categorical Data:</a:t>
            </a:r>
            <a:endParaRPr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Position: Value counts.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Colleges: Top colleges by players.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Purpose: Understand distributions, detect outliers, and spot trends.</a:t>
            </a:r>
            <a:endParaRPr lang="en-GB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5135" y="847725"/>
            <a:ext cx="3116580" cy="2472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235" y="2559050"/>
            <a:ext cx="3228975" cy="2374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Bivariate &amp; Multivariate Analysis</a:t>
            </a:r>
            <a:endParaRPr lang="en-IN" altLang="en-GB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6695"/>
            <a:ext cx="10515600" cy="4351338"/>
          </a:xfrm>
        </p:spPr>
        <p:txBody>
          <a:bodyPr>
            <a:noAutofit/>
          </a:bodyPr>
          <a:p>
            <a:pPr marL="114300" indent="0">
              <a:buNone/>
            </a:pPr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Examines relationships between two or more variables.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lang="en-I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Scatter Plot:</a:t>
            </a:r>
            <a:endParaRPr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Height vs Weight (colored by Position).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lang="en-I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Boxplots by Position:</a:t>
            </a:r>
            <a:endParaRPr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Height by Position.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Weight by Position.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lang="en-I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3.</a:t>
            </a:r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Correlation Heatmap:</a:t>
            </a:r>
            <a:endParaRPr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Relationship between Height, Weight, Career Length.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r>
              <a:rPr lang="en-I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Grouped Analysis:</a:t>
            </a:r>
            <a:endParaRPr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Average Height, Weight, Career Length by Position.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 vs From Year (player recruitment).</a:t>
            </a:r>
            <a:endParaRPr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endParaRPr lang="en-GB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66090"/>
            <a:ext cx="10515600" cy="5711190"/>
          </a:xfrm>
        </p:spPr>
        <p:txBody>
          <a:bodyPr/>
          <a:p>
            <a:r>
              <a:rPr lang="en-IN" altLang="en-GB" sz="2400">
                <a:latin typeface="Times New Roman" panose="02020603050405020304" charset="0"/>
                <a:cs typeface="Times New Roman" panose="02020603050405020304" charset="0"/>
              </a:rPr>
              <a:t>Avg Statistics(Height,Weight,CareerLength) of Players by Positions</a:t>
            </a: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114300" indent="0">
              <a:buNone/>
            </a:pPr>
            <a:endParaRPr lang="en-IN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Players born after 1990 grouped by position</a:t>
            </a: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0"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8025" y="1002030"/>
            <a:ext cx="6191250" cy="1943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48000" y="327533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/>
              <a:t> </a:t>
            </a:r>
            <a:endParaRPr lang="en-GB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3843655"/>
            <a:ext cx="2177415" cy="2058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8655"/>
            <a:ext cx="10515600" cy="5508625"/>
          </a:xfrm>
        </p:spPr>
        <p:txBody>
          <a:bodyPr/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 Top colleges by number of players recruited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400">
                <a:latin typeface="Times New Roman" panose="02020603050405020304" charset="0"/>
                <a:cs typeface="Times New Roman" panose="02020603050405020304" charset="0"/>
              </a:rPr>
              <a:t>Group by colleges and positions</a:t>
            </a:r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855" y="1380490"/>
            <a:ext cx="2374900" cy="2110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0" y="3711575"/>
            <a:ext cx="3444240" cy="2202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2697</Words>
  <Application>WPS Presentation</Application>
  <PresentationFormat>Widescreen</PresentationFormat>
  <Paragraphs>104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Times New Roman</vt:lpstr>
      <vt:lpstr>Wingdings</vt:lpstr>
      <vt:lpstr>Libre Baskerville</vt:lpstr>
      <vt:lpstr>Microsoft YaHei</vt:lpstr>
      <vt:lpstr>Arial Unicode MS</vt:lpstr>
      <vt:lpstr>Office Theme</vt:lpstr>
      <vt:lpstr>PowerPoint 演示文稿</vt:lpstr>
      <vt:lpstr>INTRODUCTION</vt:lpstr>
      <vt:lpstr>Objectives</vt:lpstr>
      <vt:lpstr>Data Source</vt:lpstr>
      <vt:lpstr>Data Cleaning and Preparation</vt:lpstr>
      <vt:lpstr>Univariate Analysis</vt:lpstr>
      <vt:lpstr>Bivariate &amp; Multivariate Analysis</vt:lpstr>
      <vt:lpstr>PowerPoint 演示文稿</vt:lpstr>
      <vt:lpstr>PowerPoint 演示文稿</vt:lpstr>
      <vt:lpstr>PowerPoint 演示文稿</vt:lpstr>
      <vt:lpstr>PowerPoint 演示文稿</vt:lpstr>
      <vt:lpstr>Key Insights from EDA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Bhavya Pantangi</cp:lastModifiedBy>
  <cp:revision>14</cp:revision>
  <dcterms:created xsi:type="dcterms:W3CDTF">2021-02-16T05:19:00Z</dcterms:created>
  <dcterms:modified xsi:type="dcterms:W3CDTF">2025-09-06T09:42:02Z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40DE40EF5FC044AD8987123A2793314D_13</vt:lpwstr>
  </property>
  <property fmtid="{D5CDD505-2E9C-101B-9397-08002B2CF9AE}" pid="3" name="KSOProductBuildVer">
    <vt:lpwstr>2057-12.2.0.21936</vt:lpwstr>
  </property>
</Properties>
</file>