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5" r:id="rId10"/>
    <p:sldId id="283" r:id="rId11"/>
    <p:sldId id="278" r:id="rId12"/>
    <p:sldId id="270" r:id="rId13"/>
    <p:sldId id="271" r:id="rId14"/>
    <p:sldId id="269" r:id="rId15"/>
    <p:sldId id="279" r:id="rId16"/>
    <p:sldId id="280" r:id="rId17"/>
    <p:sldId id="281" r:id="rId18"/>
    <p:sldId id="282" r:id="rId19"/>
    <p:sldId id="272" r:id="rId20"/>
    <p:sldId id="276" r:id="rId21"/>
    <p:sldId id="273" r:id="rId22"/>
    <p:sldId id="277" r:id="rId23"/>
    <p:sldId id="274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2FEF-0AC7-403B-A1B5-82356FF1A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3EF7-1108-4EE7-8F40-198E9BA74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66C2-1654-4F3B-B5D4-91402F7C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EE8E-CFF3-4719-BE8B-0968C27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6C5E-6A74-4EAB-9097-2A53591A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C31A-2936-49B9-9CD5-363D11E1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66EB4-B369-46D9-90D5-660C2B037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C9DB-401F-40EE-BF8E-DC7597A6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5475-2233-48E5-8BDF-5D507AE2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8A7E-076E-4004-BAFE-6B95EE97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6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5459E-6674-44FE-81E6-E111F871E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2C6AF-D8C4-4451-803B-B7E154E44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11AA-F062-43DF-9801-6507E8B4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6B95E-AF06-4829-9A9C-1E224683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80BC-A77B-4B52-8DF0-C17BC7F2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BF9B-3863-4986-937E-079770E9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33E1-6865-4290-9D14-FCCC623E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E1D3-B516-485E-8DA6-569DC758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F5C8-8614-4D87-BE4C-6A929489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6BC04-F396-4082-9226-4422CFF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E5E4-3946-438E-A75C-9247A204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AFD2-BAD8-4949-9DCC-A5343F22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ACD1-88A6-4C22-A79B-25780F91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82F9-C232-4E99-825B-DA26A0F5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AD34-9BA1-4433-A26A-ABD50271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F62-0975-45BF-8497-4A186923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2D29-A840-4F47-AF21-401952AE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9046-39B1-4457-A309-53C8D320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2800-B72A-44E7-AB66-F4B77066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183D-BAE4-4FB7-9584-039FAA3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DB420-98A4-408B-9DBA-DB8B0F93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77D5-DF54-48A2-9FBB-0B071511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EF544-955D-49B4-B26D-6E4BD250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2F7DF-120C-43C3-94ED-1DAE5065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3C357-3ABB-4A88-AC4F-2C542DBAE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6C67E-1BB3-427B-9E29-C516462A7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23464-31C7-44B7-AEBB-D69BA572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C65C7-ABBC-4798-B199-253738D5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9A223-79CD-4D70-9171-496E5842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2853-B1EE-402F-BB36-3EE97C2A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8ED34-35D5-4881-A1AB-01666657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754F1-838A-475E-9567-664EDB92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DE7C9-0399-41D1-874E-691BD056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BEA87-4FD8-479D-98E3-4CE2F77B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1F95F-C708-42C1-9FE1-62F7671E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B6661-9ABA-426C-A3B1-B5DE6F84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9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74B7-6FF2-4B8B-A6C7-CF6E2DF7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DA41-CAB7-41E3-B5A3-53D08C67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11CA1-E27F-41B1-B9AF-8B597A93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3EB0F-4739-4FF2-A05E-0B20B8B2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077F-8879-43B5-8C80-21B619B5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55904-4EED-47A9-95D2-B41D20F0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4B2-0AA4-4051-AC4E-45E0E922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C62C4-9BDE-448D-97C5-C1762610C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FF050-2BA7-4D43-8FCA-11B05567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2039F-6525-4169-9D91-509DC3F9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BE65C-969A-4DF1-962D-B7686BA1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817E4-700A-4ED0-8328-231DEF88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82966-3ECC-4080-8243-F140FBB5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244C4-A48E-43B1-9DD4-A09B8BD4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F96E-9A4B-4042-98A2-508F81BD9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2BC1-B62D-4826-839C-2C90E06381B1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E27B-F48E-4E56-8048-9FC1E3AE9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2876-C35D-47E3-8B97-7CE00730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171-CE60-4DDF-BAF7-9E439DEC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8.xml"/><Relationship Id="rId7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7.xml"/><Relationship Id="rId7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18.xml"/><Relationship Id="rId9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8.xml"/><Relationship Id="rId7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8.xml"/><Relationship Id="rId7" Type="http://schemas.openxmlformats.org/officeDocument/2006/relationships/slide" Target="slide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7.xml"/><Relationship Id="rId7" Type="http://schemas.openxmlformats.org/officeDocument/2006/relationships/slide" Target="slide15.xml"/><Relationship Id="rId12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image" Target="../media/image1.png"/><Relationship Id="rId5" Type="http://schemas.openxmlformats.org/officeDocument/2006/relationships/slide" Target="slide18.xml"/><Relationship Id="rId10" Type="http://schemas.openxmlformats.org/officeDocument/2006/relationships/slide" Target="slide3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12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11" Type="http://schemas.openxmlformats.org/officeDocument/2006/relationships/image" Target="../media/image1.png"/><Relationship Id="rId5" Type="http://schemas.openxmlformats.org/officeDocument/2006/relationships/slide" Target="slide18.xml"/><Relationship Id="rId10" Type="http://schemas.openxmlformats.org/officeDocument/2006/relationships/slide" Target="slide3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8.xml"/><Relationship Id="rId7" Type="http://schemas.openxmlformats.org/officeDocument/2006/relationships/slide" Target="slide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8.xml"/><Relationship Id="rId7" Type="http://schemas.openxmlformats.org/officeDocument/2006/relationships/slide" Target="slide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8.xml"/><Relationship Id="rId7" Type="http://schemas.openxmlformats.org/officeDocument/2006/relationships/slide" Target="slide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7.xml"/><Relationship Id="rId7" Type="http://schemas.openxmlformats.org/officeDocument/2006/relationships/slide" Target="slide1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18.xml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39B31-0399-49CB-8D31-0A355BD3FAE4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7FA92-65DE-4779-A9FE-C26AA4E15E3E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0F150-20B4-4662-8483-DA1D6BE07D9E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Register</a:t>
            </a:r>
            <a:endParaRPr lang="en-US" dirty="0"/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8B53411A-367F-4BF8-9CD3-BC60DBDDB147}"/>
              </a:ext>
            </a:extLst>
          </p:cNvPr>
          <p:cNvSpPr/>
          <p:nvPr/>
        </p:nvSpPr>
        <p:spPr>
          <a:xfrm>
            <a:off x="88490" y="1120877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2D7B84-B699-475C-9B37-948E594997E6}"/>
              </a:ext>
            </a:extLst>
          </p:cNvPr>
          <p:cNvSpPr/>
          <p:nvPr/>
        </p:nvSpPr>
        <p:spPr>
          <a:xfrm>
            <a:off x="2418733" y="1120876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A7B74A-4838-42C9-A86A-59D164BFB7B4}"/>
              </a:ext>
            </a:extLst>
          </p:cNvPr>
          <p:cNvSpPr/>
          <p:nvPr/>
        </p:nvSpPr>
        <p:spPr>
          <a:xfrm>
            <a:off x="4911216" y="1120876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D57CDA-E092-4D9C-9E70-4142184DB506}"/>
              </a:ext>
            </a:extLst>
          </p:cNvPr>
          <p:cNvSpPr/>
          <p:nvPr/>
        </p:nvSpPr>
        <p:spPr>
          <a:xfrm>
            <a:off x="7207045" y="1120876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0E080-4587-4C61-918F-66602245F74C}"/>
              </a:ext>
            </a:extLst>
          </p:cNvPr>
          <p:cNvSpPr txBox="1"/>
          <p:nvPr/>
        </p:nvSpPr>
        <p:spPr>
          <a:xfrm>
            <a:off x="452282" y="1120876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Bed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166E5-43CF-4811-9198-F8553E8B08DD}"/>
              </a:ext>
            </a:extLst>
          </p:cNvPr>
          <p:cNvSpPr txBox="1"/>
          <p:nvPr/>
        </p:nvSpPr>
        <p:spPr>
          <a:xfrm>
            <a:off x="2831689" y="1120876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A99CB-6E8A-4FA6-BB16-21E2EC044F6B}"/>
              </a:ext>
            </a:extLst>
          </p:cNvPr>
          <p:cNvSpPr txBox="1"/>
          <p:nvPr/>
        </p:nvSpPr>
        <p:spPr>
          <a:xfrm>
            <a:off x="5324172" y="1106126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Ventilator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C270A-4A8D-4857-AB5A-150E2DC9480A}"/>
              </a:ext>
            </a:extLst>
          </p:cNvPr>
          <p:cNvSpPr txBox="1"/>
          <p:nvPr/>
        </p:nvSpPr>
        <p:spPr>
          <a:xfrm>
            <a:off x="7307824" y="1120876"/>
            <a:ext cx="19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Oxygen Cylinders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3108D5-0DD8-41B3-A59F-3F27DFA498F7}"/>
              </a:ext>
            </a:extLst>
          </p:cNvPr>
          <p:cNvSpPr/>
          <p:nvPr/>
        </p:nvSpPr>
        <p:spPr>
          <a:xfrm>
            <a:off x="9812591" y="698090"/>
            <a:ext cx="2379407" cy="6041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F2B0E-197C-4188-A008-8ED6934F5B90}"/>
              </a:ext>
            </a:extLst>
          </p:cNvPr>
          <p:cNvSpPr txBox="1"/>
          <p:nvPr/>
        </p:nvSpPr>
        <p:spPr>
          <a:xfrm>
            <a:off x="10196062" y="816077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Links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925E52-1AAF-47ED-AB3B-3A5F1F64B1B4}"/>
              </a:ext>
            </a:extLst>
          </p:cNvPr>
          <p:cNvSpPr/>
          <p:nvPr/>
        </p:nvSpPr>
        <p:spPr>
          <a:xfrm>
            <a:off x="63909" y="2348679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197D7A-6D7C-453C-B28D-3A0CF7EACD02}"/>
              </a:ext>
            </a:extLst>
          </p:cNvPr>
          <p:cNvSpPr txBox="1"/>
          <p:nvPr/>
        </p:nvSpPr>
        <p:spPr>
          <a:xfrm>
            <a:off x="452282" y="235175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Hospital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07EF20-FCFB-426C-9500-EAB5E2D98AAA}"/>
              </a:ext>
            </a:extLst>
          </p:cNvPr>
          <p:cNvCxnSpPr>
            <a:cxnSpLocks/>
          </p:cNvCxnSpPr>
          <p:nvPr/>
        </p:nvCxnSpPr>
        <p:spPr>
          <a:xfrm>
            <a:off x="0" y="3576484"/>
            <a:ext cx="9566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BC4D9B-6537-4421-B62A-3AC7268BFDEE}"/>
              </a:ext>
            </a:extLst>
          </p:cNvPr>
          <p:cNvSpPr txBox="1"/>
          <p:nvPr/>
        </p:nvSpPr>
        <p:spPr>
          <a:xfrm>
            <a:off x="294968" y="3758379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Symptoms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949C4A-D192-4B26-A566-FD9827ACBDD3}"/>
              </a:ext>
            </a:extLst>
          </p:cNvPr>
          <p:cNvSpPr txBox="1"/>
          <p:nvPr/>
        </p:nvSpPr>
        <p:spPr>
          <a:xfrm>
            <a:off x="6629406" y="5593152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Precautions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3F103-E3DB-48DE-A4CB-51F3CE98681D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Home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F42B9D-0DDF-4ADE-B374-1B9617B13791}"/>
              </a:ext>
            </a:extLst>
          </p:cNvPr>
          <p:cNvSpPr txBox="1"/>
          <p:nvPr/>
        </p:nvSpPr>
        <p:spPr>
          <a:xfrm>
            <a:off x="204016" y="1385866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2E39CD-2058-45EC-867A-B6FE3865D136}"/>
              </a:ext>
            </a:extLst>
          </p:cNvPr>
          <p:cNvSpPr txBox="1"/>
          <p:nvPr/>
        </p:nvSpPr>
        <p:spPr>
          <a:xfrm>
            <a:off x="2580973" y="1385866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5A4BA4-7467-4495-B7BA-121599B79FD9}"/>
              </a:ext>
            </a:extLst>
          </p:cNvPr>
          <p:cNvSpPr txBox="1"/>
          <p:nvPr/>
        </p:nvSpPr>
        <p:spPr>
          <a:xfrm>
            <a:off x="5013209" y="1395216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0307B-985A-47F6-9097-2EE36108C8FB}"/>
              </a:ext>
            </a:extLst>
          </p:cNvPr>
          <p:cNvSpPr txBox="1"/>
          <p:nvPr/>
        </p:nvSpPr>
        <p:spPr>
          <a:xfrm>
            <a:off x="7282017" y="1395216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2C6F3-7FEF-4E42-A837-EFAB11F4D2D2}"/>
              </a:ext>
            </a:extLst>
          </p:cNvPr>
          <p:cNvSpPr txBox="1"/>
          <p:nvPr/>
        </p:nvSpPr>
        <p:spPr>
          <a:xfrm>
            <a:off x="172066" y="2633955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Covid: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15F54-F7C6-4534-BBAC-8A2465606745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Precaution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627D9F-B7F0-4874-84DA-8CC323A00D23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Symptoms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37713E3-0F35-46C9-8C15-D33E012B2357}"/>
              </a:ext>
            </a:extLst>
          </p:cNvPr>
          <p:cNvSpPr/>
          <p:nvPr/>
        </p:nvSpPr>
        <p:spPr>
          <a:xfrm>
            <a:off x="2512139" y="2326557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A461DD-89CA-4B9F-BF86-036769FF9138}"/>
              </a:ext>
            </a:extLst>
          </p:cNvPr>
          <p:cNvSpPr txBox="1"/>
          <p:nvPr/>
        </p:nvSpPr>
        <p:spPr>
          <a:xfrm>
            <a:off x="2765331" y="2318701"/>
            <a:ext cx="178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Covid Case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302BE3-1937-4933-829E-56F1231F2981}"/>
              </a:ext>
            </a:extLst>
          </p:cNvPr>
          <p:cNvSpPr txBox="1"/>
          <p:nvPr/>
        </p:nvSpPr>
        <p:spPr>
          <a:xfrm>
            <a:off x="3220070" y="2689883"/>
            <a:ext cx="14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7667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02CF71E-D68D-4C75-8036-356186EEF106}"/>
              </a:ext>
            </a:extLst>
          </p:cNvPr>
          <p:cNvSpPr/>
          <p:nvPr/>
        </p:nvSpPr>
        <p:spPr>
          <a:xfrm>
            <a:off x="5034116" y="2315623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3FF276-29A1-4A09-AEDA-2986B7829B6A}"/>
              </a:ext>
            </a:extLst>
          </p:cNvPr>
          <p:cNvSpPr txBox="1"/>
          <p:nvPr/>
        </p:nvSpPr>
        <p:spPr>
          <a:xfrm>
            <a:off x="5422489" y="2318701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Recovered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6DDF6A-73F9-4EB4-B717-CCD53CEDC3D8}"/>
              </a:ext>
            </a:extLst>
          </p:cNvPr>
          <p:cNvSpPr txBox="1"/>
          <p:nvPr/>
        </p:nvSpPr>
        <p:spPr>
          <a:xfrm>
            <a:off x="5780136" y="2671198"/>
            <a:ext cx="14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E4AF2CA-7391-4585-9B56-B77E1ABB7223}"/>
              </a:ext>
            </a:extLst>
          </p:cNvPr>
          <p:cNvSpPr/>
          <p:nvPr/>
        </p:nvSpPr>
        <p:spPr>
          <a:xfrm>
            <a:off x="7393858" y="2342348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7C53E3-130B-4431-BB80-D83E984D7982}"/>
              </a:ext>
            </a:extLst>
          </p:cNvPr>
          <p:cNvSpPr txBox="1"/>
          <p:nvPr/>
        </p:nvSpPr>
        <p:spPr>
          <a:xfrm>
            <a:off x="7782231" y="2345426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Hospital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2C2697-614F-4E46-8B64-C857AF68283C}"/>
              </a:ext>
            </a:extLst>
          </p:cNvPr>
          <p:cNvSpPr txBox="1"/>
          <p:nvPr/>
        </p:nvSpPr>
        <p:spPr>
          <a:xfrm>
            <a:off x="8158312" y="2648559"/>
            <a:ext cx="148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CDE8BA-8BBC-4A7E-ACAA-94D9BEA9C300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Availability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3DADC5-81D0-4F98-A7B3-7651B2369F04}"/>
              </a:ext>
            </a:extLst>
          </p:cNvPr>
          <p:cNvSpPr txBox="1"/>
          <p:nvPr/>
        </p:nvSpPr>
        <p:spPr>
          <a:xfrm>
            <a:off x="5129990" y="5962484"/>
            <a:ext cx="439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------------------------------------</a:t>
            </a:r>
          </a:p>
          <a:p>
            <a:pPr algn="r"/>
            <a:r>
              <a:rPr lang="en-US" dirty="0"/>
              <a:t>-----------------------------------------</a:t>
            </a:r>
          </a:p>
          <a:p>
            <a:pPr algn="r"/>
            <a:r>
              <a:rPr lang="en-US" dirty="0"/>
              <a:t>------------------------------------</a:t>
            </a:r>
          </a:p>
          <a:p>
            <a:pPr algn="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F3404B-9102-4B8B-B72D-132E523C67EC}"/>
              </a:ext>
            </a:extLst>
          </p:cNvPr>
          <p:cNvSpPr txBox="1"/>
          <p:nvPr/>
        </p:nvSpPr>
        <p:spPr>
          <a:xfrm>
            <a:off x="223683" y="4222967"/>
            <a:ext cx="439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------------------------------------</a:t>
            </a:r>
          </a:p>
          <a:p>
            <a:r>
              <a:rPr lang="en-US" dirty="0"/>
              <a:t>-----------------------------------------</a:t>
            </a:r>
          </a:p>
          <a:p>
            <a:r>
              <a:rPr lang="en-US" dirty="0"/>
              <a:t>------------------------------------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F65E8C-6272-4EB3-88C4-38FEB0C43070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1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C1F92-8A62-4135-939A-E6960E9D09D3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0548-8738-4A8B-9C3B-6A2A25C8FF2C}"/>
              </a:ext>
            </a:extLst>
          </p:cNvPr>
          <p:cNvSpPr/>
          <p:nvPr/>
        </p:nvSpPr>
        <p:spPr>
          <a:xfrm>
            <a:off x="3529790" y="2131141"/>
            <a:ext cx="4876800" cy="2595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3B29E-2BB5-4DCD-84FE-76B1E6E596C9}"/>
              </a:ext>
            </a:extLst>
          </p:cNvPr>
          <p:cNvSpPr txBox="1"/>
          <p:nvPr/>
        </p:nvSpPr>
        <p:spPr>
          <a:xfrm>
            <a:off x="3696929" y="2467898"/>
            <a:ext cx="439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A343E-D4C2-45FC-B8EC-ABEB56F3242F}"/>
              </a:ext>
            </a:extLst>
          </p:cNvPr>
          <p:cNvSpPr/>
          <p:nvPr/>
        </p:nvSpPr>
        <p:spPr>
          <a:xfrm>
            <a:off x="6754760" y="4100052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72562-EA90-48A9-8EAB-AFCC989505EA}"/>
              </a:ext>
            </a:extLst>
          </p:cNvPr>
          <p:cNvSpPr txBox="1"/>
          <p:nvPr/>
        </p:nvSpPr>
        <p:spPr>
          <a:xfrm>
            <a:off x="4689987" y="1034847"/>
            <a:ext cx="2828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Login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C1E197-AD25-4ABF-9D2A-DDC0BA0C2E33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Login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11E3DC-EE48-4590-AD01-B7BAD881DEBB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Register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3135E-0549-4737-9931-E07C821FF203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Home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B85850-4BDB-4AA1-B0E4-3966151C22C5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Precaution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00B6C0-8D38-4CEB-90B7-070D3A28EE6D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Symptoms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CDD57-7187-450B-B5D4-EBDAC2D44AF0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Availability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3E918-0585-438A-837C-7EC5D448FB16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9" action="ppaction://hlinksldjump"/>
              </a:rPr>
              <a:t>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2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18F2B5-11F0-45CB-A562-CA00453064AE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540C5A-60CF-4AFD-82C5-9052DC17C893}"/>
              </a:ext>
            </a:extLst>
          </p:cNvPr>
          <p:cNvGraphicFramePr>
            <a:graphicFrameLocks noGrp="1"/>
          </p:cNvGraphicFramePr>
          <p:nvPr/>
        </p:nvGraphicFramePr>
        <p:xfrm>
          <a:off x="1170042" y="2351820"/>
          <a:ext cx="6990732" cy="31514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0100">
                  <a:extLst>
                    <a:ext uri="{9D8B030D-6E8A-4147-A177-3AD203B41FA5}">
                      <a16:colId xmlns:a16="http://schemas.microsoft.com/office/drawing/2014/main" val="465032833"/>
                    </a:ext>
                  </a:extLst>
                </a:gridCol>
                <a:gridCol w="1132706">
                  <a:extLst>
                    <a:ext uri="{9D8B030D-6E8A-4147-A177-3AD203B41FA5}">
                      <a16:colId xmlns:a16="http://schemas.microsoft.com/office/drawing/2014/main" val="572790781"/>
                    </a:ext>
                  </a:extLst>
                </a:gridCol>
                <a:gridCol w="1158210">
                  <a:extLst>
                    <a:ext uri="{9D8B030D-6E8A-4147-A177-3AD203B41FA5}">
                      <a16:colId xmlns:a16="http://schemas.microsoft.com/office/drawing/2014/main" val="695036629"/>
                    </a:ext>
                  </a:extLst>
                </a:gridCol>
                <a:gridCol w="717755">
                  <a:extLst>
                    <a:ext uri="{9D8B030D-6E8A-4147-A177-3AD203B41FA5}">
                      <a16:colId xmlns:a16="http://schemas.microsoft.com/office/drawing/2014/main" val="2072551843"/>
                    </a:ext>
                  </a:extLst>
                </a:gridCol>
                <a:gridCol w="1019327">
                  <a:extLst>
                    <a:ext uri="{9D8B030D-6E8A-4147-A177-3AD203B41FA5}">
                      <a16:colId xmlns:a16="http://schemas.microsoft.com/office/drawing/2014/main" val="2398189636"/>
                    </a:ext>
                  </a:extLst>
                </a:gridCol>
                <a:gridCol w="868466">
                  <a:extLst>
                    <a:ext uri="{9D8B030D-6E8A-4147-A177-3AD203B41FA5}">
                      <a16:colId xmlns:a16="http://schemas.microsoft.com/office/drawing/2014/main" val="1465698518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2816122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89852"/>
                  </a:ext>
                </a:extLst>
              </a:tr>
              <a:tr h="7050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32778"/>
                  </a:ext>
                </a:extLst>
              </a:tr>
              <a:tr h="7767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accent1"/>
                          </a:solidFill>
                        </a:rPr>
                        <a:t>Ventilator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1467"/>
                  </a:ext>
                </a:extLst>
              </a:tr>
              <a:tr h="6587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3752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3A21D75-2581-4611-BE2E-D3C30B0FC96D}"/>
              </a:ext>
            </a:extLst>
          </p:cNvPr>
          <p:cNvSpPr/>
          <p:nvPr/>
        </p:nvSpPr>
        <p:spPr>
          <a:xfrm>
            <a:off x="6725271" y="3067662"/>
            <a:ext cx="1366684" cy="52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Update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BC6C2-D0F9-4E76-8231-D7889DF257E3}"/>
              </a:ext>
            </a:extLst>
          </p:cNvPr>
          <p:cNvSpPr/>
          <p:nvPr/>
        </p:nvSpPr>
        <p:spPr>
          <a:xfrm>
            <a:off x="6725271" y="3847418"/>
            <a:ext cx="1366684" cy="521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7BCA3-9FD0-43A1-9958-C4BEACF5DDE0}"/>
              </a:ext>
            </a:extLst>
          </p:cNvPr>
          <p:cNvSpPr/>
          <p:nvPr/>
        </p:nvSpPr>
        <p:spPr>
          <a:xfrm>
            <a:off x="9257071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Edit Profile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231A3-2AD5-4C5E-9334-947E2C8A483A}"/>
              </a:ext>
            </a:extLst>
          </p:cNvPr>
          <p:cNvSpPr/>
          <p:nvPr/>
        </p:nvSpPr>
        <p:spPr>
          <a:xfrm>
            <a:off x="7851058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Add Item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2F5FB9-0E90-4FE0-8A8B-CD9A77A3177D}"/>
              </a:ext>
            </a:extLst>
          </p:cNvPr>
          <p:cNvSpPr/>
          <p:nvPr/>
        </p:nvSpPr>
        <p:spPr>
          <a:xfrm>
            <a:off x="5014452" y="3146323"/>
            <a:ext cx="452278" cy="442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46A14C-09EF-4501-B8BB-344D7B68E1A0}"/>
              </a:ext>
            </a:extLst>
          </p:cNvPr>
          <p:cNvSpPr/>
          <p:nvPr/>
        </p:nvSpPr>
        <p:spPr>
          <a:xfrm>
            <a:off x="6017342" y="3146323"/>
            <a:ext cx="452278" cy="442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8A03F0-F3FE-44CF-BAFF-7F66DF838833}"/>
              </a:ext>
            </a:extLst>
          </p:cNvPr>
          <p:cNvSpPr/>
          <p:nvPr/>
        </p:nvSpPr>
        <p:spPr>
          <a:xfrm>
            <a:off x="5014452" y="3847418"/>
            <a:ext cx="452278" cy="442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D7BB4E-728C-43A0-A8F0-1F16D7E54ABF}"/>
              </a:ext>
            </a:extLst>
          </p:cNvPr>
          <p:cNvSpPr/>
          <p:nvPr/>
        </p:nvSpPr>
        <p:spPr>
          <a:xfrm>
            <a:off x="6017342" y="3847418"/>
            <a:ext cx="452278" cy="442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5B9C7-C002-465D-B8D1-EE01680B32A5}"/>
              </a:ext>
            </a:extLst>
          </p:cNvPr>
          <p:cNvSpPr txBox="1"/>
          <p:nvPr/>
        </p:nvSpPr>
        <p:spPr>
          <a:xfrm>
            <a:off x="1563331" y="1146364"/>
            <a:ext cx="890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Oxygen Plant/Hospital Employee Profile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EA1890-3C88-42AE-A7E3-BEB00BBA58D6}"/>
              </a:ext>
            </a:extLst>
          </p:cNvPr>
          <p:cNvSpPr txBox="1"/>
          <p:nvPr/>
        </p:nvSpPr>
        <p:spPr>
          <a:xfrm>
            <a:off x="5560142" y="184043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ID:jsjhfk@gjhjdh.com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E57624-73A3-4513-B778-B340509A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50156"/>
              </p:ext>
            </p:extLst>
          </p:nvPr>
        </p:nvGraphicFramePr>
        <p:xfrm>
          <a:off x="9109587" y="2367438"/>
          <a:ext cx="210901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01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One_unit_size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Measuring_unit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total(nullable)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Available(not null)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F81583F-42AF-4984-94C1-DC6D1267990F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8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BF701-368B-4428-AE94-24E7C13DA51D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6EE82-B6D5-49C2-8DE1-6947195E4A26}"/>
              </a:ext>
            </a:extLst>
          </p:cNvPr>
          <p:cNvSpPr txBox="1"/>
          <p:nvPr/>
        </p:nvSpPr>
        <p:spPr>
          <a:xfrm>
            <a:off x="4473677" y="993058"/>
            <a:ext cx="2569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New 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5B675-AA0A-4005-A9A4-B32B6C75EBA5}"/>
              </a:ext>
            </a:extLst>
          </p:cNvPr>
          <p:cNvSpPr/>
          <p:nvPr/>
        </p:nvSpPr>
        <p:spPr>
          <a:xfrm>
            <a:off x="3392138" y="1705895"/>
            <a:ext cx="4876800" cy="2649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54446-E2E3-4E0D-AC2E-C615DF5DEDD1}"/>
              </a:ext>
            </a:extLst>
          </p:cNvPr>
          <p:cNvSpPr txBox="1"/>
          <p:nvPr/>
        </p:nvSpPr>
        <p:spPr>
          <a:xfrm>
            <a:off x="3608439" y="1956620"/>
            <a:ext cx="4473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Name: Bed</a:t>
            </a:r>
          </a:p>
          <a:p>
            <a:r>
              <a:rPr lang="en-US" dirty="0"/>
              <a:t>One Unit Size: 1</a:t>
            </a:r>
          </a:p>
          <a:p>
            <a:r>
              <a:rPr lang="en-US" dirty="0"/>
              <a:t>Measuring Unit:   number/ml/mg/g/L</a:t>
            </a:r>
          </a:p>
          <a:p>
            <a:r>
              <a:rPr lang="en-US" dirty="0"/>
              <a:t>Total:		(Nullable)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43140-3CD6-497B-94FF-843E15821830}"/>
              </a:ext>
            </a:extLst>
          </p:cNvPr>
          <p:cNvSpPr/>
          <p:nvPr/>
        </p:nvSpPr>
        <p:spPr>
          <a:xfrm>
            <a:off x="6489291" y="3684673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Add Item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CC4B7-9558-4FDB-AFAE-7A2E5B6AE16C}"/>
              </a:ext>
            </a:extLst>
          </p:cNvPr>
          <p:cNvSpPr txBox="1"/>
          <p:nvPr/>
        </p:nvSpPr>
        <p:spPr>
          <a:xfrm>
            <a:off x="6830962" y="164379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ID:jsjhfk@gjhjdh.com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82DB7D-D38A-4536-AE5B-4266728B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28056"/>
              </p:ext>
            </p:extLst>
          </p:nvPr>
        </p:nvGraphicFramePr>
        <p:xfrm>
          <a:off x="8676969" y="1811020"/>
          <a:ext cx="210901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01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One_unit_size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Measuring_unit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total(nullable)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Available(not null)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5D8DDF8-14E6-4067-8799-31946876E694}"/>
              </a:ext>
            </a:extLst>
          </p:cNvPr>
          <p:cNvSpPr/>
          <p:nvPr/>
        </p:nvSpPr>
        <p:spPr>
          <a:xfrm>
            <a:off x="9257071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Edit Profile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24843-1097-49E0-BC4A-DD142DF4654A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0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BF701-368B-4428-AE94-24E7C13DA51D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6EE82-B6D5-49C2-8DE1-6947195E4A26}"/>
              </a:ext>
            </a:extLst>
          </p:cNvPr>
          <p:cNvSpPr txBox="1"/>
          <p:nvPr/>
        </p:nvSpPr>
        <p:spPr>
          <a:xfrm>
            <a:off x="4473677" y="993058"/>
            <a:ext cx="2273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Update 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5B675-AA0A-4005-A9A4-B32B6C75EBA5}"/>
              </a:ext>
            </a:extLst>
          </p:cNvPr>
          <p:cNvSpPr/>
          <p:nvPr/>
        </p:nvSpPr>
        <p:spPr>
          <a:xfrm>
            <a:off x="3392138" y="1705895"/>
            <a:ext cx="4876800" cy="3161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54446-E2E3-4E0D-AC2E-C615DF5DEDD1}"/>
              </a:ext>
            </a:extLst>
          </p:cNvPr>
          <p:cNvSpPr txBox="1"/>
          <p:nvPr/>
        </p:nvSpPr>
        <p:spPr>
          <a:xfrm>
            <a:off x="3608439" y="1956620"/>
            <a:ext cx="4473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Name: Bed</a:t>
            </a:r>
          </a:p>
          <a:p>
            <a:r>
              <a:rPr lang="en-US" dirty="0"/>
              <a:t>One Unit Size: 1</a:t>
            </a:r>
          </a:p>
          <a:p>
            <a:r>
              <a:rPr lang="en-US" dirty="0"/>
              <a:t>Measuring Unit:   number/ml/mg/g/L</a:t>
            </a:r>
          </a:p>
          <a:p>
            <a:r>
              <a:rPr lang="en-US" dirty="0"/>
              <a:t>Total:		(Optional)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D43140-3CD6-497B-94FF-843E15821830}"/>
              </a:ext>
            </a:extLst>
          </p:cNvPr>
          <p:cNvSpPr/>
          <p:nvPr/>
        </p:nvSpPr>
        <p:spPr>
          <a:xfrm>
            <a:off x="6390968" y="4191030"/>
            <a:ext cx="1396181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Update Item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04769-A330-4576-A8E1-274C5711CCE2}"/>
              </a:ext>
            </a:extLst>
          </p:cNvPr>
          <p:cNvSpPr txBox="1"/>
          <p:nvPr/>
        </p:nvSpPr>
        <p:spPr>
          <a:xfrm>
            <a:off x="6747248" y="184043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ID:jsjhfk@gjhjdh.com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A7F09EC-1EAF-439D-A584-75EB86633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6837"/>
              </p:ext>
            </p:extLst>
          </p:nvPr>
        </p:nvGraphicFramePr>
        <p:xfrm>
          <a:off x="9257071" y="2426109"/>
          <a:ext cx="210901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01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One_unit_size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Measuring_unit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total(nullable)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Available(not null)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A89264B-3BD5-4FEF-9563-65B53C95874C}"/>
              </a:ext>
            </a:extLst>
          </p:cNvPr>
          <p:cNvSpPr/>
          <p:nvPr/>
        </p:nvSpPr>
        <p:spPr>
          <a:xfrm>
            <a:off x="9257071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Edit Profile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E27F88-F7F8-40FC-8884-7ACCC317D0CF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9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3694481-02ED-409D-AB8F-5B9FD202E4C9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BD4E34-0B51-449A-804B-1F466F20A0F8}"/>
              </a:ext>
            </a:extLst>
          </p:cNvPr>
          <p:cNvSpPr txBox="1"/>
          <p:nvPr/>
        </p:nvSpPr>
        <p:spPr>
          <a:xfrm>
            <a:off x="4645177" y="844318"/>
            <a:ext cx="2151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Edit User Info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CC7C09-D5BD-4E72-A1B3-F3F3D7D86A5F}"/>
              </a:ext>
            </a:extLst>
          </p:cNvPr>
          <p:cNvSpPr txBox="1"/>
          <p:nvPr/>
        </p:nvSpPr>
        <p:spPr>
          <a:xfrm>
            <a:off x="6177812" y="182683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ID:jsjhfk@gjhjdh.com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E177DC-2C94-4593-8AE4-1833D1F639C8}"/>
              </a:ext>
            </a:extLst>
          </p:cNvPr>
          <p:cNvSpPr/>
          <p:nvPr/>
        </p:nvSpPr>
        <p:spPr>
          <a:xfrm>
            <a:off x="6518813" y="1444720"/>
            <a:ext cx="4876800" cy="45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5877C-823A-4FC3-8401-827A531E61AE}"/>
              </a:ext>
            </a:extLst>
          </p:cNvPr>
          <p:cNvSpPr txBox="1"/>
          <p:nvPr/>
        </p:nvSpPr>
        <p:spPr>
          <a:xfrm>
            <a:off x="6656465" y="2640693"/>
            <a:ext cx="4581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Phone no.:</a:t>
            </a:r>
          </a:p>
          <a:p>
            <a:r>
              <a:rPr lang="en-US" dirty="0"/>
              <a:t>Password:****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191F00-4A19-4233-AF4A-043E980BA7DA}"/>
              </a:ext>
            </a:extLst>
          </p:cNvPr>
          <p:cNvSpPr txBox="1"/>
          <p:nvPr/>
        </p:nvSpPr>
        <p:spPr>
          <a:xfrm>
            <a:off x="6656465" y="4195203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Password: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3EE75F-0769-4627-9877-08DF0B35F204}"/>
              </a:ext>
            </a:extLst>
          </p:cNvPr>
          <p:cNvSpPr/>
          <p:nvPr/>
        </p:nvSpPr>
        <p:spPr>
          <a:xfrm>
            <a:off x="9581896" y="5141648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Update</a:t>
            </a:r>
            <a:endParaRPr lang="en-US" dirty="0"/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E632258F-F12B-4FA4-AEC3-F1AD7290E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46392"/>
              </p:ext>
            </p:extLst>
          </p:nvPr>
        </p:nvGraphicFramePr>
        <p:xfrm>
          <a:off x="3050832" y="1740079"/>
          <a:ext cx="285135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5">
                  <a:extLst>
                    <a:ext uri="{9D8B030D-6E8A-4147-A177-3AD203B41FA5}">
                      <a16:colId xmlns:a16="http://schemas.microsoft.com/office/drawing/2014/main" val="139246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5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Id(Auto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Fname(not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Lname(not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Phone(not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Pass(not null)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Created_at</a:t>
                      </a:r>
                    </a:p>
                    <a:p>
                      <a:r>
                        <a:rPr lang="en-US" dirty="0"/>
                        <a:t>(not null ,auto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6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Updated_at(auto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0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Vendor_id()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0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8714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A24A371C-FB6F-46CC-AA1F-808F642DFA54}"/>
              </a:ext>
            </a:extLst>
          </p:cNvPr>
          <p:cNvSpPr/>
          <p:nvPr/>
        </p:nvSpPr>
        <p:spPr>
          <a:xfrm>
            <a:off x="9257071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Edit Profile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3C2FD-0CDB-4134-8C72-ED7B1352EBB0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Sign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39B31-0399-49CB-8D31-0A355BD3FAE4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E5052-F3DB-4B1C-82C2-61F7F5EDD0AC}"/>
              </a:ext>
            </a:extLst>
          </p:cNvPr>
          <p:cNvSpPr txBox="1"/>
          <p:nvPr/>
        </p:nvSpPr>
        <p:spPr>
          <a:xfrm>
            <a:off x="3637935" y="1445342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Precautions Page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259293-0472-4C0B-84C5-84E8C695318A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8CC328-8266-451D-9308-A6046F6E4C64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Register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7B3DE4-0EC7-4A78-A935-5C44DBCB45D3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Home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5854E8-F221-413C-8ED6-92A458B049B1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Precaution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CF3702-67F8-4B4C-9DEE-4B2BA1118B76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Symptoms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A51E0D-8BDB-4A2A-82F0-64F5FC55EACE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Availability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A8C7E-DF31-44AB-803F-5E4E11152C87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9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39B31-0399-49CB-8D31-0A355BD3FAE4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E5052-F3DB-4B1C-82C2-61F7F5EDD0AC}"/>
              </a:ext>
            </a:extLst>
          </p:cNvPr>
          <p:cNvSpPr txBox="1"/>
          <p:nvPr/>
        </p:nvSpPr>
        <p:spPr>
          <a:xfrm>
            <a:off x="3637935" y="1445342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Symptoms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E13A2-8076-4B65-B180-44DDAF5AF6A7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F0A62-65F9-4920-B4C6-F7516CDF0FB4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Register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B7B61-EFDE-408A-BF4F-96E1C1306D15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Home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A5230-DD65-476A-A12E-CB718025A020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Precaution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BF8124-60A0-4225-BD10-2288D2336FDD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Symptoms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37365-1B07-4955-807F-F567AE894968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Availability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F72283-26BC-4893-B17D-3B0064041BE9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2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39B31-0399-49CB-8D31-0A355BD3FAE4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E5052-F3DB-4B1C-82C2-61F7F5EDD0AC}"/>
              </a:ext>
            </a:extLst>
          </p:cNvPr>
          <p:cNvSpPr txBox="1"/>
          <p:nvPr/>
        </p:nvSpPr>
        <p:spPr>
          <a:xfrm>
            <a:off x="1528908" y="4866969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User Login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D692F-C1B8-434D-902A-087C5542C70C}"/>
              </a:ext>
            </a:extLst>
          </p:cNvPr>
          <p:cNvSpPr txBox="1"/>
          <p:nvPr/>
        </p:nvSpPr>
        <p:spPr>
          <a:xfrm>
            <a:off x="7452844" y="4866969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Vendor Login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1461E-7E37-4EE0-8641-536BC7C259FB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Login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6341E-1206-4F4B-A84F-031CEE5131D7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Register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48D34-472A-47C7-9C3E-58BC339AD47A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Home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3E69E-681A-46FC-98E6-07BCB7EECB32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Precaution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29CD1-183F-4B10-98A9-CF1CD042B508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Symptoms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287E6-2959-4CE0-8844-2B954F116B72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9" action="ppaction://hlinksldjump"/>
              </a:rPr>
              <a:t>Availability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6FBC1-D2D7-44D8-A983-478AAC660085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10" action="ppaction://hlinksldjump"/>
              </a:rPr>
              <a:t>Hospital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8323F2-3129-43C6-9490-7C40B30D42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6011" y="1297857"/>
            <a:ext cx="3421543" cy="33336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A38C71-CB98-48D9-95D4-3E83261899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264" y="1574706"/>
            <a:ext cx="4124103" cy="30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4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39B31-0399-49CB-8D31-0A355BD3FAE4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E5052-F3DB-4B1C-82C2-61F7F5EDD0AC}"/>
              </a:ext>
            </a:extLst>
          </p:cNvPr>
          <p:cNvSpPr txBox="1"/>
          <p:nvPr/>
        </p:nvSpPr>
        <p:spPr>
          <a:xfrm>
            <a:off x="1528908" y="4866969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User Registration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D692F-C1B8-434D-902A-087C5542C70C}"/>
              </a:ext>
            </a:extLst>
          </p:cNvPr>
          <p:cNvSpPr txBox="1"/>
          <p:nvPr/>
        </p:nvSpPr>
        <p:spPr>
          <a:xfrm>
            <a:off x="7452844" y="4866969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Vendor Registration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F1DCD-6B37-4F93-9179-C31AF14D1B23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Login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A836AA-8C93-45E8-9216-B48CDF293857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Register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3C145E-6C27-40EA-88A6-AC62D0B4FCC7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Home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33DAB-2B33-4078-9CE7-4854316F3BCB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Precaution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DD135-EB12-4770-B16B-F45AAB021F7A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Symptoms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78129-0B60-4774-890E-AAA126B31240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9" action="ppaction://hlinksldjump"/>
              </a:rPr>
              <a:t>Availability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7F444-AFA1-4EC2-B961-E8AD9E5F564A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10" action="ppaction://hlinksldjump"/>
              </a:rPr>
              <a:t>Hospital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7E8E0-1686-4E6A-8512-12A7E4C6B3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6011" y="1297857"/>
            <a:ext cx="3421543" cy="3333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A0DA51-9DF5-4F00-9D1B-0178BB42CB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264" y="1574706"/>
            <a:ext cx="4124103" cy="30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3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B7CF9B2-A211-46EA-8950-4DE9328745E5}"/>
              </a:ext>
            </a:extLst>
          </p:cNvPr>
          <p:cNvSpPr/>
          <p:nvPr/>
        </p:nvSpPr>
        <p:spPr>
          <a:xfrm>
            <a:off x="3478160" y="481781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Page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(Public)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901D9EF-8F78-47C9-9907-9D8BFA1A7FE6}"/>
              </a:ext>
            </a:extLst>
          </p:cNvPr>
          <p:cNvSpPr/>
          <p:nvPr/>
        </p:nvSpPr>
        <p:spPr>
          <a:xfrm>
            <a:off x="8588476" y="481781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Page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(Private)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EDEE4B-32E2-4C4D-BC9C-E50BF8A987D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5808405" y="983226"/>
            <a:ext cx="278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F2C63A-1017-4E5A-BE4B-5B50A3F0820E}"/>
              </a:ext>
            </a:extLst>
          </p:cNvPr>
          <p:cNvSpPr txBox="1"/>
          <p:nvPr/>
        </p:nvSpPr>
        <p:spPr>
          <a:xfrm>
            <a:off x="6011448" y="613894"/>
            <a:ext cx="237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Stored in Database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7AED683-F8C3-4DA5-B0BE-C9F65E48DE8B}"/>
              </a:ext>
            </a:extLst>
          </p:cNvPr>
          <p:cNvSpPr/>
          <p:nvPr/>
        </p:nvSpPr>
        <p:spPr>
          <a:xfrm>
            <a:off x="6622025" y="2526889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Status to Valid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(Table Updated)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5A4881-177A-46C9-BCB9-7C821FAB6A7E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rot="5400000">
            <a:off x="8249265" y="1022555"/>
            <a:ext cx="1042218" cy="1966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24DBEE-A262-44D1-888F-E7C18C48244B}"/>
              </a:ext>
            </a:extLst>
          </p:cNvPr>
          <p:cNvSpPr txBox="1"/>
          <p:nvPr/>
        </p:nvSpPr>
        <p:spPr>
          <a:xfrm>
            <a:off x="7983793" y="1616783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3DC7A60-6679-4670-B671-CF2A30DE5D15}"/>
              </a:ext>
            </a:extLst>
          </p:cNvPr>
          <p:cNvSpPr/>
          <p:nvPr/>
        </p:nvSpPr>
        <p:spPr>
          <a:xfrm>
            <a:off x="9596283" y="2521349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Rejection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(Not Important)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0F3A11-E5A9-4893-AF8F-735907EC6060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 rot="16200000" flipH="1">
            <a:off x="9739163" y="1499106"/>
            <a:ext cx="1036678" cy="1007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98D4CF-860C-4B96-BA77-ABFE3D89058F}"/>
              </a:ext>
            </a:extLst>
          </p:cNvPr>
          <p:cNvSpPr txBox="1"/>
          <p:nvPr/>
        </p:nvSpPr>
        <p:spPr>
          <a:xfrm>
            <a:off x="9981851" y="161124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F33A6E-CEF1-486B-ADB2-BB0A0E6D8F5B}"/>
              </a:ext>
            </a:extLst>
          </p:cNvPr>
          <p:cNvCxnSpPr/>
          <p:nvPr/>
        </p:nvCxnSpPr>
        <p:spPr>
          <a:xfrm flipH="1">
            <a:off x="3018502" y="1238865"/>
            <a:ext cx="3822291" cy="178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478F19D-4BE9-4AE1-9C75-CAE6283C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92358"/>
              </p:ext>
            </p:extLst>
          </p:nvPr>
        </p:nvGraphicFramePr>
        <p:xfrm>
          <a:off x="907025" y="2871022"/>
          <a:ext cx="19294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vendor_email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helpline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54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39B31-0399-49CB-8D31-0A355BD3FAE4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F817D5-7668-4DFE-AA69-82E77B0EB5A1}"/>
              </a:ext>
            </a:extLst>
          </p:cNvPr>
          <p:cNvSpPr/>
          <p:nvPr/>
        </p:nvSpPr>
        <p:spPr>
          <a:xfrm>
            <a:off x="865239" y="1111045"/>
            <a:ext cx="186813" cy="19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AA1D1-96F0-4D97-8F60-3DEBC81AD4F0}"/>
              </a:ext>
            </a:extLst>
          </p:cNvPr>
          <p:cNvSpPr/>
          <p:nvPr/>
        </p:nvSpPr>
        <p:spPr>
          <a:xfrm>
            <a:off x="3342968" y="1111045"/>
            <a:ext cx="186813" cy="19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595F0-0B29-4DB3-BB72-197E6DC5E271}"/>
              </a:ext>
            </a:extLst>
          </p:cNvPr>
          <p:cNvSpPr/>
          <p:nvPr/>
        </p:nvSpPr>
        <p:spPr>
          <a:xfrm>
            <a:off x="4984956" y="1111045"/>
            <a:ext cx="186813" cy="19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E114F1-93B8-4578-BEE3-7DB0657A4AB9}"/>
              </a:ext>
            </a:extLst>
          </p:cNvPr>
          <p:cNvSpPr/>
          <p:nvPr/>
        </p:nvSpPr>
        <p:spPr>
          <a:xfrm>
            <a:off x="7108723" y="1111045"/>
            <a:ext cx="186813" cy="196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BDDF8-621B-49BA-980E-D7A199A49B33}"/>
              </a:ext>
            </a:extLst>
          </p:cNvPr>
          <p:cNvSpPr/>
          <p:nvPr/>
        </p:nvSpPr>
        <p:spPr>
          <a:xfrm>
            <a:off x="9232490" y="973391"/>
            <a:ext cx="1774723" cy="334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7EC12-763D-4C27-AC46-9EE87AC524D4}"/>
              </a:ext>
            </a:extLst>
          </p:cNvPr>
          <p:cNvSpPr txBox="1"/>
          <p:nvPr/>
        </p:nvSpPr>
        <p:spPr>
          <a:xfrm>
            <a:off x="1406014" y="973391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74A68-86A4-49EA-9E84-2A22B2744FBC}"/>
              </a:ext>
            </a:extLst>
          </p:cNvPr>
          <p:cNvSpPr txBox="1"/>
          <p:nvPr/>
        </p:nvSpPr>
        <p:spPr>
          <a:xfrm>
            <a:off x="3625652" y="1024701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423C0-7CC1-4B92-96C6-327B5104CBCE}"/>
              </a:ext>
            </a:extLst>
          </p:cNvPr>
          <p:cNvSpPr txBox="1"/>
          <p:nvPr/>
        </p:nvSpPr>
        <p:spPr>
          <a:xfrm>
            <a:off x="5389310" y="1002889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Ventilator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91FEF8-7415-4BAB-BAA0-40D6C2A23556}"/>
              </a:ext>
            </a:extLst>
          </p:cNvPr>
          <p:cNvSpPr txBox="1"/>
          <p:nvPr/>
        </p:nvSpPr>
        <p:spPr>
          <a:xfrm>
            <a:off x="7468832" y="1024701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Oxygen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EAD2E9-BF51-402F-AC6A-F5A672AEC91B}"/>
              </a:ext>
            </a:extLst>
          </p:cNvPr>
          <p:cNvSpPr/>
          <p:nvPr/>
        </p:nvSpPr>
        <p:spPr>
          <a:xfrm>
            <a:off x="245806" y="2113935"/>
            <a:ext cx="11661059" cy="1651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3E866B-E0CD-4C22-8980-1E6A9B473A93}"/>
              </a:ext>
            </a:extLst>
          </p:cNvPr>
          <p:cNvSpPr/>
          <p:nvPr/>
        </p:nvSpPr>
        <p:spPr>
          <a:xfrm>
            <a:off x="245805" y="4060722"/>
            <a:ext cx="11661059" cy="1651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0B2F7-3B43-4C4A-94B0-C517EB9BE130}"/>
              </a:ext>
            </a:extLst>
          </p:cNvPr>
          <p:cNvSpPr txBox="1"/>
          <p:nvPr/>
        </p:nvSpPr>
        <p:spPr>
          <a:xfrm>
            <a:off x="776748" y="2172929"/>
            <a:ext cx="11838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 Name: ICU, BED, Ventilator</a:t>
            </a:r>
          </a:p>
          <a:p>
            <a:r>
              <a:rPr lang="en-US" dirty="0"/>
              <a:t>Hospital Name:</a:t>
            </a:r>
          </a:p>
          <a:p>
            <a:r>
              <a:rPr lang="en-US" dirty="0"/>
              <a:t>Availability:88					Helpline:</a:t>
            </a:r>
          </a:p>
          <a:p>
            <a:r>
              <a:rPr lang="en-US" dirty="0"/>
              <a:t>Type: Hospital/NGO/Pharmacy</a:t>
            </a:r>
          </a:p>
          <a:p>
            <a:r>
              <a:rPr lang="en-US" dirty="0"/>
              <a:t>Address: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6BBD5-C332-4BC2-93F2-CB605E23A15D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C5DA2-1AC6-4129-A262-270C46EE6DC4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Register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A1E780-5509-4EBA-9122-636183407CEC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Precaution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9B77A0-2318-4C28-B23B-09B9E0D2CBD7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Symptoms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80052E-5948-4271-9CE9-B55BBD039860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Availability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46D8A-543D-4D41-A7AC-4183B9966BA4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Hospital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860E0D-FFFF-4D75-BE77-2A4256B5789A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B7CF9B2-A211-46EA-8950-4DE9328745E5}"/>
              </a:ext>
            </a:extLst>
          </p:cNvPr>
          <p:cNvSpPr/>
          <p:nvPr/>
        </p:nvSpPr>
        <p:spPr>
          <a:xfrm>
            <a:off x="3478160" y="481781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Page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(Public)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0901D9EF-8F78-47C9-9907-9D8BFA1A7FE6}"/>
              </a:ext>
            </a:extLst>
          </p:cNvPr>
          <p:cNvSpPr/>
          <p:nvPr/>
        </p:nvSpPr>
        <p:spPr>
          <a:xfrm>
            <a:off x="8588476" y="481781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Hospital Admin Page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(Private)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EDEE4B-32E2-4C4D-BC9C-E50BF8A987D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5808405" y="983226"/>
            <a:ext cx="2780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EF2C63A-1017-4E5A-BE4B-5B50A3F0820E}"/>
              </a:ext>
            </a:extLst>
          </p:cNvPr>
          <p:cNvSpPr txBox="1"/>
          <p:nvPr/>
        </p:nvSpPr>
        <p:spPr>
          <a:xfrm>
            <a:off x="6011448" y="613894"/>
            <a:ext cx="237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Stored in Database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7AED683-F8C3-4DA5-B0BE-C9F65E48DE8B}"/>
              </a:ext>
            </a:extLst>
          </p:cNvPr>
          <p:cNvSpPr/>
          <p:nvPr/>
        </p:nvSpPr>
        <p:spPr>
          <a:xfrm>
            <a:off x="6622025" y="2526889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Status to Valid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(Table Updated)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5A4881-177A-46C9-BCB9-7C821FAB6A7E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rot="5400000">
            <a:off x="8249265" y="1022555"/>
            <a:ext cx="1042218" cy="1966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24DBEE-A262-44D1-888F-E7C18C48244B}"/>
              </a:ext>
            </a:extLst>
          </p:cNvPr>
          <p:cNvSpPr txBox="1"/>
          <p:nvPr/>
        </p:nvSpPr>
        <p:spPr>
          <a:xfrm>
            <a:off x="7983793" y="1616783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3DC7A60-6679-4670-B671-CF2A30DE5D15}"/>
              </a:ext>
            </a:extLst>
          </p:cNvPr>
          <p:cNvSpPr/>
          <p:nvPr/>
        </p:nvSpPr>
        <p:spPr>
          <a:xfrm>
            <a:off x="9596283" y="2521349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Rejection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(Not Important)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30F3A11-E5A9-4893-AF8F-735907EC6060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 rot="16200000" flipH="1">
            <a:off x="9739163" y="1499106"/>
            <a:ext cx="1036678" cy="1007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B98D4CF-860C-4B96-BA77-ABFE3D89058F}"/>
              </a:ext>
            </a:extLst>
          </p:cNvPr>
          <p:cNvSpPr txBox="1"/>
          <p:nvPr/>
        </p:nvSpPr>
        <p:spPr>
          <a:xfrm>
            <a:off x="9981851" y="161124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Rejected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92BDEF96-A184-445A-8F99-1E8D9C503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60197"/>
              </p:ext>
            </p:extLst>
          </p:nvPr>
        </p:nvGraphicFramePr>
        <p:xfrm>
          <a:off x="265471" y="1907458"/>
          <a:ext cx="285135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5">
                  <a:extLst>
                    <a:ext uri="{9D8B030D-6E8A-4147-A177-3AD203B41FA5}">
                      <a16:colId xmlns:a16="http://schemas.microsoft.com/office/drawing/2014/main" val="139246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5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Id(Auto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Fname(not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Lname(not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Created_at</a:t>
                      </a:r>
                    </a:p>
                    <a:p>
                      <a:r>
                        <a:rPr lang="en-US" dirty="0"/>
                        <a:t>(not null ,auto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6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Updated_at(auto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0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0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1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722756F-8A46-48EB-B54F-681F283ABE43}"/>
              </a:ext>
            </a:extLst>
          </p:cNvPr>
          <p:cNvSpPr/>
          <p:nvPr/>
        </p:nvSpPr>
        <p:spPr>
          <a:xfrm>
            <a:off x="535859" y="81119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Page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(Public)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91B68D4-ABD1-428C-ACE7-0EDAB0537673}"/>
              </a:ext>
            </a:extLst>
          </p:cNvPr>
          <p:cNvSpPr/>
          <p:nvPr/>
        </p:nvSpPr>
        <p:spPr>
          <a:xfrm>
            <a:off x="3657599" y="81119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(Public)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D5A990-F1FC-4844-AC6E-77AD27C878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6104" y="582564"/>
            <a:ext cx="791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B1CA6F3-F282-4F53-894D-7D88623A4615}"/>
              </a:ext>
            </a:extLst>
          </p:cNvPr>
          <p:cNvSpPr/>
          <p:nvPr/>
        </p:nvSpPr>
        <p:spPr>
          <a:xfrm>
            <a:off x="1509251" y="2131145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New 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25DD2CB-1D71-41A7-9149-49ED50859D79}"/>
              </a:ext>
            </a:extLst>
          </p:cNvPr>
          <p:cNvSpPr/>
          <p:nvPr/>
        </p:nvSpPr>
        <p:spPr>
          <a:xfrm>
            <a:off x="4222954" y="2131145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Item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AFE8EA2-0D50-4971-9ED3-9F1D8145C4AF}"/>
              </a:ext>
            </a:extLst>
          </p:cNvPr>
          <p:cNvSpPr/>
          <p:nvPr/>
        </p:nvSpPr>
        <p:spPr>
          <a:xfrm>
            <a:off x="6720347" y="2131145"/>
            <a:ext cx="2330245" cy="100289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Profile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(Private)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1233879-DA46-43BB-9199-68582F08B35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224980" y="533403"/>
            <a:ext cx="1047136" cy="2148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A770DA-3F6E-45FB-A6FD-F30CB3E1AE9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81831" y="1324899"/>
            <a:ext cx="1047136" cy="565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689251-A2EB-4970-B85D-6B3B014FE24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5830528" y="76203"/>
            <a:ext cx="1047136" cy="3062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1A16861-1B72-4676-96DE-A7FD5571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1823"/>
              </p:ext>
            </p:extLst>
          </p:nvPr>
        </p:nvGraphicFramePr>
        <p:xfrm>
          <a:off x="2996381" y="3360174"/>
          <a:ext cx="210901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01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One_unit_size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Measuring_unit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total(nullable)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Available(not null)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24C7DC-E67B-4812-AF15-BF80D3B08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07574"/>
              </p:ext>
            </p:extLst>
          </p:nvPr>
        </p:nvGraphicFramePr>
        <p:xfrm>
          <a:off x="9300158" y="2723538"/>
          <a:ext cx="19294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vendor_email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helpline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68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86305-F216-4743-A70F-E75638FD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" y="308897"/>
            <a:ext cx="11516229" cy="1038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0C3DA-83FC-4209-A090-2CF4333C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86" y="2220748"/>
            <a:ext cx="11562837" cy="1208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76A578-FDD4-4D85-A672-B8D20837230C}"/>
              </a:ext>
            </a:extLst>
          </p:cNvPr>
          <p:cNvSpPr txBox="1"/>
          <p:nvPr/>
        </p:nvSpPr>
        <p:spPr>
          <a:xfrm>
            <a:off x="4532671" y="0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D4FEB-BADF-44F9-B151-02848AC13C2E}"/>
              </a:ext>
            </a:extLst>
          </p:cNvPr>
          <p:cNvSpPr txBox="1"/>
          <p:nvPr/>
        </p:nvSpPr>
        <p:spPr>
          <a:xfrm>
            <a:off x="4561009" y="1851416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70AF37-CFCE-4497-A3AB-5FFB89FC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79" y="4807746"/>
            <a:ext cx="7343563" cy="1327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50B6A0-0E21-490A-922B-B7E171579518}"/>
              </a:ext>
            </a:extLst>
          </p:cNvPr>
          <p:cNvSpPr txBox="1"/>
          <p:nvPr/>
        </p:nvSpPr>
        <p:spPr>
          <a:xfrm>
            <a:off x="3403200" y="4302729"/>
            <a:ext cx="16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B9EF7-8456-47E7-91F8-D9680EE29B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408"/>
          <a:stretch/>
        </p:blipFill>
        <p:spPr>
          <a:xfrm>
            <a:off x="11407524" y="318730"/>
            <a:ext cx="676321" cy="9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92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25A1B97-3F73-4B42-996A-3888AC964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22160"/>
              </p:ext>
            </p:extLst>
          </p:nvPr>
        </p:nvGraphicFramePr>
        <p:xfrm>
          <a:off x="314632" y="530942"/>
          <a:ext cx="165181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19">
                  <a:extLst>
                    <a:ext uri="{9D8B030D-6E8A-4147-A177-3AD203B41FA5}">
                      <a16:colId xmlns:a16="http://schemas.microsoft.com/office/drawing/2014/main" val="139246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5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Addresss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0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6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0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0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21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4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423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18A7E8-4A6C-46B1-ADEE-C27460099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36259"/>
              </p:ext>
            </p:extLst>
          </p:nvPr>
        </p:nvGraphicFramePr>
        <p:xfrm>
          <a:off x="2467898" y="530942"/>
          <a:ext cx="210901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01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One_unit_size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Measuring_unit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total(nullable)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Available(not null)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6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Updated_at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610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443F18-274B-4110-84A5-984E5DA4B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488707"/>
              </p:ext>
            </p:extLst>
          </p:nvPr>
        </p:nvGraphicFramePr>
        <p:xfrm>
          <a:off x="4891551" y="530942"/>
          <a:ext cx="192944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vendor_email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helpline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6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61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36CB6C-1801-4DDF-8910-C34EC5AF4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19331"/>
              </p:ext>
            </p:extLst>
          </p:nvPr>
        </p:nvGraphicFramePr>
        <p:xfrm>
          <a:off x="7275873" y="530942"/>
          <a:ext cx="2281081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081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9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Updated_by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72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6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Resource_id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36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Total(Nullable)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6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add,delete,increase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decrease,update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6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Unit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2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0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Resource_name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5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850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1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039B31-0399-49CB-8D31-0A355BD3FAE4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4BF50706-17E6-4B69-89D6-D78B9459B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63612"/>
              </p:ext>
            </p:extLst>
          </p:nvPr>
        </p:nvGraphicFramePr>
        <p:xfrm>
          <a:off x="1" y="1358763"/>
          <a:ext cx="12191999" cy="317112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8257">
                  <a:extLst>
                    <a:ext uri="{9D8B030D-6E8A-4147-A177-3AD203B41FA5}">
                      <a16:colId xmlns:a16="http://schemas.microsoft.com/office/drawing/2014/main" val="465032833"/>
                    </a:ext>
                  </a:extLst>
                </a:gridCol>
                <a:gridCol w="2506544">
                  <a:extLst>
                    <a:ext uri="{9D8B030D-6E8A-4147-A177-3AD203B41FA5}">
                      <a16:colId xmlns:a16="http://schemas.microsoft.com/office/drawing/2014/main" val="572790781"/>
                    </a:ext>
                  </a:extLst>
                </a:gridCol>
                <a:gridCol w="786259">
                  <a:extLst>
                    <a:ext uri="{9D8B030D-6E8A-4147-A177-3AD203B41FA5}">
                      <a16:colId xmlns:a16="http://schemas.microsoft.com/office/drawing/2014/main" val="695036629"/>
                    </a:ext>
                  </a:extLst>
                </a:gridCol>
                <a:gridCol w="706639">
                  <a:extLst>
                    <a:ext uri="{9D8B030D-6E8A-4147-A177-3AD203B41FA5}">
                      <a16:colId xmlns:a16="http://schemas.microsoft.com/office/drawing/2014/main" val="2072551843"/>
                    </a:ext>
                  </a:extLst>
                </a:gridCol>
                <a:gridCol w="1263986">
                  <a:extLst>
                    <a:ext uri="{9D8B030D-6E8A-4147-A177-3AD203B41FA5}">
                      <a16:colId xmlns:a16="http://schemas.microsoft.com/office/drawing/2014/main" val="2816122226"/>
                    </a:ext>
                  </a:extLst>
                </a:gridCol>
                <a:gridCol w="1373466">
                  <a:extLst>
                    <a:ext uri="{9D8B030D-6E8A-4147-A177-3AD203B41FA5}">
                      <a16:colId xmlns:a16="http://schemas.microsoft.com/office/drawing/2014/main" val="3302093092"/>
                    </a:ext>
                  </a:extLst>
                </a:gridCol>
                <a:gridCol w="1141515">
                  <a:extLst>
                    <a:ext uri="{9D8B030D-6E8A-4147-A177-3AD203B41FA5}">
                      <a16:colId xmlns:a16="http://schemas.microsoft.com/office/drawing/2014/main" val="3125243316"/>
                    </a:ext>
                  </a:extLst>
                </a:gridCol>
                <a:gridCol w="3725333">
                  <a:extLst>
                    <a:ext uri="{9D8B030D-6E8A-4147-A177-3AD203B41FA5}">
                      <a16:colId xmlns:a16="http://schemas.microsoft.com/office/drawing/2014/main" val="309653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89852"/>
                  </a:ext>
                </a:extLst>
              </a:tr>
              <a:tr h="9939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>
                          <a:solidFill>
                            <a:schemeClr val="accent1"/>
                          </a:solidFill>
                        </a:rPr>
                        <a:t>Pushpanjali</a:t>
                      </a:r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32778"/>
                  </a:ext>
                </a:extLst>
              </a:tr>
              <a:tr h="7767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31467"/>
                  </a:ext>
                </a:extLst>
              </a:tr>
              <a:tr h="6587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3752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661EE66-0C69-4EA8-97D1-0601F23E09D9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BA0D9-1591-4C61-9350-AA986C4D762A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Register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C3FCE-E7EC-4001-9BE5-250A9CA05E38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Precaution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32B33-2F92-4982-B544-94D3A7863299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Symptoms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BDA26-D0AE-4BF2-9EC9-446CD4E805A6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Availability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EBC575-9CF1-4195-9BB6-7B2EAE38BEC6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Hospital</a:t>
            </a:r>
            <a:endParaRPr lang="en-US" dirty="0"/>
          </a:p>
        </p:txBody>
      </p:sp>
      <p:sp>
        <p:nvSpPr>
          <p:cNvPr id="2" name="Rectangle 1">
            <a:hlinkClick r:id="rId8" action="ppaction://hlinksldjump"/>
            <a:extLst>
              <a:ext uri="{FF2B5EF4-FFF2-40B4-BE49-F238E27FC236}">
                <a16:creationId xmlns:a16="http://schemas.microsoft.com/office/drawing/2014/main" id="{5755A656-86C3-4C59-87CB-A523B40A1E15}"/>
              </a:ext>
            </a:extLst>
          </p:cNvPr>
          <p:cNvSpPr/>
          <p:nvPr/>
        </p:nvSpPr>
        <p:spPr>
          <a:xfrm>
            <a:off x="737419" y="1799303"/>
            <a:ext cx="1465007" cy="294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FE14D-16D3-4B4D-AF1E-8DB6DC5111F1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9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5E49B-9347-4B98-B045-A50FD7DBC2A0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BC688-2EEB-480E-B2AE-F9F20878AC5E}"/>
              </a:ext>
            </a:extLst>
          </p:cNvPr>
          <p:cNvSpPr txBox="1"/>
          <p:nvPr/>
        </p:nvSpPr>
        <p:spPr>
          <a:xfrm>
            <a:off x="589942" y="1103308"/>
            <a:ext cx="11051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ABC Hospital</a:t>
            </a:r>
          </a:p>
          <a:p>
            <a:r>
              <a:rPr lang="en-US" dirty="0"/>
              <a:t>Covid Hospital: Yes/No</a:t>
            </a:r>
          </a:p>
          <a:p>
            <a:r>
              <a:rPr lang="en-US" dirty="0"/>
              <a:t>Address: </a:t>
            </a:r>
            <a:r>
              <a:rPr lang="en-US" dirty="0" err="1"/>
              <a:t>BBCpuri</a:t>
            </a:r>
            <a:r>
              <a:rPr lang="en-US" dirty="0"/>
              <a:t>, Agra</a:t>
            </a:r>
          </a:p>
          <a:p>
            <a:r>
              <a:rPr lang="en-US" dirty="0"/>
              <a:t>Helpline:68767868768</a:t>
            </a:r>
          </a:p>
          <a:p>
            <a:r>
              <a:rPr lang="en-US" dirty="0"/>
              <a:t>Hospital type: Govt./private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F62C9AE-CB63-4D14-BE1C-57FACB02D10A}"/>
              </a:ext>
            </a:extLst>
          </p:cNvPr>
          <p:cNvSpPr/>
          <p:nvPr/>
        </p:nvSpPr>
        <p:spPr>
          <a:xfrm>
            <a:off x="1809137" y="2890695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E1BE06-085A-4B7B-BEBC-0E0878327D70}"/>
              </a:ext>
            </a:extLst>
          </p:cNvPr>
          <p:cNvSpPr/>
          <p:nvPr/>
        </p:nvSpPr>
        <p:spPr>
          <a:xfrm>
            <a:off x="4139380" y="2890694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32BE87-E10D-4F2C-BFF1-EF4EA0C73F2A}"/>
              </a:ext>
            </a:extLst>
          </p:cNvPr>
          <p:cNvSpPr/>
          <p:nvPr/>
        </p:nvSpPr>
        <p:spPr>
          <a:xfrm>
            <a:off x="6631863" y="2890694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FB7224-A4EA-42F8-B492-079966842348}"/>
              </a:ext>
            </a:extLst>
          </p:cNvPr>
          <p:cNvSpPr/>
          <p:nvPr/>
        </p:nvSpPr>
        <p:spPr>
          <a:xfrm>
            <a:off x="4155364" y="4291792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F578D3-3CB8-49ED-ACCD-47941D13D6C8}"/>
              </a:ext>
            </a:extLst>
          </p:cNvPr>
          <p:cNvSpPr txBox="1"/>
          <p:nvPr/>
        </p:nvSpPr>
        <p:spPr>
          <a:xfrm>
            <a:off x="2172929" y="2890694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Bed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360F2-1FA5-4543-9E4D-6194E90E6E0E}"/>
              </a:ext>
            </a:extLst>
          </p:cNvPr>
          <p:cNvSpPr txBox="1"/>
          <p:nvPr/>
        </p:nvSpPr>
        <p:spPr>
          <a:xfrm>
            <a:off x="4552336" y="2890694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F9BF4B-22A4-4A3E-AA81-D768B2659906}"/>
              </a:ext>
            </a:extLst>
          </p:cNvPr>
          <p:cNvSpPr txBox="1"/>
          <p:nvPr/>
        </p:nvSpPr>
        <p:spPr>
          <a:xfrm>
            <a:off x="7044819" y="2875944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Ventilator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B7F388-14F9-4A4A-A9D9-6FABEDF8FD7D}"/>
              </a:ext>
            </a:extLst>
          </p:cNvPr>
          <p:cNvSpPr txBox="1"/>
          <p:nvPr/>
        </p:nvSpPr>
        <p:spPr>
          <a:xfrm>
            <a:off x="4256143" y="4291792"/>
            <a:ext cx="19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Oxygen Cylinders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59A978-4584-4371-A05C-E02F7228DB33}"/>
              </a:ext>
            </a:extLst>
          </p:cNvPr>
          <p:cNvSpPr txBox="1"/>
          <p:nvPr/>
        </p:nvSpPr>
        <p:spPr>
          <a:xfrm>
            <a:off x="1924663" y="3155684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EFE1C0-7E75-4154-A9DA-3525D733F6AC}"/>
              </a:ext>
            </a:extLst>
          </p:cNvPr>
          <p:cNvSpPr txBox="1"/>
          <p:nvPr/>
        </p:nvSpPr>
        <p:spPr>
          <a:xfrm>
            <a:off x="4301620" y="3155684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5E69D3-23B4-49D9-9D63-EFD966EE4FF7}"/>
              </a:ext>
            </a:extLst>
          </p:cNvPr>
          <p:cNvSpPr txBox="1"/>
          <p:nvPr/>
        </p:nvSpPr>
        <p:spPr>
          <a:xfrm>
            <a:off x="6733856" y="3165034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3ED44B-5727-4700-BD3D-859E70E567ED}"/>
              </a:ext>
            </a:extLst>
          </p:cNvPr>
          <p:cNvSpPr txBox="1"/>
          <p:nvPr/>
        </p:nvSpPr>
        <p:spPr>
          <a:xfrm>
            <a:off x="4230336" y="4566132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BDC3823-6593-4ECE-8219-4B1F5689B10A}"/>
              </a:ext>
            </a:extLst>
          </p:cNvPr>
          <p:cNvSpPr/>
          <p:nvPr/>
        </p:nvSpPr>
        <p:spPr>
          <a:xfrm>
            <a:off x="1853378" y="4291792"/>
            <a:ext cx="2172929" cy="95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5AA8AE-EF7C-4ED6-8584-4FBA5C6CF3ED}"/>
              </a:ext>
            </a:extLst>
          </p:cNvPr>
          <p:cNvSpPr txBox="1"/>
          <p:nvPr/>
        </p:nvSpPr>
        <p:spPr>
          <a:xfrm>
            <a:off x="1983666" y="4291791"/>
            <a:ext cx="206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ICU with Ventilator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E65D9D-E72E-4A8F-8468-58314E660986}"/>
              </a:ext>
            </a:extLst>
          </p:cNvPr>
          <p:cNvSpPr txBox="1"/>
          <p:nvPr/>
        </p:nvSpPr>
        <p:spPr>
          <a:xfrm>
            <a:off x="2015618" y="4556782"/>
            <a:ext cx="14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Total:</a:t>
            </a:r>
          </a:p>
          <a:p>
            <a:r>
              <a:rPr lang="en-US" dirty="0"/>
              <a:t>Available: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D84FB4-CF50-43D2-B3FE-A08355DE4F0B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F65F71-017B-4251-9ECE-A3AB585CDED6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Register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77271-271E-47C5-A3A2-0F7B85B0704E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Precaution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5528D0-C324-4B8D-983B-20B5427C6A64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Symptoms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F6A14-AC52-44E9-848C-7A027B39E3EC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Availability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7E9116-AE47-4D2F-867C-75A3590257D9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Hospital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9FA7FE-4AF4-4F28-8CD9-C666A1787096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128628-C04E-42EB-A87A-7380168256AB}"/>
              </a:ext>
            </a:extLst>
          </p:cNvPr>
          <p:cNvSpPr/>
          <p:nvPr/>
        </p:nvSpPr>
        <p:spPr>
          <a:xfrm>
            <a:off x="3342977" y="1444720"/>
            <a:ext cx="4876800" cy="4061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54823-2944-40B0-AF3F-B6F8AEA39762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8781C-3C2A-42F0-8E60-33CCF54D6DA7}"/>
              </a:ext>
            </a:extLst>
          </p:cNvPr>
          <p:cNvSpPr txBox="1"/>
          <p:nvPr/>
        </p:nvSpPr>
        <p:spPr>
          <a:xfrm>
            <a:off x="3471924" y="2718043"/>
            <a:ext cx="4581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 Email:</a:t>
            </a:r>
          </a:p>
          <a:p>
            <a:r>
              <a:rPr lang="en-US" dirty="0"/>
              <a:t>Org Name:</a:t>
            </a:r>
          </a:p>
          <a:p>
            <a:r>
              <a:rPr lang="en-US" dirty="0"/>
              <a:t>Helpline.:</a:t>
            </a:r>
          </a:p>
          <a:p>
            <a:r>
              <a:rPr lang="en-US" dirty="0"/>
              <a:t>City:</a:t>
            </a:r>
          </a:p>
          <a:p>
            <a:r>
              <a:rPr lang="en-US" dirty="0"/>
              <a:t>Address: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740EE-E76D-4C1D-912A-3D64F57AEDAC}"/>
              </a:ext>
            </a:extLst>
          </p:cNvPr>
          <p:cNvSpPr/>
          <p:nvPr/>
        </p:nvSpPr>
        <p:spPr>
          <a:xfrm>
            <a:off x="5456913" y="1543665"/>
            <a:ext cx="2290916" cy="270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38874-9559-46DD-9478-005778D7009C}"/>
              </a:ext>
            </a:extLst>
          </p:cNvPr>
          <p:cNvSpPr txBox="1"/>
          <p:nvPr/>
        </p:nvSpPr>
        <p:spPr>
          <a:xfrm>
            <a:off x="3471924" y="4232786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1B141-04EA-45DE-BCE3-155509B6F426}"/>
              </a:ext>
            </a:extLst>
          </p:cNvPr>
          <p:cNvSpPr txBox="1"/>
          <p:nvPr/>
        </p:nvSpPr>
        <p:spPr>
          <a:xfrm>
            <a:off x="3446524" y="1444719"/>
            <a:ext cx="183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type: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DC0613-08D8-4B5B-B2A2-BD7D4AD49301}"/>
              </a:ext>
            </a:extLst>
          </p:cNvPr>
          <p:cNvSpPr/>
          <p:nvPr/>
        </p:nvSpPr>
        <p:spPr>
          <a:xfrm>
            <a:off x="6190957" y="4749368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Register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39681-57BD-490F-96EF-87D412273BB9}"/>
              </a:ext>
            </a:extLst>
          </p:cNvPr>
          <p:cNvSpPr txBox="1"/>
          <p:nvPr/>
        </p:nvSpPr>
        <p:spPr>
          <a:xfrm>
            <a:off x="1986126" y="766916"/>
            <a:ext cx="7590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Vendor Registration Page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FE62BE-0CBB-4D46-B4C5-DD0CEEBA9C7D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D3E6D-5522-48A7-8D82-F20A437917B9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Precaution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1F1935-3CE2-4E22-8CE4-672A880D6B79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Symptoms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237E8F-0AF5-46D1-B419-9061F64BC65D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Availability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17ABEB-9E36-4CD1-BB97-FAC05C8A1111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Hospital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10E9C3-644E-483F-B658-AF99894B21A8}"/>
              </a:ext>
            </a:extLst>
          </p:cNvPr>
          <p:cNvSpPr/>
          <p:nvPr/>
        </p:nvSpPr>
        <p:spPr>
          <a:xfrm>
            <a:off x="10717159" y="94566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8" action="ppaction://hlinksldjump"/>
              </a:rPr>
              <a:t>Login</a:t>
            </a: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8CD3CC-DC3F-480A-B271-5F292063C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89434"/>
              </p:ext>
            </p:extLst>
          </p:nvPr>
        </p:nvGraphicFramePr>
        <p:xfrm>
          <a:off x="707465" y="1808559"/>
          <a:ext cx="19294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vendor_email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helpline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34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89A54-D1D1-4D1A-B74D-B0FD75B3CFEF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66ECA9-31C8-4DEC-8D84-F52900CDEB6E}"/>
              </a:ext>
            </a:extLst>
          </p:cNvPr>
          <p:cNvSpPr/>
          <p:nvPr/>
        </p:nvSpPr>
        <p:spPr>
          <a:xfrm>
            <a:off x="265470" y="1455174"/>
            <a:ext cx="11661059" cy="2595716"/>
          </a:xfrm>
          <a:prstGeom prst="roundRect">
            <a:avLst>
              <a:gd name="adj" fmla="val 22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1C63F-0380-4ADF-8D05-85372DAE22EB}"/>
              </a:ext>
            </a:extLst>
          </p:cNvPr>
          <p:cNvSpPr txBox="1"/>
          <p:nvPr/>
        </p:nvSpPr>
        <p:spPr>
          <a:xfrm>
            <a:off x="393290" y="1525229"/>
            <a:ext cx="11454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Type: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Contact: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Created at: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0FB8C4-07D8-432A-B48C-06E0536D9FF3}"/>
              </a:ext>
            </a:extLst>
          </p:cNvPr>
          <p:cNvSpPr/>
          <p:nvPr/>
        </p:nvSpPr>
        <p:spPr>
          <a:xfrm>
            <a:off x="1524001" y="3429000"/>
            <a:ext cx="1602658" cy="52356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Accept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55E8A-C934-4868-A40C-CDBEAE7424B6}"/>
              </a:ext>
            </a:extLst>
          </p:cNvPr>
          <p:cNvSpPr/>
          <p:nvPr/>
        </p:nvSpPr>
        <p:spPr>
          <a:xfrm>
            <a:off x="4031226" y="3429000"/>
            <a:ext cx="1602658" cy="523568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A45F4-0F69-4CE3-A026-59ACBF292F87}"/>
              </a:ext>
            </a:extLst>
          </p:cNvPr>
          <p:cNvSpPr txBox="1"/>
          <p:nvPr/>
        </p:nvSpPr>
        <p:spPr>
          <a:xfrm>
            <a:off x="4670322" y="806398"/>
            <a:ext cx="245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Admin Page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9A70A7F-6F5F-4A57-B573-46A6E2586E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2562" y="1806678"/>
            <a:ext cx="2320413" cy="6454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77220B-FC05-4E12-8176-E028420D9AA6}"/>
              </a:ext>
            </a:extLst>
          </p:cNvPr>
          <p:cNvSpPr txBox="1"/>
          <p:nvPr/>
        </p:nvSpPr>
        <p:spPr>
          <a:xfrm>
            <a:off x="3174207" y="5682270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status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229E95-B4B5-4AB5-83C5-94843B52AD18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Sign Out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94B51-CCE5-4F9A-B552-B0EC93AE5EB3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2B6ED-60BC-45C6-8BEC-DFF0A9056F8B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Precaution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1DBF2-9CFA-45DC-8244-7A566278C430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Symptoms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02B9B-07BD-4DDE-B0BB-ECF2D2CDF065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Availability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8793DF-F1E1-43BF-BEDB-8018984EB55B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Hospital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FF9169-6A14-471B-84EA-53877139C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03089"/>
              </p:ext>
            </p:extLst>
          </p:nvPr>
        </p:nvGraphicFramePr>
        <p:xfrm>
          <a:off x="8910619" y="3031613"/>
          <a:ext cx="19294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vendor_email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helpline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51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C1F92-8A62-4135-939A-E6960E9D09D3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90548-8738-4A8B-9C3B-6A2A25C8FF2C}"/>
              </a:ext>
            </a:extLst>
          </p:cNvPr>
          <p:cNvSpPr/>
          <p:nvPr/>
        </p:nvSpPr>
        <p:spPr>
          <a:xfrm>
            <a:off x="3529790" y="2131141"/>
            <a:ext cx="4876800" cy="2595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3B29E-2BB5-4DCD-84FE-76B1E6E596C9}"/>
              </a:ext>
            </a:extLst>
          </p:cNvPr>
          <p:cNvSpPr txBox="1"/>
          <p:nvPr/>
        </p:nvSpPr>
        <p:spPr>
          <a:xfrm>
            <a:off x="3696929" y="2467898"/>
            <a:ext cx="439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A343E-D4C2-45FC-B8EC-ABEB56F3242F}"/>
              </a:ext>
            </a:extLst>
          </p:cNvPr>
          <p:cNvSpPr/>
          <p:nvPr/>
        </p:nvSpPr>
        <p:spPr>
          <a:xfrm>
            <a:off x="6754760" y="4100052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72562-EA90-48A9-8EAB-AFCC989505EA}"/>
              </a:ext>
            </a:extLst>
          </p:cNvPr>
          <p:cNvSpPr txBox="1"/>
          <p:nvPr/>
        </p:nvSpPr>
        <p:spPr>
          <a:xfrm>
            <a:off x="4689987" y="1034847"/>
            <a:ext cx="3266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Vendor Login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C1E197-AD25-4ABF-9D2A-DDC0BA0C2E33}"/>
              </a:ext>
            </a:extLst>
          </p:cNvPr>
          <p:cNvSpPr/>
          <p:nvPr/>
        </p:nvSpPr>
        <p:spPr>
          <a:xfrm>
            <a:off x="9379974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Login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11E3DC-EE48-4590-AD01-B7BAD881DEBB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Register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93135E-0549-4737-9931-E07C821FF203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Home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B85850-4BDB-4AA1-B0E4-3966151C22C5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Precaution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00B6C0-8D38-4CEB-90B7-070D3A28EE6D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7" action="ppaction://hlinksldjump"/>
              </a:rPr>
              <a:t>Symptoms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CDD57-7187-450B-B5D4-EBDAC2D44AF0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8" action="ppaction://hlinksldjump"/>
              </a:rPr>
              <a:t>Availability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3E918-0585-438A-837C-7EC5D448FB16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9" action="ppaction://hlinksldjump"/>
              </a:rPr>
              <a:t>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8C9AB3-9AA2-4A31-802C-4E4B7D1E9DE3}"/>
              </a:ext>
            </a:extLst>
          </p:cNvPr>
          <p:cNvSpPr/>
          <p:nvPr/>
        </p:nvSpPr>
        <p:spPr>
          <a:xfrm>
            <a:off x="265470" y="1455174"/>
            <a:ext cx="11661059" cy="25957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18F2B5-11F0-45CB-A562-CA00453064AE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A8E1F-FE15-4DBD-AE41-9A9EDBB40B5A}"/>
              </a:ext>
            </a:extLst>
          </p:cNvPr>
          <p:cNvSpPr/>
          <p:nvPr/>
        </p:nvSpPr>
        <p:spPr>
          <a:xfrm>
            <a:off x="10785987" y="117987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Sign out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7BCA3-9FD0-43A1-9958-C4BEACF5DDE0}"/>
              </a:ext>
            </a:extLst>
          </p:cNvPr>
          <p:cNvSpPr/>
          <p:nvPr/>
        </p:nvSpPr>
        <p:spPr>
          <a:xfrm>
            <a:off x="8558981" y="3414500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EA1890-3C88-42AE-A7E3-BEB00BBA58D6}"/>
              </a:ext>
            </a:extLst>
          </p:cNvPr>
          <p:cNvSpPr txBox="1"/>
          <p:nvPr/>
        </p:nvSpPr>
        <p:spPr>
          <a:xfrm>
            <a:off x="8495071" y="164379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ID:jsjhfk@gjhjdh.com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3407C-2534-4113-B301-D298D815F893}"/>
              </a:ext>
            </a:extLst>
          </p:cNvPr>
          <p:cNvSpPr txBox="1"/>
          <p:nvPr/>
        </p:nvSpPr>
        <p:spPr>
          <a:xfrm>
            <a:off x="393290" y="1525229"/>
            <a:ext cx="11454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Type: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Contact: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Created at:</a:t>
            </a:r>
          </a:p>
          <a:p>
            <a:r>
              <a:rPr lang="en-US" dirty="0"/>
              <a:t>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7DD9B-97ED-400A-B0B7-3718621929D6}"/>
              </a:ext>
            </a:extLst>
          </p:cNvPr>
          <p:cNvSpPr txBox="1"/>
          <p:nvPr/>
        </p:nvSpPr>
        <p:spPr>
          <a:xfrm>
            <a:off x="4807973" y="936204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 Profile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BCD4A-0B25-4097-BC22-F4685022B9B2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 action="ppaction://hlinksldjump"/>
              </a:rPr>
              <a:t>Home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CCE44-0FD5-4207-BD59-989523D7B80B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Precaution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B672E-7326-4465-9934-F117ED31A160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Symptoms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A2EB4-A316-4BE9-88F3-B73B0AE63ED8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Availability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F7EAAE-31D2-4078-8CFF-F131148AAA5E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Hospital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134A7B7-5A81-4921-A884-423237F6C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18252"/>
              </p:ext>
            </p:extLst>
          </p:nvPr>
        </p:nvGraphicFramePr>
        <p:xfrm>
          <a:off x="5946191" y="2953774"/>
          <a:ext cx="19294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vendor_email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helpline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1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128628-C04E-42EB-A87A-7380168256AB}"/>
              </a:ext>
            </a:extLst>
          </p:cNvPr>
          <p:cNvSpPr/>
          <p:nvPr/>
        </p:nvSpPr>
        <p:spPr>
          <a:xfrm>
            <a:off x="6518813" y="1444720"/>
            <a:ext cx="4876800" cy="4590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54823-2944-40B0-AF3F-B6F8AEA39762}"/>
              </a:ext>
            </a:extLst>
          </p:cNvPr>
          <p:cNvSpPr/>
          <p:nvPr/>
        </p:nvSpPr>
        <p:spPr>
          <a:xfrm>
            <a:off x="0" y="0"/>
            <a:ext cx="12192000" cy="6980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8781C-3C2A-42F0-8E60-33CCF54D6DA7}"/>
              </a:ext>
            </a:extLst>
          </p:cNvPr>
          <p:cNvSpPr txBox="1"/>
          <p:nvPr/>
        </p:nvSpPr>
        <p:spPr>
          <a:xfrm>
            <a:off x="6656465" y="2640693"/>
            <a:ext cx="4581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Phone no.:</a:t>
            </a:r>
          </a:p>
          <a:p>
            <a:r>
              <a:rPr lang="en-US" dirty="0"/>
              <a:t>Password:****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38874-9559-46DD-9478-005778D7009C}"/>
              </a:ext>
            </a:extLst>
          </p:cNvPr>
          <p:cNvSpPr txBox="1"/>
          <p:nvPr/>
        </p:nvSpPr>
        <p:spPr>
          <a:xfrm>
            <a:off x="6672230" y="4519556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Password: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1B141-04EA-45DE-BCE3-155509B6F426}"/>
              </a:ext>
            </a:extLst>
          </p:cNvPr>
          <p:cNvSpPr txBox="1"/>
          <p:nvPr/>
        </p:nvSpPr>
        <p:spPr>
          <a:xfrm>
            <a:off x="6622360" y="1444719"/>
            <a:ext cx="118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Vendor ID: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DC0613-08D8-4B5B-B2A2-BD7D4AD49301}"/>
              </a:ext>
            </a:extLst>
          </p:cNvPr>
          <p:cNvSpPr/>
          <p:nvPr/>
        </p:nvSpPr>
        <p:spPr>
          <a:xfrm>
            <a:off x="9581896" y="5141648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39681-57BD-490F-96EF-87D412273BB9}"/>
              </a:ext>
            </a:extLst>
          </p:cNvPr>
          <p:cNvSpPr txBox="1"/>
          <p:nvPr/>
        </p:nvSpPr>
        <p:spPr>
          <a:xfrm>
            <a:off x="6971068" y="822627"/>
            <a:ext cx="412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User Registration Page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32DEA208-4133-4102-BA79-9A5DA887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86189"/>
              </p:ext>
            </p:extLst>
          </p:nvPr>
        </p:nvGraphicFramePr>
        <p:xfrm>
          <a:off x="3050832" y="1740079"/>
          <a:ext cx="285135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355">
                  <a:extLst>
                    <a:ext uri="{9D8B030D-6E8A-4147-A177-3AD203B41FA5}">
                      <a16:colId xmlns:a16="http://schemas.microsoft.com/office/drawing/2014/main" val="139246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5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Id(Auto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Fname(not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5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Lname(not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8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5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Phone(not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1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Pass(not null)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Created_at</a:t>
                      </a:r>
                    </a:p>
                    <a:p>
                      <a:r>
                        <a:rPr lang="en-US" dirty="0"/>
                        <a:t>(not null ,auto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6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Updated_at(auto generated)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0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Vendor_id()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7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0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871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2824A9-A7F6-4DDC-97EF-F14FD0A4267A}"/>
              </a:ext>
            </a:extLst>
          </p:cNvPr>
          <p:cNvCxnSpPr>
            <a:cxnSpLocks/>
          </p:cNvCxnSpPr>
          <p:nvPr/>
        </p:nvCxnSpPr>
        <p:spPr>
          <a:xfrm>
            <a:off x="5673188" y="2640693"/>
            <a:ext cx="983277" cy="48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F543C-3745-4CE7-8B20-03C155ADFC22}"/>
              </a:ext>
            </a:extLst>
          </p:cNvPr>
          <p:cNvCxnSpPr>
            <a:cxnSpLocks/>
          </p:cNvCxnSpPr>
          <p:nvPr/>
        </p:nvCxnSpPr>
        <p:spPr>
          <a:xfrm>
            <a:off x="5250426" y="3010025"/>
            <a:ext cx="137193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9769F8-4EE1-4DE8-BC10-19181D715D16}"/>
              </a:ext>
            </a:extLst>
          </p:cNvPr>
          <p:cNvCxnSpPr>
            <a:cxnSpLocks/>
          </p:cNvCxnSpPr>
          <p:nvPr/>
        </p:nvCxnSpPr>
        <p:spPr>
          <a:xfrm>
            <a:off x="5402826" y="3416674"/>
            <a:ext cx="1219534" cy="23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C67B1C-7553-49B0-A53A-235B6D088DC6}"/>
              </a:ext>
            </a:extLst>
          </p:cNvPr>
          <p:cNvCxnSpPr>
            <a:cxnSpLocks/>
          </p:cNvCxnSpPr>
          <p:nvPr/>
        </p:nvCxnSpPr>
        <p:spPr>
          <a:xfrm>
            <a:off x="5535536" y="3756654"/>
            <a:ext cx="1086824" cy="19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266513-BD0E-4BAF-AD58-50AA81A46EB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9904" y="1722936"/>
            <a:ext cx="3952568" cy="369234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B972D3-CC96-42A5-8662-9B12F9A2E202}"/>
              </a:ext>
            </a:extLst>
          </p:cNvPr>
          <p:cNvCxnSpPr>
            <a:cxnSpLocks/>
          </p:cNvCxnSpPr>
          <p:nvPr/>
        </p:nvCxnSpPr>
        <p:spPr>
          <a:xfrm flipH="1">
            <a:off x="2930014" y="5535562"/>
            <a:ext cx="236909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8D48FB3-B47B-4B09-9A39-E3561587C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0951" y="3603480"/>
            <a:ext cx="3333136" cy="570358"/>
          </a:xfrm>
          <a:prstGeom prst="bentConnector3">
            <a:avLst>
              <a:gd name="adj1" fmla="val 99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53E7CB-2E37-450C-9EA6-41B37DED2933}"/>
              </a:ext>
            </a:extLst>
          </p:cNvPr>
          <p:cNvSpPr txBox="1"/>
          <p:nvPr/>
        </p:nvSpPr>
        <p:spPr>
          <a:xfrm>
            <a:off x="294968" y="160987"/>
            <a:ext cx="13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 action="ppaction://hlinksldjump"/>
              </a:rPr>
              <a:t>Home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6EA041-BD6A-4A3F-AD81-3D803AD26151}"/>
              </a:ext>
            </a:extLst>
          </p:cNvPr>
          <p:cNvSpPr txBox="1"/>
          <p:nvPr/>
        </p:nvSpPr>
        <p:spPr>
          <a:xfrm>
            <a:off x="3908329" y="16529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Precaution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8FF5DC-8ACF-4EDF-BBFF-791967EAD53C}"/>
              </a:ext>
            </a:extLst>
          </p:cNvPr>
          <p:cNvSpPr txBox="1"/>
          <p:nvPr/>
        </p:nvSpPr>
        <p:spPr>
          <a:xfrm>
            <a:off x="5102947" y="141493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 action="ppaction://hlinksldjump"/>
              </a:rPr>
              <a:t>Symptoms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AE4EA-161B-4A2D-AE7E-B172DD127052}"/>
              </a:ext>
            </a:extLst>
          </p:cNvPr>
          <p:cNvSpPr txBox="1"/>
          <p:nvPr/>
        </p:nvSpPr>
        <p:spPr>
          <a:xfrm>
            <a:off x="2502316" y="140276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 action="ppaction://hlinksldjump"/>
              </a:rPr>
              <a:t>Availability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5F2996-73F1-421F-8505-6E3F8D17C758}"/>
              </a:ext>
            </a:extLst>
          </p:cNvPr>
          <p:cNvSpPr txBox="1"/>
          <p:nvPr/>
        </p:nvSpPr>
        <p:spPr>
          <a:xfrm>
            <a:off x="1528908" y="160845"/>
            <a:ext cx="98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 action="ppaction://hlinksldjump"/>
              </a:rPr>
              <a:t>Hospital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A5EF67-A7C7-498A-83FD-68B5EAFFFD4F}"/>
              </a:ext>
            </a:extLst>
          </p:cNvPr>
          <p:cNvSpPr/>
          <p:nvPr/>
        </p:nvSpPr>
        <p:spPr>
          <a:xfrm>
            <a:off x="10638503" y="94566"/>
            <a:ext cx="1258529" cy="50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 action="ppaction://hlinksldjump"/>
              </a:rPr>
              <a:t>Login</a:t>
            </a:r>
            <a:endParaRPr lang="en-US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242656-4E2A-4AF5-8883-0A3CB3E46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4260"/>
              </p:ext>
            </p:extLst>
          </p:nvPr>
        </p:nvGraphicFramePr>
        <p:xfrm>
          <a:off x="212482" y="1740079"/>
          <a:ext cx="19294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448">
                  <a:extLst>
                    <a:ext uri="{9D8B030D-6E8A-4147-A177-3AD203B41FA5}">
                      <a16:colId xmlns:a16="http://schemas.microsoft.com/office/drawing/2014/main" val="145965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19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31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vendor_email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helpline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8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8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2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1089</Words>
  <Application>Microsoft Office PowerPoint</Application>
  <PresentationFormat>Widescreen</PresentationFormat>
  <Paragraphs>490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Kumar</dc:creator>
  <cp:lastModifiedBy>Pratik Kumar</cp:lastModifiedBy>
  <cp:revision>88</cp:revision>
  <dcterms:created xsi:type="dcterms:W3CDTF">2021-04-30T18:15:44Z</dcterms:created>
  <dcterms:modified xsi:type="dcterms:W3CDTF">2021-05-05T10:32:07Z</dcterms:modified>
</cp:coreProperties>
</file>