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265E-D156-721E-3A86-D432C6A5B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3ED25-5A24-D4DF-D09A-534DACFE1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8138-C7A3-7F38-53F6-13E7302C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235-417C-4DA7-A6D5-37ED7C1E70C4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A256-87C7-0592-E1A7-B90F8EDB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197B-8781-4D75-DBB9-E4510B2A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8F88-3EEB-42F7-AD62-DD118D605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2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DE6A-AFF5-5420-364A-107660C2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B7F41-E7D0-40C0-F457-F89F8D4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5B5E-CC13-0A25-CF8A-2C716D93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235-417C-4DA7-A6D5-37ED7C1E70C4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1C71-5286-1F57-C80C-D159D9A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1D352-9095-1697-BD6F-7A545581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8F88-3EEB-42F7-AD62-DD118D605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45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8B5DD-1F1F-136C-2549-1FE1421C1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EAA7E-BE37-3FE9-55E8-A1FCE9A94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7BF6-2A47-2540-CFDE-6D724624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235-417C-4DA7-A6D5-37ED7C1E70C4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58CB4-DA3C-845B-B7FC-61D0E7C9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7C4B-D17D-9B5D-5865-2EB1C611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8F88-3EEB-42F7-AD62-DD118D605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60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44B5-50A0-B577-9A4E-92036D67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F48E-8CF0-F05C-058D-3188ECD7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CEAE1-F2BC-EFF9-33B2-52788583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235-417C-4DA7-A6D5-37ED7C1E70C4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96408-49A5-3211-D991-4554D89F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A480-549A-0B2C-713D-DD4797CB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8F88-3EEB-42F7-AD62-DD118D605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2896-23E4-67C5-0D92-E63B4574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223B1-DD79-FC14-0A1E-71BDBDDD1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DAE9B-1133-91B6-DBB2-AB440E3B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235-417C-4DA7-A6D5-37ED7C1E70C4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36A8B-BDEB-8429-BA3C-4B1FB306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E2D2B-EC14-E06E-01D3-1A73D341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8F88-3EEB-42F7-AD62-DD118D605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4DE4-DAC8-4974-43C7-C204D840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B9ED-8ABE-E22C-A129-9CD48D2F2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097F9-571F-C34E-8B84-296985853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ECC10-5164-DBCA-E647-23FC6931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235-417C-4DA7-A6D5-37ED7C1E70C4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28B2A-5F90-03B8-9594-93454D6E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E646A-B582-4622-D308-070FB569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8F88-3EEB-42F7-AD62-DD118D605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4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543C-A4B7-930E-DF62-8612F596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3629F-A04D-EC90-3F22-8ED5CE331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F065E-D9EC-39F5-B521-E4BB55D10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ADF0E-0F11-3185-5084-976C92CB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CC6DA-4114-D0DE-360B-76C8BCA9D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92BAF-E7A4-BAF2-294A-26793EF2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235-417C-4DA7-A6D5-37ED7C1E70C4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6DE92-2184-0D15-3214-4D5B4681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DAA7A-391D-2F15-A2AC-24E3D8D0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8F88-3EEB-42F7-AD62-DD118D605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87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B3F3-4294-C9F3-8FCC-1E53BC59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D4583-7735-B5B2-EB38-6A987E04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235-417C-4DA7-A6D5-37ED7C1E70C4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F9CE9-2112-7EC5-5675-F303E828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5AACF-56C6-3843-584E-21BEFD9D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8F88-3EEB-42F7-AD62-DD118D605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8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18D95-5DD1-CA05-FBA4-12C9AF63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235-417C-4DA7-A6D5-37ED7C1E70C4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3216E-7701-9083-72E2-1F199E03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2F5C5-D7B0-85CA-FDF2-FBDD74C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8F88-3EEB-42F7-AD62-DD118D605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79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DFEB-5675-1241-5BAB-C7269C4B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9B7E-37E6-6748-011A-9627325E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97B57-5103-01F5-C0E6-4F28EE5CF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1A31-057F-E18E-5ACA-C84A3907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235-417C-4DA7-A6D5-37ED7C1E70C4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A11BF-F583-6318-12F3-58DB76BA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21C6E-F273-0DD6-F03B-A18403B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8F88-3EEB-42F7-AD62-DD118D605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3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F0F5-C099-E2D8-0EE1-26AE030C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3E2B3-006D-CB7F-ED51-F4D02FF09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C87A9-11A7-6124-BF05-B3A5C53E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475D6-7BD3-A5AF-5BCF-BB904611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235-417C-4DA7-A6D5-37ED7C1E70C4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086A1-F1BD-CC36-F426-DD571147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2978-6003-392E-20CD-A02F60DC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8F88-3EEB-42F7-AD62-DD118D605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7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4AAF1-3638-BE94-A2E7-67DE471E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C7EA9-B4BE-6CA0-95D7-EE1ED8DF8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BD013-38DE-3CD5-E089-562AC967D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C235-417C-4DA7-A6D5-37ED7C1E70C4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C86B8-7758-BE51-9FD2-AC249B77C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5A33D-C46C-FB8D-A847-3963ED442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8F88-3EEB-42F7-AD62-DD118D605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9E9E-461B-3E4B-9953-3652183F5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potato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C8A4B-8880-C609-8702-08FEE0BD9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46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potato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Doriya</dc:creator>
  <cp:lastModifiedBy>Shubham Doriya</cp:lastModifiedBy>
  <cp:revision>1</cp:revision>
  <dcterms:created xsi:type="dcterms:W3CDTF">2024-10-26T10:47:36Z</dcterms:created>
  <dcterms:modified xsi:type="dcterms:W3CDTF">2024-10-26T10:47:42Z</dcterms:modified>
</cp:coreProperties>
</file>