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F5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1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0A6E9-696B-4206-AEBA-CA64E1EEAF51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90DC8-C487-4E8F-838D-536AB3320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90DC8-C487-4E8F-838D-536AB332012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0B58-29ED-41DE-9429-C1B24203B6F7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596B-BA9A-4C40-914F-FB6616073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0B58-29ED-41DE-9429-C1B24203B6F7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596B-BA9A-4C40-914F-FB6616073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0B58-29ED-41DE-9429-C1B24203B6F7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596B-BA9A-4C40-914F-FB6616073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0B58-29ED-41DE-9429-C1B24203B6F7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596B-BA9A-4C40-914F-FB6616073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0B58-29ED-41DE-9429-C1B24203B6F7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596B-BA9A-4C40-914F-FB6616073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0B58-29ED-41DE-9429-C1B24203B6F7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596B-BA9A-4C40-914F-FB6616073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0B58-29ED-41DE-9429-C1B24203B6F7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596B-BA9A-4C40-914F-FB6616073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0B58-29ED-41DE-9429-C1B24203B6F7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596B-BA9A-4C40-914F-FB6616073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0B58-29ED-41DE-9429-C1B24203B6F7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596B-BA9A-4C40-914F-FB6616073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0B58-29ED-41DE-9429-C1B24203B6F7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596B-BA9A-4C40-914F-FB6616073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0B58-29ED-41DE-9429-C1B24203B6F7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596B-BA9A-4C40-914F-FB6616073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0B58-29ED-41DE-9429-C1B24203B6F7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596B-BA9A-4C40-914F-FB6616073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latin typeface="Nudi 01 e" pitchFamily="2" charset="0"/>
              </a:rPr>
              <a:t>¸</a:t>
            </a:r>
            <a:r>
              <a:rPr lang="en-US" sz="9600" dirty="0" err="1" smtClean="0">
                <a:latin typeface="Nudi 01 e" pitchFamily="2" charset="0"/>
              </a:rPr>
              <a:t>ÀÄ¸ÁéUÀvÀ</a:t>
            </a:r>
            <a:endParaRPr lang="en-US" sz="9600" dirty="0">
              <a:latin typeface="Nudi 01 e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Nudi 01 e" pitchFamily="2" charset="0"/>
              </a:rPr>
              <a:t>«µ</a:t>
            </a:r>
            <a:r>
              <a:rPr lang="en-US" sz="4800" dirty="0" err="1" smtClean="0">
                <a:solidFill>
                  <a:srgbClr val="FF0000"/>
                </a:solidFill>
                <a:latin typeface="Nudi 01 e" pitchFamily="2" charset="0"/>
              </a:rPr>
              <a:t>ÀAiÀÄ</a:t>
            </a:r>
            <a:r>
              <a:rPr lang="en-US" sz="4800" dirty="0" smtClean="0">
                <a:latin typeface="Nudi 01 e" pitchFamily="2" charset="0"/>
              </a:rPr>
              <a:t>: </a:t>
            </a:r>
            <a:r>
              <a:rPr lang="en-US" sz="4800" dirty="0" err="1" smtClean="0">
                <a:latin typeface="Nudi 01 e" pitchFamily="2" charset="0"/>
              </a:rPr>
              <a:t>UÀtÂvÀ</a:t>
            </a:r>
            <a:r>
              <a:rPr lang="en-US" sz="4800" dirty="0" smtClean="0">
                <a:latin typeface="Nudi 01 e" pitchFamily="2" charset="0"/>
              </a:rPr>
              <a:t/>
            </a:r>
            <a:br>
              <a:rPr lang="en-US" sz="4800" dirty="0" smtClean="0">
                <a:latin typeface="Nudi 01 e" pitchFamily="2" charset="0"/>
              </a:rPr>
            </a:br>
            <a:r>
              <a:rPr lang="en-US" sz="4800" dirty="0" err="1" smtClean="0">
                <a:solidFill>
                  <a:srgbClr val="FF0000"/>
                </a:solidFill>
                <a:latin typeface="Nudi 01 e" pitchFamily="2" charset="0"/>
              </a:rPr>
              <a:t>WÀlP</a:t>
            </a:r>
            <a:r>
              <a:rPr lang="en-US" sz="4800" dirty="0" err="1" smtClean="0">
                <a:latin typeface="Nudi 01 e" pitchFamily="2" charset="0"/>
              </a:rPr>
              <a:t>À</a:t>
            </a:r>
            <a:r>
              <a:rPr lang="en-US" sz="4800" dirty="0" smtClean="0">
                <a:latin typeface="Nudi 01 e" pitchFamily="2" charset="0"/>
              </a:rPr>
              <a:t>: WÀ£ÁPÀÈwUÀ¼À </a:t>
            </a:r>
            <a:r>
              <a:rPr lang="en-US" sz="4800" dirty="0" err="1" smtClean="0">
                <a:latin typeface="Nudi 01 e" pitchFamily="2" charset="0"/>
              </a:rPr>
              <a:t>zÀÈUÉÆÎÃZÀgÀ£À</a:t>
            </a:r>
            <a:r>
              <a:rPr lang="en-US" sz="4800" dirty="0" smtClean="0">
                <a:latin typeface="Nudi 01 e" pitchFamily="2" charset="0"/>
              </a:rPr>
              <a:t/>
            </a:r>
            <a:br>
              <a:rPr lang="en-US" sz="4800" dirty="0" smtClean="0">
                <a:latin typeface="Nudi 01 e" pitchFamily="2" charset="0"/>
              </a:rPr>
            </a:br>
            <a:r>
              <a:rPr lang="en-US" sz="4800" dirty="0" err="1" smtClean="0">
                <a:solidFill>
                  <a:srgbClr val="FF0000"/>
                </a:solidFill>
                <a:latin typeface="Nudi 01 e" pitchFamily="2" charset="0"/>
              </a:rPr>
              <a:t>G¥ÀWÀlPÀ</a:t>
            </a:r>
            <a:r>
              <a:rPr lang="en-US" sz="4800" dirty="0" smtClean="0">
                <a:latin typeface="Nudi 01 e" pitchFamily="2" charset="0"/>
              </a:rPr>
              <a:t>: WÀ£ÁPÀÈwUÀ¼ÀÄ ª</a:t>
            </a:r>
            <a:r>
              <a:rPr lang="en-US" sz="4800" dirty="0" err="1" smtClean="0">
                <a:latin typeface="Nudi 01 e" pitchFamily="2" charset="0"/>
              </a:rPr>
              <a:t>ÀÄvÀÄÛ</a:t>
            </a:r>
            <a:r>
              <a:rPr lang="en-US" sz="4800" dirty="0" smtClean="0">
                <a:latin typeface="Nudi 01 e" pitchFamily="2" charset="0"/>
              </a:rPr>
              <a:t> 3 DPÁgÀUÀ¼À £ÉÆÃlUÀ¼ÀÄ</a:t>
            </a:r>
            <a:endParaRPr lang="en-US" sz="4800" dirty="0">
              <a:latin typeface="Nudi 01 e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914400"/>
            <a:ext cx="3276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838200"/>
            <a:ext cx="1524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1447800" y="3276600"/>
            <a:ext cx="2438400" cy="1905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38800" y="32766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u="sng" dirty="0" smtClean="0">
                <a:latin typeface="Nudi 01 e" pitchFamily="2" charset="0"/>
              </a:rPr>
              <a:t>UÀÄA¥ÀÄ-1:</a:t>
            </a:r>
            <a:r>
              <a:rPr lang="en-US" dirty="0" smtClean="0">
                <a:latin typeface="Nudi 01 e" pitchFamily="2" charset="0"/>
              </a:rPr>
              <a:t> </a:t>
            </a:r>
            <a:endParaRPr lang="en-US" dirty="0">
              <a:latin typeface="Nudi 01 e" pitchFamily="2" charset="0"/>
            </a:endParaRPr>
          </a:p>
        </p:txBody>
      </p:sp>
      <p:sp>
        <p:nvSpPr>
          <p:cNvPr id="1026" name="AutoShape 2" descr="blob:https://web.whatsapp.com/81df7740-5a69-425f-9264-6afb5030a5a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blob:https://web.whatsapp.com/81df7740-5a69-425f-9264-6afb5030a5a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blob:https://web.whatsapp.com/81df7740-5a69-425f-9264-6afb5030a5a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0"/>
            <a:ext cx="304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981200"/>
            <a:ext cx="25288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Nudi 01 e" pitchFamily="2" charset="0"/>
              </a:rPr>
              <a:t>UÀÄA¥ÀÄ:2</a:t>
            </a:r>
            <a:br>
              <a:rPr lang="en-US" u="sng" dirty="0" smtClean="0">
                <a:latin typeface="Nudi 01 e" pitchFamily="2" charset="0"/>
              </a:rPr>
            </a:br>
            <a:endParaRPr lang="en-US" u="sng" dirty="0">
              <a:latin typeface="Nudi 01 e" pitchFamily="2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30670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514600"/>
            <a:ext cx="4724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Nudi 01 e" pitchFamily="2" charset="0"/>
              </a:rPr>
              <a:t>ª</a:t>
            </a:r>
            <a:r>
              <a:rPr lang="en-US" u="sng" dirty="0" err="1" smtClean="0">
                <a:latin typeface="Nudi 01 e" pitchFamily="2" charset="0"/>
              </a:rPr>
              <a:t>ÀiË®åªÀiÁ¥À£À</a:t>
            </a:r>
            <a:r>
              <a:rPr lang="en-US" u="sng" dirty="0" smtClean="0">
                <a:latin typeface="Nudi 01 e" pitchFamily="2" charset="0"/>
              </a:rPr>
              <a:t> </a:t>
            </a:r>
            <a:r>
              <a:rPr lang="en-US" dirty="0" smtClean="0">
                <a:latin typeface="Nudi 01 e" pitchFamily="2" charset="0"/>
              </a:rPr>
              <a:t/>
            </a:r>
            <a:br>
              <a:rPr lang="en-US" dirty="0" smtClean="0">
                <a:latin typeface="Nudi 01 e" pitchFamily="2" charset="0"/>
              </a:rPr>
            </a:br>
            <a:r>
              <a:rPr lang="en-US" dirty="0" smtClean="0">
                <a:latin typeface="Nudi 01 e" pitchFamily="2" charset="0"/>
              </a:rPr>
              <a:t>1. ¸</a:t>
            </a:r>
            <a:r>
              <a:rPr lang="en-US" dirty="0" err="1" smtClean="0">
                <a:latin typeface="Nudi 01 e" pitchFamily="2" charset="0"/>
              </a:rPr>
              <a:t>ÀªÀÄvÀmÁÖzÀ</a:t>
            </a:r>
            <a:r>
              <a:rPr lang="en-US" dirty="0" smtClean="0">
                <a:latin typeface="Nudi 01 e" pitchFamily="2" charset="0"/>
              </a:rPr>
              <a:t> DPÁgÀUÀ¼ÀÄ </a:t>
            </a:r>
            <a:r>
              <a:rPr lang="en-US" dirty="0" err="1" smtClean="0">
                <a:latin typeface="Nudi 01 e" pitchFamily="2" charset="0"/>
              </a:rPr>
              <a:t>JAzÀgÉÃ£ÀÄ</a:t>
            </a:r>
            <a:r>
              <a:rPr lang="en-US" dirty="0" smtClean="0">
                <a:latin typeface="Nudi 01 e" pitchFamily="2" charset="0"/>
              </a:rPr>
              <a:t>?</a:t>
            </a:r>
            <a:br>
              <a:rPr lang="en-US" dirty="0" smtClean="0">
                <a:latin typeface="Nudi 01 e" pitchFamily="2" charset="0"/>
              </a:rPr>
            </a:br>
            <a:r>
              <a:rPr lang="en-US" dirty="0" smtClean="0">
                <a:latin typeface="Nudi 01 e" pitchFamily="2" charset="0"/>
              </a:rPr>
              <a:t>CªÀÅUÀ¼À£ÀÄß ºÉ¸Àj¹?</a:t>
            </a:r>
            <a:br>
              <a:rPr lang="en-US" dirty="0" smtClean="0">
                <a:latin typeface="Nudi 01 e" pitchFamily="2" charset="0"/>
              </a:rPr>
            </a:br>
            <a:r>
              <a:rPr lang="en-US" dirty="0" smtClean="0">
                <a:latin typeface="Nudi 01 e" pitchFamily="2" charset="0"/>
              </a:rPr>
              <a:t>2. WÀ£ÁPÀÈwUÀ¼À£ÀÄß ºÉ¸Àj¹.ºÁUÉAiÉÄÃ 3 DAiÀiÁªÀÄUÀ¼À£ÀÄß ºÉ¸Àj¹.</a:t>
            </a:r>
            <a:br>
              <a:rPr lang="en-US" dirty="0" smtClean="0">
                <a:latin typeface="Nudi 01 e" pitchFamily="2" charset="0"/>
              </a:rPr>
            </a:br>
            <a:r>
              <a:rPr lang="en-US" dirty="0" smtClean="0">
                <a:latin typeface="Nudi 01 e" pitchFamily="2" charset="0"/>
              </a:rPr>
              <a:t>3. WÀ£ÁPÀÈwUÀ¼ÀÄ </a:t>
            </a:r>
            <a:r>
              <a:rPr lang="en-US" dirty="0" err="1" smtClean="0">
                <a:latin typeface="Nudi 01 e" pitchFamily="2" charset="0"/>
              </a:rPr>
              <a:t>JAzÀgÉÃ£ÀÄ?À</a:t>
            </a:r>
            <a:r>
              <a:rPr lang="en-US" dirty="0" smtClean="0">
                <a:latin typeface="Nudi 01 e" pitchFamily="2" charset="0"/>
              </a:rPr>
              <a:t> </a:t>
            </a:r>
            <a:endParaRPr lang="en-US" dirty="0">
              <a:latin typeface="Nudi 01 e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04800"/>
            <a:ext cx="355758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505200"/>
            <a:ext cx="4953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Nudi 01 e" pitchFamily="2" charset="0"/>
              </a:rPr>
              <a:t>ªÀÄ£ÉPÉ®¸À</a:t>
            </a:r>
            <a:r>
              <a:rPr lang="en-US" dirty="0" smtClean="0">
                <a:latin typeface="Nudi 01 e" pitchFamily="2" charset="0"/>
              </a:rPr>
              <a:t/>
            </a:r>
            <a:br>
              <a:rPr lang="en-US" dirty="0" smtClean="0">
                <a:latin typeface="Nudi 01 e" pitchFamily="2" charset="0"/>
              </a:rPr>
            </a:br>
            <a:r>
              <a:rPr lang="en-US" dirty="0" smtClean="0">
                <a:latin typeface="Nudi 01 e" pitchFamily="2" charset="0"/>
              </a:rPr>
              <a:t>1. WÀ£ÁPÀÈwUÀ¼À°è JµÀÄÖ DAiÀiÁªÀÄUÀ¼À£ÀÄß º</a:t>
            </a:r>
            <a:r>
              <a:rPr lang="en-US" dirty="0" err="1" smtClean="0">
                <a:latin typeface="Nudi 01 e" pitchFamily="2" charset="0"/>
              </a:rPr>
              <a:t>ÉÆA¢zÉ</a:t>
            </a:r>
            <a:r>
              <a:rPr lang="en-US" dirty="0" smtClean="0">
                <a:latin typeface="Nudi 01 e" pitchFamily="2" charset="0"/>
              </a:rPr>
              <a:t>?</a:t>
            </a:r>
            <a:br>
              <a:rPr lang="en-US" dirty="0" smtClean="0">
                <a:latin typeface="Nudi 01 e" pitchFamily="2" charset="0"/>
              </a:rPr>
            </a:br>
            <a:r>
              <a:rPr lang="en-US" dirty="0" smtClean="0">
                <a:latin typeface="Nudi 01 e" pitchFamily="2" charset="0"/>
              </a:rPr>
              <a:t>2. WÀ£ÁPÀÈwUÀ¼ÀÄ </a:t>
            </a:r>
            <a:r>
              <a:rPr lang="en-US" dirty="0" err="1" smtClean="0">
                <a:latin typeface="Nudi 01 e" pitchFamily="2" charset="0"/>
              </a:rPr>
              <a:t>JAzÀgÉÃ£ÀÄ</a:t>
            </a:r>
            <a:r>
              <a:rPr lang="en-US" dirty="0" smtClean="0">
                <a:latin typeface="Nudi 01 e" pitchFamily="2" charset="0"/>
              </a:rPr>
              <a:t>?</a:t>
            </a:r>
            <a:br>
              <a:rPr lang="en-US" dirty="0" smtClean="0">
                <a:latin typeface="Nudi 01 e" pitchFamily="2" charset="0"/>
              </a:rPr>
            </a:br>
            <a:r>
              <a:rPr lang="en-US" dirty="0" smtClean="0">
                <a:latin typeface="Nudi 01 e" pitchFamily="2" charset="0"/>
              </a:rPr>
              <a:t>3. ¸</a:t>
            </a:r>
            <a:r>
              <a:rPr lang="en-US" dirty="0" err="1" smtClean="0">
                <a:latin typeface="Nudi 01 e" pitchFamily="2" charset="0"/>
              </a:rPr>
              <a:t>ÀªÀÄvÀmÁÖzÀ</a:t>
            </a:r>
            <a:r>
              <a:rPr lang="en-US" dirty="0" smtClean="0">
                <a:latin typeface="Nudi 01 e" pitchFamily="2" charset="0"/>
              </a:rPr>
              <a:t> DPÁgÀUÀ¼À£ÀÄß ºÉ¸Àj¹.</a:t>
            </a:r>
            <a:br>
              <a:rPr lang="en-US" dirty="0" smtClean="0">
                <a:latin typeface="Nudi 01 e" pitchFamily="2" charset="0"/>
              </a:rPr>
            </a:br>
            <a:r>
              <a:rPr lang="en-US" dirty="0" smtClean="0">
                <a:latin typeface="Nudi 01 e" pitchFamily="2" charset="0"/>
              </a:rPr>
              <a:t>À</a:t>
            </a:r>
            <a:br>
              <a:rPr lang="en-US" dirty="0" smtClean="0">
                <a:latin typeface="Nudi 01 e" pitchFamily="2" charset="0"/>
              </a:rPr>
            </a:br>
            <a:endParaRPr lang="en-US" dirty="0">
              <a:latin typeface="Nudi 01 e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Nudi 01 e" pitchFamily="2" charset="0"/>
              </a:rPr>
              <a:t>ªÀAzÀ£ÉUÀ¼ÀÄ</a:t>
            </a:r>
            <a:endParaRPr lang="en-US" sz="9600" dirty="0">
              <a:latin typeface="Nudi 01 e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</Words>
  <Application>Microsoft Office PowerPoint</Application>
  <PresentationFormat>On-screen Show (4:3)</PresentationFormat>
  <Paragraphs>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¸ÀÄ¸ÁéUÀvÀ</vt:lpstr>
      <vt:lpstr>«µÀAiÀÄ: UÀtÂvÀ WÀlPÀ: WÀ£ÁPÀÈwUÀ¼À zÀÈUÉÆÎÃZÀgÀ£À G¥ÀWÀlPÀ: WÀ£ÁPÀÈwUÀ¼ÀÄ ªÀÄvÀÄÛ 3 DPÁgÀUÀ¼À £ÉÆÃlUÀ¼ÀÄ</vt:lpstr>
      <vt:lpstr>Slide 3</vt:lpstr>
      <vt:lpstr>UÀÄA¥ÀÄ-1: </vt:lpstr>
      <vt:lpstr>UÀÄA¥ÀÄ:2 </vt:lpstr>
      <vt:lpstr>ªÀiË®åªÀiÁ¥À£À  1. ¸ÀªÀÄvÀmÁÖzÀ DPÁgÀUÀ¼ÀÄ JAzÀgÉÃ£ÀÄ? CªÀÅUÀ¼À£ÀÄß ºÉ¸Àj¹? 2. WÀ£ÁPÀÈwUÀ¼À£ÀÄß ºÉ¸Àj¹.ºÁUÉAiÉÄÃ 3 DAiÀiÁªÀÄUÀ¼À£ÀÄß ºÉ¸Àj¹. 3. WÀ£ÁPÀÈwUÀ¼ÀÄ JAzÀgÉÃ£ÀÄ?À </vt:lpstr>
      <vt:lpstr>Slide 7</vt:lpstr>
      <vt:lpstr>ªÀÄ£ÉPÉ®¸À 1. WÀ£ÁPÀÈwUÀ¼À°è JµÀÄÖ DAiÀiÁªÀÄUÀ¼À£ÀÄß ºÉÆA¢zÉ? 2. WÀ£ÁPÀÈwUÀ¼ÀÄ JAzÀgÉÃ£ÀÄ? 3. ¸ÀªÀÄvÀmÁÖzÀ DPÁgÀUÀ¼À£ÀÄß ºÉ¸Àj¹. À </vt:lpstr>
      <vt:lpstr>ªÀAzÀ£ÉUÀ¼ÀÄ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¸ÀÄ¸ÁéUÀvÀ</dc:title>
  <dc:creator>Dine</dc:creator>
  <cp:lastModifiedBy>Dine</cp:lastModifiedBy>
  <cp:revision>13</cp:revision>
  <dcterms:created xsi:type="dcterms:W3CDTF">2023-11-18T16:20:29Z</dcterms:created>
  <dcterms:modified xsi:type="dcterms:W3CDTF">2023-11-19T12:31:21Z</dcterms:modified>
</cp:coreProperties>
</file>