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73" r:id="rId4"/>
    <p:sldId id="258" r:id="rId5"/>
    <p:sldId id="274" r:id="rId6"/>
    <p:sldId id="272" r:id="rId7"/>
    <p:sldId id="275" r:id="rId8"/>
    <p:sldId id="260" r:id="rId9"/>
    <p:sldId id="262" r:id="rId10"/>
    <p:sldId id="266" r:id="rId11"/>
    <p:sldId id="269" r:id="rId12"/>
    <p:sldId id="270" r:id="rId13"/>
    <p:sldId id="271" r:id="rId14"/>
    <p:sldId id="268" r:id="rId15"/>
    <p:sldId id="267" r:id="rId16"/>
    <p:sldId id="27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5C68-293E-25F5-CC20-240887A8D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AB72-5803-BDD9-96AA-0E5005C97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1C43-C8CF-65A4-8A98-AFB24251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0B90-316B-5785-BF03-74DCBE11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AD67-902B-DE3D-338F-8787FCB3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5B9C-6863-BAFC-C6EE-2C42284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7EF51-B081-2F3E-794E-537864B6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EBE5-AAAF-7886-22DD-F1B1581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6AE0-5A93-35C5-AEB9-CCE01DE6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DBE6-10C1-F2BE-9B1E-59C7415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8081E-DCFC-8732-937A-97E32B8E0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C379-407B-3ECD-FC72-0C4B2F2E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ACDD-6E35-4C42-3F3B-75C9F045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555D-0787-02A1-A57A-AE808948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B995-92A3-9749-27D3-FFF02944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E851-B7AE-CD5A-4985-6F11FEB0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8FAF-F30C-B917-B521-3B203A76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48E9-AC92-707F-83DE-A8B4BD7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4412-35BC-B685-910B-1C91010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3270-FD13-999D-C306-AA8E0B78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869-D98D-AF78-D257-BD56603C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B42C1-B69C-496E-FC26-20FD5F1E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B469-B63C-5D37-6A2D-B670C3C4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0C35-C344-3408-927F-2B7F64D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21C3-71F4-AA00-7B86-729541F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DC81-3723-C84C-5A4D-312F615D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FB1C-5525-9A70-7F70-C98E0127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D0F6-3D5B-3C7E-0FAB-69013242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674D-940D-1521-E125-0AB365D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6B56-6AEF-67D1-5D96-40C0BE78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7D09-E5B9-ADB1-410A-41EF5774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F08-9C99-4CDB-6D89-2A83F24B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C90-E2CD-E4AD-251C-522BD1DB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AF14-62DA-6F09-8AD9-9A46118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1A0D-899B-DEE3-5BB6-6C75E0816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11B76-DB0B-F72D-EC02-CC34D0554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3D4C8-CA53-6D9D-FA96-502AE600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05DE6-082C-8AC9-01D6-64459AF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352F-61B0-A64F-9879-28722EE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FEBC-8C93-61E3-7AE9-9908D3F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B2B40-B946-71E5-48A1-87E9181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2CDF2-EBC3-F874-95D8-EE5F393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07285-3929-E4C0-0A03-F03DB1E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97895-140A-17F2-1C9D-EAAAC45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EB850-3B34-36AE-1179-B7E57733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6F21-BCB5-485E-99E5-C08A1588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439F-0FCC-8C7F-2EB5-38B01F9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DE7C-7B25-308D-9185-94F3ED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485F-3354-3E93-76A1-4B7D9DA9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6E7A-3ED7-3206-8220-36F9AD51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7432D-3BB4-942A-7FDE-99339B26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6EB3-F825-84CB-A541-24894727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6B3F-0272-35F6-03BD-6ACA3965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9E880-2581-5FDB-C0E1-5E26C37F6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F2F49-3EB2-E69D-0FEE-5496474C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9790-CB28-5F4C-CB9D-06901C80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2C18F-50A1-F20E-BDC7-3D54FD46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0F42-05A0-0C60-440D-9719F94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59A7B-158E-3DDF-DA2B-11233FBB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5E0C-A393-80DA-73FE-C1C8BDE1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E645-CEAE-5446-8116-EF972EEBF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4BA5D-A503-430E-881D-64029C62929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B3E8-F305-FED2-C92C-5FCA27018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EC892-965A-4918-8E97-00A36948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266FC-52BE-4E66-A986-680BBC97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220" y="914400"/>
            <a:ext cx="8907780" cy="161163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Sweetlicious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2290" y="3211830"/>
            <a:ext cx="4994910" cy="336042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5000"/>
              </a:lnSpc>
            </a:pPr>
            <a:r>
              <a:rPr lang="en-IN" sz="3800" b="1" u="sng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Sreeja 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Ulligadda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11721337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Bhavya Golla                     11708064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Hemalatha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Chitra               11705522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Swetha 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Tejaswini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Manda   11702198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Aishwarya Yadav 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jala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11607930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Neelesh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Bagal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11618665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65125"/>
            <a:ext cx="1105662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Injection prevention:</a:t>
            </a:r>
          </a:p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user from accessing the page directly through the URL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65" y="3773532"/>
            <a:ext cx="7229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injection:</a:t>
            </a:r>
          </a:p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in Django is prevented by various means: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(Object-Relational Mapping) Prevents writing queries to access database.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94" y="4042228"/>
            <a:ext cx="7600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Escaping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applies jinja format the use of {{}} to fetch the data.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718561"/>
            <a:ext cx="8368938" cy="13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365125"/>
            <a:ext cx="1126236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Middleware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3" y="3466013"/>
            <a:ext cx="6331131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365125"/>
            <a:ext cx="10889566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b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Injection prevention: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64" y="2556931"/>
            <a:ext cx="5157650" cy="33189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the shop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3" y="3259613"/>
            <a:ext cx="4467497" cy="231387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17920" y="2556931"/>
            <a:ext cx="515765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correct button clicked.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03" y="3259613"/>
            <a:ext cx="4180114" cy="23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365125"/>
            <a:ext cx="10931769" cy="1325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96" y="2556931"/>
            <a:ext cx="6662058" cy="3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5194-92A2-D5A0-B7B9-1E3B89E2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5" y="365125"/>
            <a:ext cx="4895557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C9A1-A3DC-D0C9-2106-D3E1AC5D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899138"/>
            <a:ext cx="12037255" cy="330590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security features implemented in the project ensure a robust defense against various common web vulnerabilities, including URL injection, SQL injection, cross-site request forgery (CSRF), and clickjacking. These measures aim to safeguard user data, transactions, and overall site integrity.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prioritizing security alongside user experience and functionality, the project not only creates a safe environment for users to browse and purchase handcrafted confectionery and savory food but also underscores the commitment to providing a trustworthy and reliable e-commerce platform for both buyers and sellers.</a:t>
            </a:r>
          </a:p>
        </p:txBody>
      </p:sp>
    </p:spTree>
    <p:extLst>
      <p:ext uri="{BB962C8B-B14F-4D97-AF65-F5344CB8AC3E}">
        <p14:creationId xmlns:p14="http://schemas.microsoft.com/office/powerpoint/2010/main" val="423270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8B8A-072C-3BD6-782B-04CC21F6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82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544-E742-051F-CC63-A8B3C5B4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365125"/>
            <a:ext cx="11086514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33B6-8320-8C88-57DC-B0DEE304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561514"/>
            <a:ext cx="11086514" cy="443132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and objective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and Design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Multifactor Authentication and Payment Gateway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Applied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AutoNum type="arabicPeriod"/>
            </a:pP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9E3A-7551-9A8B-899E-00674C9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5"/>
            <a:ext cx="4892040" cy="1006475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and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A62B-CC1B-EF07-AE67-5CDEAA0D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554480"/>
            <a:ext cx="11650980" cy="52006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IN" sz="22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website named Sweetilicious, an e-commerce platform dedicated to handcrafted confectionery and savoury delights.</a:t>
            </a:r>
          </a:p>
          <a:p>
            <a:pPr marL="0" indent="0">
              <a:buNone/>
            </a:pPr>
            <a:endParaRPr lang="en-IN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i="0" u="sng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connect talented chefs with a wider audience, our project aims to satisfy the growing demand for homemade goods. 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robust security features including SSL, MFA, and protection against SQL injection, we ensure a safe and seamless shopping experience. 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this website to bridge the e-commerce gap and empowering artisans to showcase their culinary talents.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365125"/>
            <a:ext cx="1104519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Html, CSS, JavaScript and Ajax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python Django framework(Model Template View Methodology)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SQLite.</a:t>
            </a:r>
          </a:p>
        </p:txBody>
      </p:sp>
    </p:spTree>
    <p:extLst>
      <p:ext uri="{BB962C8B-B14F-4D97-AF65-F5344CB8AC3E}">
        <p14:creationId xmlns:p14="http://schemas.microsoft.com/office/powerpoint/2010/main" val="317618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CC8-DC5E-CC25-1BF7-E54C2BCF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65125"/>
            <a:ext cx="1091946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and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0368-E034-AEB8-7540-95F97E78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Bakery items Listings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Notifications/Alerts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list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5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096518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690688"/>
            <a:ext cx="9041130" cy="4950142"/>
          </a:xfrm>
        </p:spPr>
      </p:pic>
    </p:spTree>
    <p:extLst>
      <p:ext uri="{BB962C8B-B14F-4D97-AF65-F5344CB8AC3E}">
        <p14:creationId xmlns:p14="http://schemas.microsoft.com/office/powerpoint/2010/main" val="36646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4556-E84A-5005-49CC-7E54A1F8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65125"/>
            <a:ext cx="1091946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Multifactor Authentication and Payment Gateway: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A032-DC91-8259-456B-7A65C2B5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MFA: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 –based OTP Authentication: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must scan the QR code provided by the google authenticator, which results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time –based OTP in the device that is valid for 30 secs.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Security Backup code: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Users can stor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 the any code from the list of backup codes and can later use while signing in to the website.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Gateway(Stripe):</a:t>
            </a:r>
          </a:p>
          <a:p>
            <a:pPr algn="just"/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Stripe accepts different payment methods, including credit cards, debit cards, providing flexibility to customers.</a:t>
            </a:r>
          </a:p>
          <a:p>
            <a:pPr algn="just"/>
            <a:r>
              <a:rPr lang="en-IN" sz="2000" kern="1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payment authentication and to ensure that a valid user is trying to payment we send them a mail with the purchase option to ensure security.</a:t>
            </a:r>
          </a:p>
          <a:p>
            <a:pPr algn="just"/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20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24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Applied: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Clickjacking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prevents the site from rendering an inside frame.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8" y="3211831"/>
            <a:ext cx="7968342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65125"/>
            <a:ext cx="1119378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Continuation..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request forgery (CSRF) protection: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cross site scripting by providing tokens to each form thus checking that the source is the same and hasn’t changed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3927566"/>
            <a:ext cx="7315200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1335</TotalTime>
  <Words>566</Words>
  <Application>Microsoft Macintosh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Wingdings</vt:lpstr>
      <vt:lpstr>Office Theme</vt:lpstr>
      <vt:lpstr>Sweetlicious</vt:lpstr>
      <vt:lpstr>Contents:</vt:lpstr>
      <vt:lpstr>Intro and objective:</vt:lpstr>
      <vt:lpstr>Methodology:</vt:lpstr>
      <vt:lpstr>Project Scope and Design:</vt:lpstr>
      <vt:lpstr>Flow Chart:</vt:lpstr>
      <vt:lpstr>Multifactor Authentication and Payment Gateway:</vt:lpstr>
      <vt:lpstr>Security Features Applied:</vt:lpstr>
      <vt:lpstr>Continuation..</vt:lpstr>
      <vt:lpstr>Continuation..</vt:lpstr>
      <vt:lpstr>Continuation..</vt:lpstr>
      <vt:lpstr>Continuation..</vt:lpstr>
      <vt:lpstr>Continuation..</vt:lpstr>
      <vt:lpstr>Continuation..  URL Injection prevention:</vt:lpstr>
      <vt:lpstr>Results: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ECCOMERCE WEB.</dc:title>
  <dc:creator>NLS</dc:creator>
  <cp:lastModifiedBy>Golla, Bhavya</cp:lastModifiedBy>
  <cp:revision>15</cp:revision>
  <dcterms:created xsi:type="dcterms:W3CDTF">2024-04-20T14:49:01Z</dcterms:created>
  <dcterms:modified xsi:type="dcterms:W3CDTF">2024-04-23T14:56:31Z</dcterms:modified>
</cp:coreProperties>
</file>