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434f1326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434f1326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434f1326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434f1326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434f1326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434f1326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2434f13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2434f13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434f132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434f132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434f1326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434f132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434f1326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434f1326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434f1326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434f1326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434f132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434f132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434f132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434f132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434f1326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434f1326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a:solidFill>
            <a:srgbClr val="CC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Link to our repo.</a:t>
            </a:r>
            <a:endParaRPr/>
          </a:p>
        </p:txBody>
      </p:sp>
      <p:pic>
        <p:nvPicPr>
          <p:cNvPr descr="Netflix Logo | Image Courtesy: Netflix, Released into the pu… | Flickr" id="114" name="Google Shape;114;p22"/>
          <p:cNvPicPr preferRelativeResize="0"/>
          <p:nvPr/>
        </p:nvPicPr>
        <p:blipFill>
          <a:blip r:embed="rId3">
            <a:alphaModFix/>
          </a:blip>
          <a:stretch>
            <a:fillRect/>
          </a:stretch>
        </p:blipFill>
        <p:spPr>
          <a:xfrm>
            <a:off x="7237925" y="359688"/>
            <a:ext cx="1594376" cy="743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a:solidFill>
            <a:srgbClr val="CC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by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Netflix Logo | Image Courtesy: Netflix, Released into the pu… | Flickr" id="121" name="Google Shape;121;p23"/>
          <p:cNvPicPr preferRelativeResize="0"/>
          <p:nvPr/>
        </p:nvPicPr>
        <p:blipFill>
          <a:blip r:embed="rId3">
            <a:alphaModFix/>
          </a:blip>
          <a:stretch>
            <a:fillRect/>
          </a:stretch>
        </p:blipFill>
        <p:spPr>
          <a:xfrm>
            <a:off x="7237925" y="359688"/>
            <a:ext cx="1594376" cy="743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a:solidFill>
            <a:srgbClr val="CC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Netflix Logo | Image Courtesy: Netflix, Released into the pu… | Flickr" id="128" name="Google Shape;128;p24"/>
          <p:cNvPicPr preferRelativeResize="0"/>
          <p:nvPr/>
        </p:nvPicPr>
        <p:blipFill>
          <a:blip r:embed="rId3">
            <a:alphaModFix/>
          </a:blip>
          <a:stretch>
            <a:fillRect/>
          </a:stretch>
        </p:blipFill>
        <p:spPr>
          <a:xfrm>
            <a:off x="7237925" y="359688"/>
            <a:ext cx="1594376" cy="743374"/>
          </a:xfrm>
          <a:prstGeom prst="rect">
            <a:avLst/>
          </a:prstGeom>
          <a:noFill/>
          <a:ln>
            <a:noFill/>
          </a:ln>
        </p:spPr>
      </p:pic>
      <p:pic>
        <p:nvPicPr>
          <p:cNvPr descr="pink and yellow squares with the letters q and a (Provided by Tenor)" id="129" name="Google Shape;129;p24"/>
          <p:cNvPicPr preferRelativeResize="0"/>
          <p:nvPr/>
        </p:nvPicPr>
        <p:blipFill>
          <a:blip r:embed="rId4">
            <a:alphaModFix/>
          </a:blip>
          <a:stretch>
            <a:fillRect/>
          </a:stretch>
        </p:blipFill>
        <p:spPr>
          <a:xfrm>
            <a:off x="460400" y="1291401"/>
            <a:ext cx="7950321"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type="title"/>
          </p:nvPr>
        </p:nvSpPr>
        <p:spPr>
          <a:xfrm>
            <a:off x="311700" y="445025"/>
            <a:ext cx="8618100" cy="537900"/>
          </a:xfrm>
          <a:prstGeom prst="rect">
            <a:avLst/>
          </a:prstGeom>
          <a:solidFill>
            <a:srgbClr val="CC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Netflix?</a:t>
            </a:r>
            <a:endParaRPr/>
          </a:p>
        </p:txBody>
      </p:sp>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Why is it so bad to ask 'why?' &gt; Keesler Air Force Base &gt; Display" id="60" name="Google Shape;60;p14"/>
          <p:cNvPicPr preferRelativeResize="0"/>
          <p:nvPr/>
        </p:nvPicPr>
        <p:blipFill>
          <a:blip r:embed="rId3">
            <a:alphaModFix/>
          </a:blip>
          <a:stretch>
            <a:fillRect/>
          </a:stretch>
        </p:blipFill>
        <p:spPr>
          <a:xfrm>
            <a:off x="6662600" y="141375"/>
            <a:ext cx="2322100" cy="150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solidFill>
            <a:srgbClr val="CC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66" name="Google Shape;66;p15"/>
          <p:cNvSpPr txBox="1"/>
          <p:nvPr>
            <p:ph idx="1" type="body"/>
          </p:nvPr>
        </p:nvSpPr>
        <p:spPr>
          <a:xfrm>
            <a:off x="311700" y="1152475"/>
            <a:ext cx="8832300" cy="3930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i="1" lang="en" sz="2514"/>
              <a:t>Question 1</a:t>
            </a:r>
            <a:endParaRPr b="1" i="1" sz="2514"/>
          </a:p>
          <a:p>
            <a:pPr indent="0" lvl="0" marL="0" rtl="0" algn="l">
              <a:spcBef>
                <a:spcPts val="1200"/>
              </a:spcBef>
              <a:spcAft>
                <a:spcPts val="0"/>
              </a:spcAft>
              <a:buNone/>
            </a:pPr>
            <a:r>
              <a:rPr lang="en" sz="2085"/>
              <a:t>Part 1: What is the mix of TV shows vs Movies between Netflix and Hulu</a:t>
            </a:r>
            <a:endParaRPr sz="2085"/>
          </a:p>
          <a:p>
            <a:pPr indent="0" lvl="0" marL="0" rtl="0" algn="l">
              <a:spcBef>
                <a:spcPts val="1200"/>
              </a:spcBef>
              <a:spcAft>
                <a:spcPts val="0"/>
              </a:spcAft>
              <a:buNone/>
            </a:pPr>
            <a:r>
              <a:rPr lang="en" sz="2085"/>
              <a:t>Part 2: WHat is the distribution of </a:t>
            </a:r>
            <a:r>
              <a:rPr lang="en" sz="2085"/>
              <a:t>rating</a:t>
            </a:r>
            <a:r>
              <a:rPr lang="en" sz="2085"/>
              <a:t> of movies between Netflix and Hulu</a:t>
            </a:r>
            <a:endParaRPr sz="2085"/>
          </a:p>
          <a:p>
            <a:pPr indent="0" lvl="0" marL="0" rtl="0" algn="l">
              <a:spcBef>
                <a:spcPts val="1200"/>
              </a:spcBef>
              <a:spcAft>
                <a:spcPts val="0"/>
              </a:spcAft>
              <a:buNone/>
            </a:pPr>
            <a:r>
              <a:rPr b="1" i="1" lang="en" sz="2228"/>
              <a:t>Statistical Analysis</a:t>
            </a:r>
            <a:endParaRPr b="1" i="1" sz="2228"/>
          </a:p>
          <a:p>
            <a:pPr indent="0" lvl="0" marL="0" rtl="0" algn="l">
              <a:spcBef>
                <a:spcPts val="1200"/>
              </a:spcBef>
              <a:spcAft>
                <a:spcPts val="0"/>
              </a:spcAft>
              <a:buClr>
                <a:schemeClr val="dk1"/>
              </a:buClr>
              <a:buSzPct val="57260"/>
              <a:buFont typeface="Arial"/>
              <a:buNone/>
            </a:pPr>
            <a:r>
              <a:rPr lang="en" sz="1921"/>
              <a:t>If one could only choose one streaming service, what would it be? What content is Netflix focusing on vs Hulu ? It's hard to determine which streaming service is truly "better" because that will greatly depend on an individual's personal preferences. But in this era of digital entertainment, streaming platforms have revolutionized how we consume media. Among the leading players, Netflix and Hulu have emerged as prominent services with diverse content libraries. However, their offerings differ significantly in terms of type of content, genres , rating etc. This part of the analysis aims to provide an in-depth comparison of the content between Netflix and Hulu by visualizing their catalog data. this would help users understand the content dynamics while showcasing data analysis and visualization techniques.</a:t>
            </a:r>
            <a:endParaRPr sz="1921"/>
          </a:p>
          <a:p>
            <a:pPr indent="0" lvl="0" marL="0" rtl="0" algn="l">
              <a:spcBef>
                <a:spcPts val="1200"/>
              </a:spcBef>
              <a:spcAft>
                <a:spcPts val="1200"/>
              </a:spcAft>
              <a:buNone/>
            </a:pPr>
            <a:r>
              <a:t/>
            </a:r>
            <a:endParaRPr/>
          </a:p>
        </p:txBody>
      </p:sp>
      <p:pic>
        <p:nvPicPr>
          <p:cNvPr descr="Netflix Logo | Image Courtesy: Netflix, Released into the pu… | Flickr" id="67" name="Google Shape;67;p15"/>
          <p:cNvPicPr preferRelativeResize="0"/>
          <p:nvPr/>
        </p:nvPicPr>
        <p:blipFill>
          <a:blip r:embed="rId3">
            <a:alphaModFix/>
          </a:blip>
          <a:stretch>
            <a:fillRect/>
          </a:stretch>
        </p:blipFill>
        <p:spPr>
          <a:xfrm>
            <a:off x="7237925" y="359688"/>
            <a:ext cx="1594376" cy="743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solidFill>
            <a:srgbClr val="CC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 analysis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Netflix Logo | Image Courtesy: Netflix, Released into the pu… | Flickr" id="74" name="Google Shape;74;p16"/>
          <p:cNvPicPr preferRelativeResize="0"/>
          <p:nvPr/>
        </p:nvPicPr>
        <p:blipFill>
          <a:blip r:embed="rId3">
            <a:alphaModFix/>
          </a:blip>
          <a:stretch>
            <a:fillRect/>
          </a:stretch>
        </p:blipFill>
        <p:spPr>
          <a:xfrm>
            <a:off x="7237925" y="359688"/>
            <a:ext cx="1594376" cy="743374"/>
          </a:xfrm>
          <a:prstGeom prst="rect">
            <a:avLst/>
          </a:prstGeom>
          <a:noFill/>
          <a:ln>
            <a:noFill/>
          </a:ln>
        </p:spPr>
      </p:pic>
      <p:pic>
        <p:nvPicPr>
          <p:cNvPr id="75" name="Google Shape;75;p16"/>
          <p:cNvPicPr preferRelativeResize="0"/>
          <p:nvPr/>
        </p:nvPicPr>
        <p:blipFill>
          <a:blip r:embed="rId4">
            <a:alphaModFix/>
          </a:blip>
          <a:stretch>
            <a:fillRect/>
          </a:stretch>
        </p:blipFill>
        <p:spPr>
          <a:xfrm>
            <a:off x="355200" y="1103050"/>
            <a:ext cx="4260301" cy="3195224"/>
          </a:xfrm>
          <a:prstGeom prst="rect">
            <a:avLst/>
          </a:prstGeom>
          <a:noFill/>
          <a:ln>
            <a:noFill/>
          </a:ln>
        </p:spPr>
      </p:pic>
      <p:pic>
        <p:nvPicPr>
          <p:cNvPr id="76" name="Google Shape;76;p16"/>
          <p:cNvPicPr preferRelativeResize="0"/>
          <p:nvPr/>
        </p:nvPicPr>
        <p:blipFill>
          <a:blip r:embed="rId5">
            <a:alphaModFix/>
          </a:blip>
          <a:stretch>
            <a:fillRect/>
          </a:stretch>
        </p:blipFill>
        <p:spPr>
          <a:xfrm>
            <a:off x="4753650" y="1103049"/>
            <a:ext cx="4132750" cy="3099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152400" y="152400"/>
            <a:ext cx="8839199" cy="4886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52400" y="228600"/>
            <a:ext cx="8839199" cy="4756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a:solidFill>
            <a:srgbClr val="CC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analysis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Netflix Logo | Image Courtesy: Netflix, Released into the pu… | Flickr" id="93" name="Google Shape;93;p19"/>
          <p:cNvPicPr preferRelativeResize="0"/>
          <p:nvPr/>
        </p:nvPicPr>
        <p:blipFill>
          <a:blip r:embed="rId3">
            <a:alphaModFix/>
          </a:blip>
          <a:stretch>
            <a:fillRect/>
          </a:stretch>
        </p:blipFill>
        <p:spPr>
          <a:xfrm>
            <a:off x="7237925" y="359688"/>
            <a:ext cx="1594376" cy="743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a:solidFill>
            <a:srgbClr val="CC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 analysis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Netflix Logo | Image Courtesy: Netflix, Released into the pu… | Flickr" id="100" name="Google Shape;100;p20"/>
          <p:cNvPicPr preferRelativeResize="0"/>
          <p:nvPr/>
        </p:nvPicPr>
        <p:blipFill>
          <a:blip r:embed="rId3">
            <a:alphaModFix/>
          </a:blip>
          <a:stretch>
            <a:fillRect/>
          </a:stretch>
        </p:blipFill>
        <p:spPr>
          <a:xfrm>
            <a:off x="7237925" y="359688"/>
            <a:ext cx="1594376" cy="743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a:solidFill>
            <a:srgbClr val="CC0000"/>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Netflix Logo | Image Courtesy: Netflix, Released into the pu… | Flickr" id="107" name="Google Shape;107;p21"/>
          <p:cNvPicPr preferRelativeResize="0"/>
          <p:nvPr/>
        </p:nvPicPr>
        <p:blipFill>
          <a:blip r:embed="rId3">
            <a:alphaModFix/>
          </a:blip>
          <a:stretch>
            <a:fillRect/>
          </a:stretch>
        </p:blipFill>
        <p:spPr>
          <a:xfrm>
            <a:off x="7237925" y="359688"/>
            <a:ext cx="1594376" cy="743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