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</p:sldIdLst>
  <p:sldSz cx="9144000" cy="5143500" type="screen16x9"/>
  <p:notesSz cx="6858000" cy="9144000"/>
  <p:embeddedFontLs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41" autoAdjust="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95f43eab3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595f43eab3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191ab1de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3191ab1de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b4fa24a9e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b4fa24a9e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b4fa24a9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b4fa24a9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b4fa24a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5b4fa24a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b4fa24a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5b4fa24a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b4fa24a9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b4fa24a9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b4fa24a9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5b4fa24a9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5b4fa24a9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5b4fa24a9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b4fa24a9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5b4fa24a9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95f43eab3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95f43eab3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b4fa24a9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5b4fa24a9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5b4fa24a9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5b4fa24a9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b4fa24a9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b4fa24a9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5b4fa24a9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5b4fa24a9e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95f43eab3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95f43eab3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95f43eab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95f43eab3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95f43eab3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95f43eab3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a8aa8cfa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a8aa8cfa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aa24aba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aa24aba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aa24aba6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aa24aba6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aa24aba6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aa24aba6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95f43eab3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95f43eab3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bhavya.mammai/viz/ADPDashboard-payrolldata/Dashboard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bc.ca/~tmm/vadbook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public.tableau.com/app/discover/viz-of-the-day" TargetMode="External"/><Relationship Id="rId4" Type="http://schemas.openxmlformats.org/officeDocument/2006/relationships/hyperlink" Target="https://www.tableau.com/dashboard-exampl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63175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HR-ANALYTICS 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  DASHBOARD</a:t>
            </a:r>
            <a:endParaRPr b="1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                       Bhavya Mammai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Implementation using tools</a:t>
            </a:r>
            <a:endParaRPr b="1"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500"/>
              <a:t>Tableau</a:t>
            </a:r>
            <a:endParaRPr sz="45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00"/>
              <a:t>Visualizations of employee data </a:t>
            </a:r>
            <a:endParaRPr sz="4500"/>
          </a:p>
          <a:p>
            <a:pPr marL="914400" lvl="0" indent="-34290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500"/>
              <a:t>D3.js</a:t>
            </a:r>
            <a:endParaRPr sz="45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00"/>
              <a:t>Creation of webpage</a:t>
            </a:r>
            <a:endParaRPr sz="4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Result</a:t>
            </a:r>
            <a:endParaRPr b="1"/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The resultant webpage :</a:t>
            </a:r>
            <a:endParaRPr sz="2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sz="24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dirty="0">
                <a:hlinkClick r:id="rId3"/>
              </a:rPr>
              <a:t>ADP-DASHBOARD</a:t>
            </a:r>
            <a:endParaRPr sz="20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1510925" y="4257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HR Services page:</a:t>
            </a:r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body" idx="1"/>
          </p:nvPr>
        </p:nvSpPr>
        <p:spPr>
          <a:xfrm>
            <a:off x="7215850" y="1567550"/>
            <a:ext cx="1721400" cy="27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This is the HR services page when the adp.html code is ran the webpage now contains an HR page where there can be hr resources used.</a:t>
            </a:r>
            <a:endParaRPr sz="1500"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900" y="1387625"/>
            <a:ext cx="6283099" cy="327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about page:</a:t>
            </a:r>
            <a:endParaRPr/>
          </a:p>
        </p:txBody>
      </p:sp>
      <p:sp>
        <p:nvSpPr>
          <p:cNvPr id="208" name="Google Shape;208;p25"/>
          <p:cNvSpPr txBox="1">
            <a:spLocks noGrp="1"/>
          </p:cNvSpPr>
          <p:nvPr>
            <p:ph type="body" idx="1"/>
          </p:nvPr>
        </p:nvSpPr>
        <p:spPr>
          <a:xfrm>
            <a:off x="6516825" y="1567550"/>
            <a:ext cx="2267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is the about page. When the additional about.html code is ran it gives the additional option to read about the company the data covers.</a:t>
            </a:r>
            <a:endParaRPr sz="1500"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50" y="1307847"/>
            <a:ext cx="5813309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Home Page:</a:t>
            </a: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00" y="1227425"/>
            <a:ext cx="6210102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 txBox="1"/>
          <p:nvPr/>
        </p:nvSpPr>
        <p:spPr>
          <a:xfrm>
            <a:off x="6925350" y="961725"/>
            <a:ext cx="1950900" cy="29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hen the html link is ran, this is the webpage that is created. It is a homepage for the dashboard with contents and a link to the HR dashboard.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>
            <a:spLocks noGrp="1"/>
          </p:cNvSpPr>
          <p:nvPr>
            <p:ph type="title"/>
          </p:nvPr>
        </p:nvSpPr>
        <p:spPr>
          <a:xfrm>
            <a:off x="1297500" y="2718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Analysis: The Dashboard</a:t>
            </a:r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087" y="827450"/>
            <a:ext cx="6311725" cy="41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Visuals</a:t>
            </a:r>
            <a:endParaRPr/>
          </a:p>
        </p:txBody>
      </p:sp>
      <p:pic>
        <p:nvPicPr>
          <p:cNvPr id="228" name="Google Shape;2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788" y="925625"/>
            <a:ext cx="6314424" cy="329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quadrant explained:</a:t>
            </a:r>
            <a:endParaRPr/>
          </a:p>
        </p:txBody>
      </p:sp>
      <p:sp>
        <p:nvSpPr>
          <p:cNvPr id="234" name="Google Shape;234;p2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/>
              <a:t>This is the first quadrant of the dashboard. 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/>
              <a:t>It has a stacked bar chart 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lang="en" sz="1800"/>
              <a:t>Representing average age by department and job role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/>
              <a:t>A pie chart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lang="en" sz="1800"/>
              <a:t>Representing the genders in the company and its diversity.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/>
              <a:t>Schematic chart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/>
              <a:t>Representing the attrition by gender 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Visuals cont…</a:t>
            </a:r>
            <a:endParaRPr/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500" y="1127675"/>
            <a:ext cx="6598997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Quadrant Explained:</a:t>
            </a:r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body" idx="1"/>
          </p:nvPr>
        </p:nvSpPr>
        <p:spPr>
          <a:xfrm>
            <a:off x="1297500" y="1028700"/>
            <a:ext cx="7038900" cy="3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712" dirty="0"/>
              <a:t>This is the 2nd quadrant of the dashboard. </a:t>
            </a:r>
            <a:endParaRPr sz="1712" dirty="0"/>
          </a:p>
          <a:p>
            <a:pPr marL="457200" lvl="0" indent="-337358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13"/>
              <a:buChar char="●"/>
            </a:pPr>
            <a:r>
              <a:rPr lang="en" sz="1712" dirty="0"/>
              <a:t>It has a line chart</a:t>
            </a:r>
            <a:endParaRPr sz="1712" dirty="0"/>
          </a:p>
          <a:p>
            <a:pPr marL="914400" lvl="1" indent="-33735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3"/>
              <a:buChar char="○"/>
            </a:pPr>
            <a:r>
              <a:rPr lang="en" sz="1712" dirty="0"/>
              <a:t>This shows the number of companies each person has worked for and is broken down by gender</a:t>
            </a:r>
            <a:endParaRPr sz="1712" dirty="0"/>
          </a:p>
          <a:p>
            <a:pPr marL="457200" lvl="0" indent="-33735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3"/>
              <a:buChar char="●"/>
            </a:pPr>
            <a:r>
              <a:rPr lang="en" sz="1712" dirty="0"/>
              <a:t>Horizontal bars</a:t>
            </a:r>
            <a:endParaRPr sz="1712" dirty="0"/>
          </a:p>
          <a:p>
            <a:pPr marL="914400" lvl="1" indent="-33735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3"/>
              <a:buChar char="○"/>
            </a:pPr>
            <a:r>
              <a:rPr lang="en" sz="1712" dirty="0"/>
              <a:t>This breaks down the monthly income by the department and job role</a:t>
            </a:r>
            <a:endParaRPr sz="1712" dirty="0"/>
          </a:p>
          <a:p>
            <a:pPr marL="457200" lvl="0" indent="-33735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3"/>
              <a:buChar char="●"/>
            </a:pPr>
            <a:r>
              <a:rPr lang="en" sz="1712" dirty="0"/>
              <a:t>A detailed list</a:t>
            </a:r>
            <a:endParaRPr sz="1712" dirty="0"/>
          </a:p>
          <a:p>
            <a:pPr marL="914400" lvl="1" indent="-33735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3"/>
              <a:buChar char="○"/>
            </a:pPr>
            <a:r>
              <a:rPr lang="en" sz="1712" dirty="0"/>
              <a:t>Shows the employees by department and job role</a:t>
            </a:r>
            <a:endParaRPr sz="1712" dirty="0"/>
          </a:p>
          <a:p>
            <a:pPr marL="457200" lvl="0" indent="-33735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3"/>
              <a:buChar char="●"/>
            </a:pPr>
            <a:r>
              <a:rPr lang="en" sz="1712" dirty="0"/>
              <a:t>A box chart(highlight tables)</a:t>
            </a:r>
            <a:endParaRPr sz="1712" dirty="0"/>
          </a:p>
          <a:p>
            <a:pPr marL="914400" lvl="1" indent="-33735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3"/>
              <a:buChar char="○"/>
            </a:pPr>
            <a:r>
              <a:rPr lang="en" sz="1712" dirty="0"/>
              <a:t>Gives a visual of the number of people in each position and their satisfactory rating</a:t>
            </a:r>
            <a:endParaRPr sz="1712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endParaRPr sz="817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endParaRPr sz="81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Introduction</a:t>
            </a:r>
            <a:endParaRPr b="1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Presentation includes the HR Analytics dashboard of  ‘ADP’  Organization.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visual depiction of HR-related data and key performance indicators (KPIs) called an HR (Human Resources) dashboard offers insightful information about numerous facets of a company's personnel. 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specifics of an HR dashboard can change depending on the objectives and priorities of the firm.</a:t>
            </a:r>
            <a:endParaRPr sz="17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Visuals cont…</a:t>
            </a:r>
            <a:endParaRPr/>
          </a:p>
        </p:txBody>
      </p:sp>
      <p:pic>
        <p:nvPicPr>
          <p:cNvPr id="252" name="Google Shape;2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275" y="1307850"/>
            <a:ext cx="668746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3rd quadrant explained:</a:t>
            </a:r>
            <a:endParaRPr/>
          </a:p>
        </p:txBody>
      </p:sp>
      <p:sp>
        <p:nvSpPr>
          <p:cNvPr id="258" name="Google Shape;258;p33"/>
          <p:cNvSpPr txBox="1">
            <a:spLocks noGrp="1"/>
          </p:cNvSpPr>
          <p:nvPr>
            <p:ph type="body" idx="1"/>
          </p:nvPr>
        </p:nvSpPr>
        <p:spPr>
          <a:xfrm>
            <a:off x="998725" y="15569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is the 3rd quadrant of the dashboard:</a:t>
            </a:r>
            <a:endParaRPr sz="18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quadrant includes: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same schematic diagram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same pie chart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And a vertical bar chart 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Representing the gender and job roles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visuals Cont..</a:t>
            </a:r>
            <a:endParaRPr/>
          </a:p>
        </p:txBody>
      </p:sp>
      <p:pic>
        <p:nvPicPr>
          <p:cNvPr id="264" name="Google Shape;2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613" y="1039025"/>
            <a:ext cx="7116785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4th quadrant explained:</a:t>
            </a:r>
            <a:endParaRPr/>
          </a:p>
        </p:txBody>
      </p:sp>
      <p:sp>
        <p:nvSpPr>
          <p:cNvPr id="270" name="Google Shape;270;p35"/>
          <p:cNvSpPr txBox="1">
            <a:spLocks noGrp="1"/>
          </p:cNvSpPr>
          <p:nvPr>
            <p:ph type="body" idx="1"/>
          </p:nvPr>
        </p:nvSpPr>
        <p:spPr>
          <a:xfrm>
            <a:off x="1297500" y="1210100"/>
            <a:ext cx="7038900" cy="32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This is the 4th quadrant:</a:t>
            </a:r>
            <a:endParaRPr sz="1800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It contains: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The same box chart (highlight tables) diagram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The same horizontal bars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A color bar list </a:t>
            </a:r>
            <a:endParaRPr sz="1800"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 dirty="0"/>
              <a:t>This represents the total employees by each education field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A visual categorical spread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Tree-Map diagram</a:t>
            </a:r>
            <a:endParaRPr sz="1800"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 dirty="0"/>
              <a:t>This shows the number of males and females in each marital status</a:t>
            </a:r>
            <a:endParaRPr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References/Bibliography</a:t>
            </a:r>
            <a:endParaRPr b="1"/>
          </a:p>
        </p:txBody>
      </p:sp>
      <p:sp>
        <p:nvSpPr>
          <p:cNvPr id="282" name="Google Shape;282;p3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Tamara Munzner data visualization book -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https://www.cs.ubc.ca/~tmm/vadbook/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Dashboard -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https://www.tableau.com/dashboard-examples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Tableau provides a sample HR analytics dashboard that highlights important HR KPIs, employee demographics, and attrition information. It illustrates how interactive capabilities in Tableau may be used for data exploration. Internet address: 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https://public.tableau.com/app/discover/viz-of-the-day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Abstraction</a:t>
            </a:r>
            <a:endParaRPr b="1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071375"/>
            <a:ext cx="7038900" cy="3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1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45"/>
              <a:t>The dataset is an HR Employee data for the ADP  Company.</a:t>
            </a:r>
            <a:endParaRPr sz="2145"/>
          </a:p>
          <a:p>
            <a:pPr marL="457200" lvl="0" indent="-3341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45"/>
              <a:t>There are 1470 records in the dataset.</a:t>
            </a:r>
            <a:endParaRPr sz="214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45" u="sng"/>
              <a:t>Abstraction:</a:t>
            </a:r>
            <a:endParaRPr sz="2145" u="sng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45"/>
              <a:t>Employee demographics</a:t>
            </a:r>
            <a:endParaRPr sz="2145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45"/>
              <a:t>Employee satisfaction</a:t>
            </a:r>
            <a:endParaRPr sz="2145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45"/>
              <a:t>Attrition</a:t>
            </a:r>
            <a:endParaRPr sz="2145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45"/>
              <a:t>Count based on education field,  department etc.</a:t>
            </a:r>
            <a:endParaRPr sz="2145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Task Abstraction</a:t>
            </a:r>
            <a:endParaRPr b="1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028700"/>
            <a:ext cx="7038900" cy="3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700" dirty="0"/>
              <a:t>Visualizing the employee data  of the organization using different idioms and make HR analysts to understand the data and analyze.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u="sng" dirty="0"/>
              <a:t>Gender in Company.</a:t>
            </a:r>
            <a:endParaRPr sz="1700" u="sng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dirty="0"/>
              <a:t>Action: Identify percentage number of employees based on gender.</a:t>
            </a:r>
            <a:endParaRPr sz="17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dirty="0"/>
              <a:t>Target: Features</a:t>
            </a:r>
            <a:endParaRPr sz="1700" dirty="0"/>
          </a:p>
          <a:p>
            <a:pPr marL="120650" lvl="0" indent="0" algn="l" rtl="0"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" sz="1700" dirty="0"/>
              <a:t>2.   </a:t>
            </a:r>
            <a:r>
              <a:rPr lang="en" sz="1700" u="sng" dirty="0"/>
              <a:t>Average Age by department and job role:</a:t>
            </a:r>
            <a:endParaRPr sz="1700" u="sng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dirty="0"/>
              <a:t>Action: Compare the average age of employees across different department based on job role.</a:t>
            </a:r>
            <a:endParaRPr sz="17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 dirty="0"/>
              <a:t>Target: Distribution</a:t>
            </a:r>
            <a:endParaRPr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Contd…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975350"/>
            <a:ext cx="7038900" cy="3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3.     </a:t>
            </a:r>
            <a:r>
              <a:rPr lang="en" sz="1700" u="sng"/>
              <a:t>Attrition By Gender:</a:t>
            </a:r>
            <a:endParaRPr sz="1700" u="sng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Action: To present the rate at which employees are leaving the organization.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Target: Features</a:t>
            </a:r>
            <a:endParaRPr sz="1700"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4.     </a:t>
            </a:r>
            <a:r>
              <a:rPr lang="en" sz="1700" u="sng"/>
              <a:t>Gender and Job Role:</a:t>
            </a:r>
            <a:endParaRPr sz="1700" u="sng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Action: Lookup  the number of male and female employees in a specified job role.</a:t>
            </a:r>
            <a:endParaRPr sz="17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Target: Distribution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4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Contd…</a:t>
            </a:r>
            <a:endParaRPr b="1"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996675"/>
            <a:ext cx="7038900" cy="3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5.      </a:t>
            </a:r>
            <a:r>
              <a:rPr lang="en" sz="1700" u="sng"/>
              <a:t>Gender and Marital Status:</a:t>
            </a:r>
            <a:endParaRPr sz="1700" u="sng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Action: Derive the marital status based on gender.</a:t>
            </a:r>
            <a:endParaRPr sz="17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Target: Features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6.      </a:t>
            </a:r>
            <a:r>
              <a:rPr lang="en" sz="1700" u="sng"/>
              <a:t>Number of Companies Worked for:</a:t>
            </a:r>
            <a:endParaRPr sz="1700" u="sng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Action: Present the number of employees with previous experience.</a:t>
            </a:r>
            <a:endParaRPr sz="17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Target: Similarity 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Contd..</a:t>
            </a:r>
            <a:endParaRPr b="1"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050050"/>
            <a:ext cx="7038900" cy="3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7.    </a:t>
            </a:r>
            <a:r>
              <a:rPr lang="en" sz="1700" u="sng"/>
              <a:t> Total employees by Education Field:</a:t>
            </a:r>
            <a:endParaRPr sz="1700" u="sng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Action: Summarize the number of employees in different education field.</a:t>
            </a:r>
            <a:endParaRPr sz="17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Target: Features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8.      </a:t>
            </a:r>
            <a:r>
              <a:rPr lang="en" sz="1700" u="sng"/>
              <a:t>Job Satisfaction Rating:</a:t>
            </a:r>
            <a:endParaRPr sz="1700" u="sng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Action:  Compare job satisfaction rating with different job roles.</a:t>
            </a:r>
            <a:endParaRPr sz="17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Target: Correlation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5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Contd….</a:t>
            </a:r>
            <a:endParaRPr b="1"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1124750"/>
            <a:ext cx="7038900" cy="35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9.      </a:t>
            </a:r>
            <a:r>
              <a:rPr lang="en" sz="1700" u="sng"/>
              <a:t>Average Monthly Income By Department and Job Role:</a:t>
            </a:r>
            <a:endParaRPr sz="1700" u="sng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Action: Compare the average monthly income of employees of different job roles of a department.</a:t>
            </a:r>
            <a:endParaRPr sz="17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Target: Dependency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10.    </a:t>
            </a:r>
            <a:r>
              <a:rPr lang="en" sz="1700" u="sng"/>
              <a:t>Total Employees By Department and Job Role:</a:t>
            </a:r>
            <a:endParaRPr sz="1700" u="sng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Action: Summarize the number of employees in a job role of a department.</a:t>
            </a:r>
            <a:endParaRPr sz="17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Target: Trends</a:t>
            </a:r>
            <a:endParaRPr sz="17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382875" y="5004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Workflow Diagram</a:t>
            </a:r>
            <a:endParaRPr b="1"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Collecting the data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Analysing the data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Creation of dashboard of HR analytics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Creation of Home page of Organization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Making the home page interactive with dashboard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Analysing the results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859</Words>
  <Application>Microsoft Office PowerPoint</Application>
  <PresentationFormat>On-screen Show (16:9)</PresentationFormat>
  <Paragraphs>121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Lato</vt:lpstr>
      <vt:lpstr>Montserrat</vt:lpstr>
      <vt:lpstr>Focus</vt:lpstr>
      <vt:lpstr>HR-ANALYTICS    DASHBOARD</vt:lpstr>
      <vt:lpstr>Introduction</vt:lpstr>
      <vt:lpstr>Data Abstraction</vt:lpstr>
      <vt:lpstr>Task Abstraction</vt:lpstr>
      <vt:lpstr>Contd…</vt:lpstr>
      <vt:lpstr>Contd…</vt:lpstr>
      <vt:lpstr>Contd..</vt:lpstr>
      <vt:lpstr>Contd….</vt:lpstr>
      <vt:lpstr>Workflow Diagram</vt:lpstr>
      <vt:lpstr>Implementation using tools</vt:lpstr>
      <vt:lpstr>Result</vt:lpstr>
      <vt:lpstr>The HR Services page:</vt:lpstr>
      <vt:lpstr>The about page:</vt:lpstr>
      <vt:lpstr>The Home Page:</vt:lpstr>
      <vt:lpstr>Results and Analysis: The Dashboard</vt:lpstr>
      <vt:lpstr>The Visuals</vt:lpstr>
      <vt:lpstr>1st quadrant explained:</vt:lpstr>
      <vt:lpstr>The Visuals cont…</vt:lpstr>
      <vt:lpstr>2nd Quadrant Explained:</vt:lpstr>
      <vt:lpstr>The Visuals cont…</vt:lpstr>
      <vt:lpstr>The 3rd quadrant explained:</vt:lpstr>
      <vt:lpstr>The visuals Cont..</vt:lpstr>
      <vt:lpstr>The 4th quadrant explained:</vt:lpstr>
      <vt:lpstr>References/Bibliography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HR-ANALYTICS    DASHBOARD</dc:title>
  <cp:lastModifiedBy>Mammai Bhavya</cp:lastModifiedBy>
  <cp:revision>2</cp:revision>
  <dcterms:modified xsi:type="dcterms:W3CDTF">2024-11-06T19:42:27Z</dcterms:modified>
</cp:coreProperties>
</file>