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Quicksand" panose="020B0604020202020204" charset="0"/>
      <p:regular r:id="rId12"/>
    </p:embeddedFont>
    <p:embeddedFont>
      <p:font typeface="Cormorant Garamond Bold Italics" panose="020B0604020202020204" charset="0"/>
      <p:regular r:id="rId13"/>
    </p:embeddedFont>
    <p:embeddedFont>
      <p:font typeface="Quicksand Bold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103133" y="6607039"/>
            <a:ext cx="6988496" cy="217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. Hyma Hithyshini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. Bhargavi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Praneetha . M</a:t>
            </a:r>
          </a:p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 . Bhavya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group 8</a:t>
            </a: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7207" y="4156928"/>
            <a:ext cx="16245682" cy="869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7"/>
              </a:lnSpc>
              <a:spcBef>
                <a:spcPct val="0"/>
              </a:spcBef>
            </a:pPr>
            <a:r>
              <a:rPr lang="en-US" sz="5141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Cryptocurrency Price Analysis and Trend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93494" y="4528502"/>
            <a:ext cx="7301012" cy="193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818"/>
              </a:lnSpc>
            </a:pPr>
            <a:r>
              <a:rPr lang="en-US" sz="112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6505" y="3658905"/>
            <a:ext cx="15197289" cy="386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25"/>
              </a:lnSpc>
            </a:pPr>
            <a:r>
              <a:rPr lang="en-US" sz="366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Cryptocurrency is a digital or virtual currency that uses cryptography for security. It operates independently of a central authority and is based on blockchain technology. The rise of cryptocurrencies such as Bitcoin, Ethereum, and many others has transformed the financial landscape, creating new investment opportunities and challenges.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32017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814623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296987" y="1477669"/>
            <a:ext cx="8048163" cy="82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60"/>
              </a:lnSpc>
              <a:spcBef>
                <a:spcPct val="0"/>
              </a:spcBef>
            </a:pPr>
            <a:r>
              <a:rPr lang="en-US" sz="49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 to Cryptocurrency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Importance of Price 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9174" y="2517685"/>
            <a:ext cx="17658826" cy="108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Price analysis is crucial in the cryptocurrency market due to its volatility and rapid changes. Understanding price trends helps investors: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6677" y="3710660"/>
            <a:ext cx="13094645" cy="4603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9"/>
              </a:lnSpc>
            </a:pPr>
            <a:endParaRPr/>
          </a:p>
          <a:p>
            <a:pPr algn="ctr">
              <a:lnSpc>
                <a:spcPts val="6129"/>
              </a:lnSpc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Make informed decisions.</a:t>
            </a:r>
          </a:p>
          <a:p>
            <a:pPr algn="ctr">
              <a:lnSpc>
                <a:spcPts val="6129"/>
              </a:lnSpc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Minimize risks associated with trading.</a:t>
            </a:r>
          </a:p>
          <a:p>
            <a:pPr algn="ctr">
              <a:lnSpc>
                <a:spcPts val="6129"/>
              </a:lnSpc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Identify profitable investment opportunities.</a:t>
            </a:r>
          </a:p>
          <a:p>
            <a:pPr algn="ctr">
              <a:lnSpc>
                <a:spcPts val="6129"/>
              </a:lnSpc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Gain insights into market sentiment and behavior.</a:t>
            </a:r>
          </a:p>
          <a:p>
            <a:pPr algn="ctr">
              <a:lnSpc>
                <a:spcPts val="6129"/>
              </a:lnSpc>
              <a:spcBef>
                <a:spcPct val="0"/>
              </a:spcBef>
            </a:pPr>
            <a:endParaRPr lang="en-US" sz="4378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</a:t>
            </a:r>
          </a:p>
        </p:txBody>
      </p:sp>
      <p:sp>
        <p:nvSpPr>
          <p:cNvPr id="3" name="Freeform 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43287" y="2517685"/>
            <a:ext cx="16230600" cy="108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primary objective of this project is to analyze cryptocurrency price trends and make predictions about future price movements.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41239" y="4390520"/>
            <a:ext cx="14634697" cy="306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Understand historical price movements.</a:t>
            </a:r>
          </a:p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Identify key trends and patterns.</a:t>
            </a:r>
          </a:p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Develop a predictive model for future price forecasting.</a:t>
            </a:r>
          </a:p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Provide insights for potential investors and traders.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10149" b="10149"/>
            <a:stretch>
              <a:fillRect/>
            </a:stretch>
          </p:blipFill>
          <p:spPr>
            <a:xfrm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Datsets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047722"/>
            <a:ext cx="9092286" cy="603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31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this analysis, we will use a dataset from Kaggle comprising historical price data for various cryptocurrencies. The dataset will include these types of Cryptos :</a:t>
            </a:r>
          </a:p>
          <a:p>
            <a:pPr marL="679045" lvl="1" indent="-339523" algn="l">
              <a:lnSpc>
                <a:spcPts val="5346"/>
              </a:lnSpc>
              <a:buFont typeface="Arial"/>
              <a:buChar char="•"/>
            </a:pPr>
            <a:r>
              <a:rPr lang="en-US" sz="31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XPR </a:t>
            </a:r>
          </a:p>
          <a:p>
            <a:pPr marL="679045" lvl="1" indent="-339523" algn="l">
              <a:lnSpc>
                <a:spcPts val="5346"/>
              </a:lnSpc>
              <a:buFont typeface="Arial"/>
              <a:buChar char="•"/>
            </a:pPr>
            <a:r>
              <a:rPr lang="en-US" sz="31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LTC </a:t>
            </a:r>
          </a:p>
          <a:p>
            <a:pPr marL="679045" lvl="1" indent="-339523" algn="l">
              <a:lnSpc>
                <a:spcPts val="5346"/>
              </a:lnSpc>
              <a:buFont typeface="Arial"/>
              <a:buChar char="•"/>
            </a:pPr>
            <a:r>
              <a:rPr lang="en-US" sz="31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ETH </a:t>
            </a:r>
          </a:p>
          <a:p>
            <a:pPr marL="679045" lvl="1" indent="-339523" algn="l">
              <a:lnSpc>
                <a:spcPts val="5346"/>
              </a:lnSpc>
              <a:buFont typeface="Arial"/>
              <a:buChar char="•"/>
            </a:pPr>
            <a:r>
              <a:rPr lang="en-US" sz="31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BTC </a:t>
            </a:r>
          </a:p>
          <a:p>
            <a:pPr marL="0" lvl="0" indent="0" algn="l">
              <a:lnSpc>
                <a:spcPts val="5346"/>
              </a:lnSpc>
            </a:pPr>
            <a:endParaRPr lang="en-US" sz="314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23900"/>
            <a:ext cx="5638800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705293"/>
            <a:ext cx="5534797" cy="402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14" y="5524500"/>
            <a:ext cx="5611008" cy="4086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5505447"/>
            <a:ext cx="552527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Libraries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37798" y="2614669"/>
            <a:ext cx="13517960" cy="605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will be using the following libraries  for data analysis and visualization</a:t>
            </a:r>
          </a:p>
          <a:p>
            <a:pPr algn="ctr">
              <a:lnSpc>
                <a:spcPts val="4397"/>
              </a:lnSpc>
              <a:spcBef>
                <a:spcPct val="0"/>
              </a:spcBef>
            </a:pPr>
            <a:endParaRPr lang="en-US" sz="314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Pandas: For data manipulation and analysis.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NumPy: For numerical operations and calculations.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Matplotlib: For data visualization.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Seaborn: For statistical data visualization.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Scikit-Learn: For implementing predictive models.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TensorFlow/Keras: For deep learning.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Statsmodels: For time series analysis.</a:t>
            </a:r>
          </a:p>
          <a:p>
            <a:pPr algn="ctr">
              <a:lnSpc>
                <a:spcPts val="4397"/>
              </a:lnSpc>
              <a:spcBef>
                <a:spcPct val="0"/>
              </a:spcBef>
            </a:pPr>
            <a:endParaRPr lang="en-US" sz="314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397"/>
              </a:lnSpc>
              <a:spcBef>
                <a:spcPct val="0"/>
              </a:spcBef>
            </a:pPr>
            <a:endParaRPr lang="en-US" sz="314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 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86761" y="2456695"/>
            <a:ext cx="5564357" cy="6426664"/>
            <a:chOff x="0" y="0"/>
            <a:chExt cx="7419142" cy="8568885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7181018" cy="8568885"/>
              <a:chOff x="0" y="0"/>
              <a:chExt cx="1418473" cy="169261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DBE5EA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78503" y="1586748"/>
              <a:ext cx="6802515" cy="1292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Cleaning and preparing the dataset for analysis.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75327" y="768773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Data Preprocessing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16627" y="4529761"/>
              <a:ext cx="6802515" cy="2663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Tree-Based: Random Forest, Decision Tree Regressor.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SVR: For volatile price movements.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78503" y="3515731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Machine Learning Models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6913588" y="3016606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Deep Learning Models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13588" y="3615800"/>
            <a:ext cx="510188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RNNs: LSTM, GRU.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Hybrid Models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34995" y="5076825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Sentiment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93057" y="5823060"/>
            <a:ext cx="5101887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NLP: VADER, BERT/GPT for news sentiment.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Alternative Data: Google Trends &amp; Social Media.</a:t>
            </a:r>
          </a:p>
          <a:p>
            <a:pPr algn="l">
              <a:lnSpc>
                <a:spcPts val="4079"/>
              </a:lnSpc>
            </a:pPr>
            <a:endParaRPr lang="en-US" sz="24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1979757" y="2354348"/>
            <a:ext cx="5564357" cy="6426664"/>
            <a:chOff x="0" y="0"/>
            <a:chExt cx="7419142" cy="8568885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7181018" cy="8568885"/>
              <a:chOff x="0" y="0"/>
              <a:chExt cx="1418473" cy="169261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DBE5EA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78503" y="1586748"/>
              <a:ext cx="6802515" cy="1292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ARIMA, SARIMA, Facebook Prophet.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75327" y="768773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Time Series Forecasting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16627" y="4529761"/>
              <a:ext cx="6802515" cy="1292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DQN, PPO for market 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prediction.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78503" y="3515731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Reinforcement Learning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353" y="1431756"/>
            <a:ext cx="12068167" cy="74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5"/>
              </a:lnSpc>
              <a:spcBef>
                <a:spcPct val="0"/>
              </a:spcBef>
            </a:pPr>
            <a:r>
              <a:rPr lang="en-US" sz="4318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Outcome of the Cryptocurrency Price Prediction Model: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102" y="3263627"/>
            <a:ext cx="17767797" cy="384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 Price Forecasts: Predicts short- and long-term prices, with LSTM capturing trends </a:t>
            </a:r>
          </a:p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XGBoost improving precision.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Market Trend Analysis: Identifies bullish and bearish signals, aiding buy/sell decisions.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Reduced Prediction Errors: Optimized with MAE and RMSE for better accuracy.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Sentiment Impact: Analyzes social media and news to predict market movements.</a:t>
            </a:r>
          </a:p>
          <a:p>
            <a:pPr marL="678208" lvl="1" indent="-339104" algn="ctr">
              <a:lnSpc>
                <a:spcPts val="4397"/>
              </a:lnSpc>
              <a:spcBef>
                <a:spcPct val="0"/>
              </a:spcBef>
              <a:buFont typeface="Arial"/>
              <a:buChar char="•"/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Risk &amp; Volatility Assessment: Detects high volatility and alerts traders to risks.</a:t>
            </a:r>
          </a:p>
          <a:p>
            <a:pPr algn="ctr">
              <a:lnSpc>
                <a:spcPts val="4397"/>
              </a:lnSpc>
              <a:spcBef>
                <a:spcPct val="0"/>
              </a:spcBef>
            </a:pPr>
            <a:endParaRPr lang="en-US" sz="314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447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Quicksand</vt:lpstr>
      <vt:lpstr>Arial</vt:lpstr>
      <vt:lpstr>Cormorant Garamond Bold Italics</vt:lpstr>
      <vt:lpstr>Quicksand Bold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Analysis and Trend Prediction</dc:title>
  <cp:lastModifiedBy>DELL</cp:lastModifiedBy>
  <cp:revision>2</cp:revision>
  <dcterms:created xsi:type="dcterms:W3CDTF">2006-08-16T00:00:00Z</dcterms:created>
  <dcterms:modified xsi:type="dcterms:W3CDTF">2025-02-05T15:22:57Z</dcterms:modified>
  <dc:identifier>DAGePkR5y9g</dc:identifier>
</cp:coreProperties>
</file>