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7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2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5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88AF84-8588-41C9-92FD-8F9BD27FDFC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741196-E51D-4B93-A88E-7B59B875E4D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3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data-insider.de/der-random-forest-klassikator-als-entscheidungshilfe-a-949268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4FE3-1C4E-0C18-0FB3-6F5018899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Decoding Recipe Popularity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6732A-AF1A-564B-C60B-C6EF3D15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Tasty bytes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6634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DA4D-6909-FA97-E028-48CE0C74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Objectives	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67E9-D40D-0350-4B7A-E09DB7AA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2800" dirty="0">
                <a:latin typeface="Bahnschrift Light" panose="020B0502040204020203" pitchFamily="34" charset="0"/>
              </a:rPr>
              <a:t>Predict recipes That Drive High Traffic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2800" dirty="0">
                <a:latin typeface="Bahnschrift Light" panose="020B0502040204020203" pitchFamily="34" charset="0"/>
              </a:rPr>
              <a:t>Achieve 80% Accuracy in Popularity Prediction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2800" dirty="0">
                <a:latin typeface="Bahnschrift Light" panose="020B0502040204020203" pitchFamily="34" charset="0"/>
              </a:rPr>
              <a:t>Boost Website Engagement &amp; Subscriptions</a:t>
            </a:r>
            <a:endParaRPr lang="en-IN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6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2870-3236-B577-8182-FEAD24AF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FF59D-E2EA-0F57-E2CB-6EA39E0B7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77" y="2371704"/>
            <a:ext cx="9780473" cy="2314595"/>
          </a:xfrm>
        </p:spPr>
      </p:pic>
    </p:spTree>
    <p:extLst>
      <p:ext uri="{BB962C8B-B14F-4D97-AF65-F5344CB8AC3E}">
        <p14:creationId xmlns:p14="http://schemas.microsoft.com/office/powerpoint/2010/main" val="127678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2872-F426-8294-916A-3B2878F0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AAFCC-579A-F08A-DD64-58E8FEF6A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19301"/>
            <a:ext cx="6284912" cy="32036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8E224-6D7E-7932-2DA8-27D7EB8437A0}"/>
              </a:ext>
            </a:extLst>
          </p:cNvPr>
          <p:cNvSpPr txBox="1"/>
          <p:nvPr/>
        </p:nvSpPr>
        <p:spPr>
          <a:xfrm>
            <a:off x="7610475" y="2143124"/>
            <a:ext cx="3545205" cy="2528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Few categories of recipes had substantially high traffic rates, namely: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Vegetable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Potato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Pork</a:t>
            </a:r>
          </a:p>
        </p:txBody>
      </p:sp>
    </p:spTree>
    <p:extLst>
      <p:ext uri="{BB962C8B-B14F-4D97-AF65-F5344CB8AC3E}">
        <p14:creationId xmlns:p14="http://schemas.microsoft.com/office/powerpoint/2010/main" val="180513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DE67-ABBC-DB8D-D8B5-220B1F37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D0211E-274E-129E-60FA-B7DFC9E42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75" y="1892199"/>
            <a:ext cx="5931205" cy="394990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407A09-54C7-836C-375C-C9A0919D33DC}"/>
              </a:ext>
            </a:extLst>
          </p:cNvPr>
          <p:cNvSpPr txBox="1"/>
          <p:nvPr/>
        </p:nvSpPr>
        <p:spPr>
          <a:xfrm>
            <a:off x="1181100" y="2219325"/>
            <a:ext cx="4043375" cy="128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Serving portion lacks strong correlation with traffic. More data or features needed for better prediction.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4E0D-3B24-DA9D-F727-7683BE3B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7739384-9A11-53F4-C167-19B6D0D03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5903" y="2079408"/>
            <a:ext cx="4133347" cy="1825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2F83AD-023F-3EB7-9CB3-A76AF9822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3619500"/>
            <a:ext cx="4211955" cy="1825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50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3F11-1C72-E8C1-039E-7DAEAC35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A05037-0DD5-25A6-7E2B-4B6E470FC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80" y="2111315"/>
            <a:ext cx="5796800" cy="3516542"/>
          </a:xfrm>
        </p:spPr>
      </p:pic>
    </p:spTree>
    <p:extLst>
      <p:ext uri="{BB962C8B-B14F-4D97-AF65-F5344CB8AC3E}">
        <p14:creationId xmlns:p14="http://schemas.microsoft.com/office/powerpoint/2010/main" val="265991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F708-24E8-2F33-A0B3-296B6256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97BF7-9209-0B43-8853-CA6262C74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016048"/>
            <a:ext cx="7737795" cy="3832301"/>
          </a:xfrm>
        </p:spPr>
      </p:pic>
    </p:spTree>
    <p:extLst>
      <p:ext uri="{BB962C8B-B14F-4D97-AF65-F5344CB8AC3E}">
        <p14:creationId xmlns:p14="http://schemas.microsoft.com/office/powerpoint/2010/main" val="284249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728B-64E3-5C3A-00A8-982FCB25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742C-2C41-2E0A-6F33-EDCA5338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Bahnschrift Light" panose="020B0502040204020203" pitchFamily="34" charset="0"/>
              </a:rPr>
              <a:t>Prioritize High-Traffic Categories </a:t>
            </a:r>
            <a:r>
              <a:rPr lang="en-IN" dirty="0">
                <a:latin typeface="Bahnschrift Light" panose="020B0502040204020203" pitchFamily="34" charset="0"/>
              </a:rPr>
              <a:t>– Feature more Vegetable, Pork, and Potato recipes to boost engagement.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 Light" panose="020B0502040204020203" pitchFamily="34" charset="0"/>
              </a:rPr>
              <a:t> </a:t>
            </a:r>
            <a:r>
              <a:rPr lang="en-IN" b="1" dirty="0">
                <a:latin typeface="Bahnschrift Light" panose="020B0502040204020203" pitchFamily="34" charset="0"/>
              </a:rPr>
              <a:t>Leverage Nutritional Insights </a:t>
            </a:r>
            <a:r>
              <a:rPr lang="en-IN" dirty="0">
                <a:latin typeface="Bahnschrift Light" panose="020B0502040204020203" pitchFamily="34" charset="0"/>
              </a:rPr>
              <a:t>– Track Calories, Carbs, and Sugar to align with user preferences.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 Light" panose="020B0502040204020203" pitchFamily="34" charset="0"/>
              </a:rPr>
              <a:t> </a:t>
            </a:r>
            <a:r>
              <a:rPr lang="en-IN" b="1" dirty="0">
                <a:latin typeface="Bahnschrift Light" panose="020B0502040204020203" pitchFamily="34" charset="0"/>
              </a:rPr>
              <a:t>Enhance Model Accuracy </a:t>
            </a:r>
            <a:r>
              <a:rPr lang="en-IN" dirty="0">
                <a:latin typeface="Bahnschrift Light" panose="020B0502040204020203" pitchFamily="34" charset="0"/>
              </a:rPr>
              <a:t>– Optimize Logistic Regression with hyperparameter tuning and explore additional data points.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84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123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Retrospect</vt:lpstr>
      <vt:lpstr>Decoding Recipe Popularity</vt:lpstr>
      <vt:lpstr>Project Objectives </vt:lpstr>
      <vt:lpstr>Data</vt:lpstr>
      <vt:lpstr>Key Findings</vt:lpstr>
      <vt:lpstr>Key Findings</vt:lpstr>
      <vt:lpstr>Modeling</vt:lpstr>
      <vt:lpstr>Metrics</vt:lpstr>
      <vt:lpstr>Feature Importances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Bhavya Mehra</dc:creator>
  <cp:lastModifiedBy>Bhavya Mehra</cp:lastModifiedBy>
  <cp:revision>1</cp:revision>
  <dcterms:created xsi:type="dcterms:W3CDTF">2025-02-12T21:29:33Z</dcterms:created>
  <dcterms:modified xsi:type="dcterms:W3CDTF">2025-02-12T22:33:18Z</dcterms:modified>
</cp:coreProperties>
</file>