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タイトル スライド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タイトルと縦書きテキスト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縦書きタイトルと縦書きテキスト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タイトルとコンテンツ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セクション見出し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つのコンテンツ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較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タイトルのみ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白紙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タイトル付きのコンテンツ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タイトル付きの図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image" Target="../media/image00.png"/><Relationship Id="rId7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556791"/>
            <a:ext cx="2438399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1556791"/>
            <a:ext cx="2438399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2160" y="1556791"/>
            <a:ext cx="2438399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491880" y="1124744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40° incidence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28183" y="1124744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90° incidence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55575" y="1124744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990600"/>
            <a:ext cx="2438399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9951" y="620687"/>
            <a:ext cx="4109505" cy="31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195735" y="4077071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319971" y="4077071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Y-Z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372200" y="4077071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X-Z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076055" y="188640"/>
            <a:ext cx="252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image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655" y="4509119"/>
            <a:ext cx="1904999" cy="190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9500" y="4509119"/>
            <a:ext cx="1904999" cy="190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2119" y="4509119"/>
            <a:ext cx="1904999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043608" y="620687"/>
            <a:ext cx="2520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