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9C6A-02A9-274B-1CE1-AF1DB7285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A5502-C3BA-F5C8-9A4D-EEF2ADEAD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6EE99-4256-13CA-192C-F221C98F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FA397-2DE3-E33B-05F6-D9890962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9D961-46DD-8FFF-4FAD-F405AE65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18D4-4C44-8521-067C-051FE8C8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C36F6-57A2-F307-1635-B31D8D5A5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DD27C-0CAB-E309-78C5-FCD64342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4BC3-4921-B82B-35AF-B76C8199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7D65-40CB-96E0-C805-BDE2A749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3D378-84BB-52EA-A890-53B8C41FF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564C1-649F-686B-A1F1-6F3349F2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A13E-8939-538E-A192-F2C93E20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15F8-B882-4BC6-7176-FDC4466D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FF42-747A-10F8-94E0-7F99F60F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4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AC5B-8527-F0CA-3067-802EF67F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1F9AE-C57B-E0BA-1E98-CC5241AE8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9DCA-9497-0C14-C829-5C968930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D068-A09F-8FFE-DDC7-4A4C9738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5CAF9-B3C2-DA43-5D1E-4481220D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7829-54D4-8EF8-4524-3CAFD29F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20C5-0027-57DC-E8B1-6594AE40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4D0B7-80DD-A124-2362-CA229272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18A4-E804-ECD0-DA5F-731B9648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D852-AE33-5735-E6D4-F40E339E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24B8-7031-89A5-545D-5341595F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6B14-C431-64A2-6ADD-86A492D2A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6B25C-AAAE-2F31-8FE9-B34735AA5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C29ED-13DD-ED16-64C1-319FE86C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4EB3A-9734-4813-9456-73460AAC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886A-AD76-E786-9EF4-31A33D4E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EAC9-946A-1D8B-4CAF-26C2CC6F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1CEAD-B8A4-26D9-1B14-D4301C3D8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5B977-1D43-6DCF-7C28-26E925A14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0C08C-83A1-9A74-7F9C-755C7CC16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50923-5142-B75F-9343-164285CD2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27061-8FE2-6485-7DE5-511DE676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79FCA7-A572-1CFF-62E2-CDD72891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F7F4C-2126-6488-757E-712B50DC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B20B-797A-65F0-E65E-5D1F293B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5F99C-F458-952C-04BF-DA6FDDF2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026F4-219A-2A13-374D-8DC071DE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D4BA9-1429-8E45-B8C0-9EBCCD64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3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D07D4-75E4-5C05-61CF-64A31898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76677-3056-4EBC-FBFD-F6A1612B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A4610-BEDC-AEF2-D9A0-834C2034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5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0F39-2FF6-8834-7030-673EC23A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C2AE-3CBD-346C-96EF-B408C631E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18624-C29E-5485-45DB-77D6A4BF2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0F747-CDC9-3149-4266-393873B2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35D2B-EF7A-6E74-B598-DA6129C4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EA2D1-F57E-ECDE-253F-F12B8C32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A324-18C9-55EF-9F0D-84B22FBE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9D467-3236-548C-F129-7042831E4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325A4-3D84-D27C-29CF-E193526E8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17882-51AD-CD86-E3F5-6608660B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3A898-AB0E-3D12-1C8C-E6EAD3F7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6EC83-F4F7-8FC8-BEC6-917F7ABB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7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786B2-601D-4493-0564-6E69011C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3DF76-4582-603E-8B24-B0AE8FE7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B9742-072A-5DBB-AA60-ECFA2A009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5880-D4CB-72DA-EE76-5320BF75E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6451-99F5-87A5-D0FF-3D2D04DB4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7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screen with a cloud and a world map&#10;&#10;Description automatically generated with medium confidence">
            <a:extLst>
              <a:ext uri="{FF2B5EF4-FFF2-40B4-BE49-F238E27FC236}">
                <a16:creationId xmlns:a16="http://schemas.microsoft.com/office/drawing/2014/main" id="{4FE772BA-96CA-9650-6A1E-AA53EF507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t="9091" r="28258" b="1"/>
          <a:stretch/>
        </p:blipFill>
        <p:spPr>
          <a:xfrm>
            <a:off x="3523485" y="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BC14B-4580-5858-BBC8-CA4C5AE01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929" y="2311080"/>
            <a:ext cx="4023359" cy="2388866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Cloud Risk Management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BF63D-C80D-9051-503D-69BC6A9F6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8308" y="625683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06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CB9AB-663D-8EA8-76C9-6C6546205F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44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C6F71E-5D3D-5069-A1DB-69CAFA48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810B-8C65-4C91-5243-E526EF64D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Successful development of a robust risk reporting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Improved risk management in the cloud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Continuous efforts needed for ongoing enhancement and optimization.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07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EB192-1D62-9BB7-6910-09D96DC9DA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44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CA7945-0E8D-3B2D-E66C-8E644C017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Project Overview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5EEF8-1B75-2D2A-56D1-9B3071FEC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Objective: Develop a robust risk reporting framework for a cloud-managed services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Scope: Analyze data from cloud-native services and third-party tools to assess incremental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Importance: Enhance risk management capabilities in the cloud environment.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3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70A0D-661C-CF7E-E525-C2A9B7B05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A306F7-C5C9-8566-318A-D69EA3EA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Key Responsibilities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9C7E-4EC5-518E-E899-3F303BC7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Categorize incremental risks associated with the cloud-managed services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Identify essential parameters for risk assessment.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Analyze data from cloud-native services and third-party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Determine metric values for assessing risks.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53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27AB5-B1C9-6C47-1D32-F8A8A2DF4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44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435205-DD9F-0E3B-8E08-916147E5B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Achievements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1CCF-40A2-269C-5330-73BDD88A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Established distinct categorization of incremental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Identified essential parameters for risk assessment.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Conducted analysis of data from cloud-native services and third-party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Determined metric values for assessing risks.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92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C6D63-6AF8-FF3A-279C-41048BA102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44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913122-F712-99F8-F496-6DFC63F5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Risk Reporting Framework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C4FB8-AC36-C02B-EE62-591A8CB9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Components:</a:t>
            </a:r>
          </a:p>
          <a:p>
            <a:pPr marL="0" indent="0">
              <a:buNone/>
            </a:pPr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Risk categorization</a:t>
            </a:r>
          </a:p>
          <a:p>
            <a:pPr lvl="1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Parameters for assessment</a:t>
            </a:r>
          </a:p>
          <a:p>
            <a:pPr lvl="1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Data analysis approach</a:t>
            </a:r>
          </a:p>
          <a:p>
            <a:pPr lvl="1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Metric determination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5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95FA0-A27D-3E37-33E1-4C26E40B8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44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D4C19F-211B-CD02-FE09-E5FA237F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Data Analysis Process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2D6AF-B58B-34B3-BA2F-21F17885E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Collect data from cloud-native services and third-party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Identify key risk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Analyze data to determine metric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Evaluate risks based on established parameters.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5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C6D00-8D42-9917-95DC-1E3C6D4586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44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FAFD0-D448-7B07-99D5-9FF9AA21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Results and Insights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EC2FE-7559-792F-2B10-AE9F2C801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Identification of high-risk areas in the cloud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Trends in risk occurrence and mitigation 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Recommendations for proactive risk management strategies.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9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AB051-CAE3-6150-BDB1-8C5187F23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44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C9DDD-E9FB-224D-6AAE-6E5486C0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Impact and Benefits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B26A-2C62-823C-10EE-A0E8B49C3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Enhanced risk management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Improved visibility into cloud-related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Facilitated informed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Mitigation of potential risks before they escalate.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284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603CC-2505-7578-B604-F974BC9DA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44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9D1730-018C-9CF4-2EC7-1513AB76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Future Recommendations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58E4E-42E5-F37A-5923-4089C07E0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Continuously monitor and update risk reporting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Incorporate machine learning algorithms for predictive risk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Collaborate with stakeholders to enhance risk awareness and mitigation efforts.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4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270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Söhne</vt:lpstr>
      <vt:lpstr>Office Theme</vt:lpstr>
      <vt:lpstr>Cloud Risk Management Analytics</vt:lpstr>
      <vt:lpstr>Project Overview</vt:lpstr>
      <vt:lpstr>Key Responsibilities</vt:lpstr>
      <vt:lpstr>Achievements</vt:lpstr>
      <vt:lpstr>Risk Reporting Framework</vt:lpstr>
      <vt:lpstr>Data Analysis Process</vt:lpstr>
      <vt:lpstr>Results and Insights</vt:lpstr>
      <vt:lpstr>Impact and Benefits</vt:lpstr>
      <vt:lpstr>Future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Cloud Risk Management Analytics</dc:title>
  <dc:creator>bhavya pranila satti</dc:creator>
  <cp:lastModifiedBy>bhavya pranila satti</cp:lastModifiedBy>
  <cp:revision>2</cp:revision>
  <dcterms:created xsi:type="dcterms:W3CDTF">2024-03-12T19:12:43Z</dcterms:created>
  <dcterms:modified xsi:type="dcterms:W3CDTF">2024-03-12T19:57:54Z</dcterms:modified>
</cp:coreProperties>
</file>