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C3FD-0690-F80D-4E31-2A298682B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182F1-E9D4-BAFD-647B-D4C8F650D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7196D-83AA-C9D7-BC2B-6945F19D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341-CB12-4283-8AAD-33A4C65F2DB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F2542-73BD-BAD7-0B75-3444A95C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EE942-68A1-B885-1731-1003C8FE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2B1-0527-4B3F-A802-29DE8C87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0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408E-5058-578B-33D1-330A394D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6062F-3908-BF42-069D-0C5C6E96F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C0F3-1067-B7CB-CC39-490BCAD7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341-CB12-4283-8AAD-33A4C65F2DB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16A8A-3C0E-DB4F-3300-04856AD4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A2160-670A-CD5D-FDD7-4922B68A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2B1-0527-4B3F-A802-29DE8C87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9A17B-327E-4DE5-0C11-E26F30DF3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9EA16-6517-7A03-3DFD-90EA2A0B6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3322-B0AD-B3CF-EB33-3A3107A3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341-CB12-4283-8AAD-33A4C65F2DB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BF7C-4339-297C-80B9-06834F32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73548-1BAB-140E-A7F6-D09D5EA4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2B1-0527-4B3F-A802-29DE8C87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1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0952-31A7-B8F2-8235-FA65FA71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0BF9D-FD4A-B2BB-8535-0FF5FA9F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57D58-8275-49A7-6BDF-A1E652041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341-CB12-4283-8AAD-33A4C65F2DB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95EB-FA1E-1E31-F1DA-C22A7E3E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5549E-A032-4504-0FFB-1DF000A2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2B1-0527-4B3F-A802-29DE8C87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18F2-FADC-A535-4C76-8366C208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E3E1E-7A2C-C756-8E10-7EA7FE4EB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1F456-A430-CAB8-2E95-93AE4C76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341-CB12-4283-8AAD-33A4C65F2DB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E23F-1F26-6586-65BF-5F13F5EC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39CAA-2DE3-C5B8-8BC0-A711C6FD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2B1-0527-4B3F-A802-29DE8C87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7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5EDF-D1B2-5919-9A16-E678CD0B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68026-C38D-96DC-89CF-31370203D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FCB87-BC1A-F0E7-6FB9-3DC77BF5E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2F592-76C2-B109-C403-09602128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341-CB12-4283-8AAD-33A4C65F2DB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07AE8-5F45-9AB4-FC95-A646454C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417E2-9399-CDFD-70FE-D7D1D8CA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2B1-0527-4B3F-A802-29DE8C87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7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5856-1BC8-3C3B-6729-A4BC6B223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2BFA4-41E1-62D4-A5B5-A61A3E4CB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AECD4-F572-35AB-0487-EA712F4B6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38BDF-7CDD-6BCD-4E9E-2D9793A2B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7C32-0FE0-67E5-A27A-38A7DC090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22A791-0B0C-4A74-9899-3F79B179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341-CB12-4283-8AAD-33A4C65F2DB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0F08F-8964-B41B-08C6-1A756652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CCB8A-F314-405F-A651-20213D09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2B1-0527-4B3F-A802-29DE8C87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2B5D-73F1-BA90-F451-51440DAD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D0476-FB02-BDDB-99A6-AD787BC0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341-CB12-4283-8AAD-33A4C65F2DB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F94BB-091D-43F9-BCC8-75CDA458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7457B-E608-389E-0CE5-22391D0D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2B1-0527-4B3F-A802-29DE8C87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5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22F2F-E306-0D33-0ADB-C2DD5B61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341-CB12-4283-8AAD-33A4C65F2DB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AA902-1300-EC59-957B-97084C590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8E1B-EB9D-A7B7-4BD4-395ADAE8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2B1-0527-4B3F-A802-29DE8C87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5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85CB-6368-FB8C-D985-BB012378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2606D-4AFC-5DC6-1101-046B8245A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EC5DE-D084-4132-621E-A04C15BA7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9D7CC-BAAC-81FD-E19E-32961CA9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341-CB12-4283-8AAD-33A4C65F2DB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8D399-7081-1233-F1B1-3D027FEE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15F57-8D6F-7791-2CE7-02CBC117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2B1-0527-4B3F-A802-29DE8C87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3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013E-14CD-BF2B-1C75-EC4533B8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53495-964B-10AE-0A4B-6679A7CFC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44CCA-6D5C-7347-78BF-69F045CBE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0ADAE-EDD6-ED7C-51EC-BA07205B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4F341-CB12-4283-8AAD-33A4C65F2DB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2B37D-2E79-9C6C-BF11-D0099512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8A3E5-F436-AEB9-11CB-7D79F06B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872B1-0527-4B3F-A802-29DE8C87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1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D4AEE-50FC-D2D7-FE4D-AD997931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A4A0F-7A5B-807E-3092-DF27EBA7F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F80A4-3493-888A-1EFB-C112FF3C4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F341-CB12-4283-8AAD-33A4C65F2DB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48540-3B5D-D46E-CDEA-184BF19EB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679FF-A9F4-BE0B-7131-3E5DFC136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872B1-0527-4B3F-A802-29DE8C87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6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C14B-4580-5858-BBC8-CA4C5AE01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 Cloud Risk Management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BF63D-C80D-9051-503D-69BC6A9F6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6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Cloud Risk Management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Cloud Risk Management Analytics</dc:title>
  <dc:creator>bhavya pranila satti</dc:creator>
  <cp:lastModifiedBy>bhavya pranila satti</cp:lastModifiedBy>
  <cp:revision>1</cp:revision>
  <dcterms:created xsi:type="dcterms:W3CDTF">2024-03-12T19:12:43Z</dcterms:created>
  <dcterms:modified xsi:type="dcterms:W3CDTF">2024-03-12T19:13:27Z</dcterms:modified>
</cp:coreProperties>
</file>