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4" r:id="rId3"/>
    <p:sldId id="258" r:id="rId4"/>
    <p:sldId id="259" r:id="rId5"/>
    <p:sldId id="265" r:id="rId6"/>
    <p:sldId id="266" r:id="rId7"/>
    <p:sldId id="26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92481E-C72F-4FF5-8DA8-F682EFE9F620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AB38D6F-0ECC-4BD4-951D-98FE4BAB6342}">
      <dgm:prSet/>
      <dgm:spPr/>
      <dgm:t>
        <a:bodyPr/>
        <a:lstStyle/>
        <a:p>
          <a:r>
            <a:rPr lang="en-US" b="0" i="0" dirty="0"/>
            <a:t>Introduction to E-commerce Development</a:t>
          </a:r>
          <a:endParaRPr lang="en-US" dirty="0"/>
        </a:p>
      </dgm:t>
    </dgm:pt>
    <dgm:pt modelId="{A1B92571-2D3B-4C39-BF49-D0DE04F9B312}" type="parTrans" cxnId="{BFE9A2BC-BA91-4482-AE65-93EC47626295}">
      <dgm:prSet/>
      <dgm:spPr/>
      <dgm:t>
        <a:bodyPr/>
        <a:lstStyle/>
        <a:p>
          <a:endParaRPr lang="en-US"/>
        </a:p>
      </dgm:t>
    </dgm:pt>
    <dgm:pt modelId="{620CF151-0F1E-4315-898F-1EF20C606DA2}" type="sibTrans" cxnId="{BFE9A2BC-BA91-4482-AE65-93EC47626295}">
      <dgm:prSet/>
      <dgm:spPr/>
      <dgm:t>
        <a:bodyPr/>
        <a:lstStyle/>
        <a:p>
          <a:endParaRPr lang="en-US"/>
        </a:p>
      </dgm:t>
    </dgm:pt>
    <dgm:pt modelId="{AC391112-A92E-4055-9105-A01C2B5165D3}">
      <dgm:prSet/>
      <dgm:spPr/>
      <dgm:t>
        <a:bodyPr/>
        <a:lstStyle/>
        <a:p>
          <a:r>
            <a:rPr lang="en-US" b="0" i="0"/>
            <a:t>E-commerce's Rapid Evolution</a:t>
          </a:r>
          <a:endParaRPr lang="en-US"/>
        </a:p>
      </dgm:t>
    </dgm:pt>
    <dgm:pt modelId="{BC04CC0F-734F-4AF1-A072-F005DF7A6A82}" type="parTrans" cxnId="{AADD5A82-E633-48DE-BF2D-FA2F01871EE6}">
      <dgm:prSet/>
      <dgm:spPr/>
      <dgm:t>
        <a:bodyPr/>
        <a:lstStyle/>
        <a:p>
          <a:endParaRPr lang="en-US"/>
        </a:p>
      </dgm:t>
    </dgm:pt>
    <dgm:pt modelId="{8DE55E34-6391-4437-8308-A30F4FE3F6C5}" type="sibTrans" cxnId="{AADD5A82-E633-48DE-BF2D-FA2F01871EE6}">
      <dgm:prSet/>
      <dgm:spPr/>
      <dgm:t>
        <a:bodyPr/>
        <a:lstStyle/>
        <a:p>
          <a:endParaRPr lang="en-US"/>
        </a:p>
      </dgm:t>
    </dgm:pt>
    <dgm:pt modelId="{3671ED24-A15C-45DF-AA0E-FC4BE95ED43B}">
      <dgm:prSet/>
      <dgm:spPr/>
      <dgm:t>
        <a:bodyPr/>
        <a:lstStyle/>
        <a:p>
          <a:r>
            <a:rPr lang="en-US" b="0" i="0"/>
            <a:t>Importance of Adaptation and Growth</a:t>
          </a:r>
          <a:endParaRPr lang="en-US"/>
        </a:p>
      </dgm:t>
    </dgm:pt>
    <dgm:pt modelId="{CBA09F89-02B4-4B5A-AFF2-CB2141E4E6D8}" type="parTrans" cxnId="{7EB6587F-6E1B-48EC-84E3-9AFB58ACBAE6}">
      <dgm:prSet/>
      <dgm:spPr/>
      <dgm:t>
        <a:bodyPr/>
        <a:lstStyle/>
        <a:p>
          <a:endParaRPr lang="en-US"/>
        </a:p>
      </dgm:t>
    </dgm:pt>
    <dgm:pt modelId="{5D2248F7-62B4-4357-8CDB-9B468C99D7ED}" type="sibTrans" cxnId="{7EB6587F-6E1B-48EC-84E3-9AFB58ACBAE6}">
      <dgm:prSet/>
      <dgm:spPr/>
      <dgm:t>
        <a:bodyPr/>
        <a:lstStyle/>
        <a:p>
          <a:endParaRPr lang="en-US"/>
        </a:p>
      </dgm:t>
    </dgm:pt>
    <dgm:pt modelId="{D7DFFF69-A23F-4B40-AE91-2FF2DC8F4151}">
      <dgm:prSet/>
      <dgm:spPr/>
      <dgm:t>
        <a:bodyPr/>
        <a:lstStyle/>
        <a:p>
          <a:r>
            <a:rPr lang="en-US" b="0" i="0"/>
            <a:t>Importance of Strategic Initiatives</a:t>
          </a:r>
          <a:endParaRPr lang="en-US"/>
        </a:p>
      </dgm:t>
    </dgm:pt>
    <dgm:pt modelId="{59A4C92B-4609-4AAA-A807-CBEF4BCA1FEA}" type="parTrans" cxnId="{37FA1CBB-EA86-41C5-B5FF-257CEDC9116D}">
      <dgm:prSet/>
      <dgm:spPr/>
      <dgm:t>
        <a:bodyPr/>
        <a:lstStyle/>
        <a:p>
          <a:endParaRPr lang="en-US"/>
        </a:p>
      </dgm:t>
    </dgm:pt>
    <dgm:pt modelId="{3A9E192E-B9D1-44E9-93D1-8AF357DA127A}" type="sibTrans" cxnId="{37FA1CBB-EA86-41C5-B5FF-257CEDC9116D}">
      <dgm:prSet/>
      <dgm:spPr/>
      <dgm:t>
        <a:bodyPr/>
        <a:lstStyle/>
        <a:p>
          <a:endParaRPr lang="en-US"/>
        </a:p>
      </dgm:t>
    </dgm:pt>
    <dgm:pt modelId="{3B9084C6-7BAF-40B8-8652-955D4644B1FF}">
      <dgm:prSet/>
      <dgm:spPr/>
      <dgm:t>
        <a:bodyPr/>
        <a:lstStyle/>
        <a:p>
          <a:r>
            <a:rPr lang="en-US" b="0" i="0"/>
            <a:t>Strategic Initiatives Drive E-commerce Success</a:t>
          </a:r>
          <a:endParaRPr lang="en-US"/>
        </a:p>
      </dgm:t>
    </dgm:pt>
    <dgm:pt modelId="{4B401FD6-BDB5-4D01-A6DC-9966CE979719}" type="parTrans" cxnId="{3A926D36-BAEE-4D6C-88FF-CF6511B10489}">
      <dgm:prSet/>
      <dgm:spPr/>
      <dgm:t>
        <a:bodyPr/>
        <a:lstStyle/>
        <a:p>
          <a:endParaRPr lang="en-US"/>
        </a:p>
      </dgm:t>
    </dgm:pt>
    <dgm:pt modelId="{36BA9C5F-3780-4453-BCF2-16376FFA9895}" type="sibTrans" cxnId="{3A926D36-BAEE-4D6C-88FF-CF6511B10489}">
      <dgm:prSet/>
      <dgm:spPr/>
      <dgm:t>
        <a:bodyPr/>
        <a:lstStyle/>
        <a:p>
          <a:endParaRPr lang="en-US"/>
        </a:p>
      </dgm:t>
    </dgm:pt>
    <dgm:pt modelId="{23B2C242-E7FF-4A37-BA01-E23F3F5E5A3A}">
      <dgm:prSet/>
      <dgm:spPr/>
      <dgm:t>
        <a:bodyPr/>
        <a:lstStyle/>
        <a:p>
          <a:r>
            <a:rPr lang="en-US" b="0" i="0"/>
            <a:t>Agenda Overview: Exploring Key Strategies</a:t>
          </a:r>
          <a:endParaRPr lang="en-US"/>
        </a:p>
      </dgm:t>
    </dgm:pt>
    <dgm:pt modelId="{9393C4CF-A22F-42D8-92A3-20343A32E5A4}" type="parTrans" cxnId="{9BEA5467-A3CC-4FDD-A032-79F1CE07C678}">
      <dgm:prSet/>
      <dgm:spPr/>
      <dgm:t>
        <a:bodyPr/>
        <a:lstStyle/>
        <a:p>
          <a:endParaRPr lang="en-US"/>
        </a:p>
      </dgm:t>
    </dgm:pt>
    <dgm:pt modelId="{A34B9E7C-60AE-4B3D-B581-91BE37DC1747}" type="sibTrans" cxnId="{9BEA5467-A3CC-4FDD-A032-79F1CE07C678}">
      <dgm:prSet/>
      <dgm:spPr/>
      <dgm:t>
        <a:bodyPr/>
        <a:lstStyle/>
        <a:p>
          <a:endParaRPr lang="en-US"/>
        </a:p>
      </dgm:t>
    </dgm:pt>
    <dgm:pt modelId="{7444392F-AB2B-4371-BEF7-83F4E6A63BEC}" type="pres">
      <dgm:prSet presAssocID="{5392481E-C72F-4FF5-8DA8-F682EFE9F620}" presName="Name0" presStyleCnt="0">
        <dgm:presLayoutVars>
          <dgm:dir/>
          <dgm:animLvl val="lvl"/>
          <dgm:resizeHandles val="exact"/>
        </dgm:presLayoutVars>
      </dgm:prSet>
      <dgm:spPr/>
    </dgm:pt>
    <dgm:pt modelId="{92736209-CE84-4FE1-865A-13B510E355F9}" type="pres">
      <dgm:prSet presAssocID="{2AB38D6F-0ECC-4BD4-951D-98FE4BAB6342}" presName="composite" presStyleCnt="0"/>
      <dgm:spPr/>
    </dgm:pt>
    <dgm:pt modelId="{FB2B5A1E-937E-4461-8B86-B098F7D7B7EB}" type="pres">
      <dgm:prSet presAssocID="{2AB38D6F-0ECC-4BD4-951D-98FE4BAB634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604DF7A-DF0D-449C-86F4-A8CFC4C6F8D0}" type="pres">
      <dgm:prSet presAssocID="{2AB38D6F-0ECC-4BD4-951D-98FE4BAB6342}" presName="desTx" presStyleLbl="alignAccFollowNode1" presStyleIdx="0" presStyleCnt="2">
        <dgm:presLayoutVars>
          <dgm:bulletEnabled val="1"/>
        </dgm:presLayoutVars>
      </dgm:prSet>
      <dgm:spPr/>
    </dgm:pt>
    <dgm:pt modelId="{F77EE8FD-EDC7-4BD2-BA18-C1338A31D52A}" type="pres">
      <dgm:prSet presAssocID="{620CF151-0F1E-4315-898F-1EF20C606DA2}" presName="space" presStyleCnt="0"/>
      <dgm:spPr/>
    </dgm:pt>
    <dgm:pt modelId="{B2BF2039-DBD9-40C9-821C-F6A69EEAD6BA}" type="pres">
      <dgm:prSet presAssocID="{D7DFFF69-A23F-4B40-AE91-2FF2DC8F4151}" presName="composite" presStyleCnt="0"/>
      <dgm:spPr/>
    </dgm:pt>
    <dgm:pt modelId="{51515B88-CC69-49BE-AB3F-D52444975CC5}" type="pres">
      <dgm:prSet presAssocID="{D7DFFF69-A23F-4B40-AE91-2FF2DC8F415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DEA80B0-6390-464E-81E7-46F2A68A447E}" type="pres">
      <dgm:prSet presAssocID="{D7DFFF69-A23F-4B40-AE91-2FF2DC8F415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A926D36-BAEE-4D6C-88FF-CF6511B10489}" srcId="{D7DFFF69-A23F-4B40-AE91-2FF2DC8F4151}" destId="{3B9084C6-7BAF-40B8-8652-955D4644B1FF}" srcOrd="0" destOrd="0" parTransId="{4B401FD6-BDB5-4D01-A6DC-9966CE979719}" sibTransId="{36BA9C5F-3780-4453-BCF2-16376FFA9895}"/>
    <dgm:cxn modelId="{8E684137-DF54-44FB-A5FA-6C981CF1E46B}" type="presOf" srcId="{AC391112-A92E-4055-9105-A01C2B5165D3}" destId="{E604DF7A-DF0D-449C-86F4-A8CFC4C6F8D0}" srcOrd="0" destOrd="0" presId="urn:microsoft.com/office/officeart/2005/8/layout/hList1"/>
    <dgm:cxn modelId="{C7DA7C3F-8450-4F33-A032-9DE8EF09C949}" type="presOf" srcId="{5392481E-C72F-4FF5-8DA8-F682EFE9F620}" destId="{7444392F-AB2B-4371-BEF7-83F4E6A63BEC}" srcOrd="0" destOrd="0" presId="urn:microsoft.com/office/officeart/2005/8/layout/hList1"/>
    <dgm:cxn modelId="{004FCC64-61EE-4213-8F31-BFE3696F2012}" type="presOf" srcId="{2AB38D6F-0ECC-4BD4-951D-98FE4BAB6342}" destId="{FB2B5A1E-937E-4461-8B86-B098F7D7B7EB}" srcOrd="0" destOrd="0" presId="urn:microsoft.com/office/officeart/2005/8/layout/hList1"/>
    <dgm:cxn modelId="{9BEA5467-A3CC-4FDD-A032-79F1CE07C678}" srcId="{D7DFFF69-A23F-4B40-AE91-2FF2DC8F4151}" destId="{23B2C242-E7FF-4A37-BA01-E23F3F5E5A3A}" srcOrd="1" destOrd="0" parTransId="{9393C4CF-A22F-42D8-92A3-20343A32E5A4}" sibTransId="{A34B9E7C-60AE-4B3D-B581-91BE37DC1747}"/>
    <dgm:cxn modelId="{DF72FD6F-FCB3-4320-897C-CAA50AC6ABD0}" type="presOf" srcId="{23B2C242-E7FF-4A37-BA01-E23F3F5E5A3A}" destId="{ADEA80B0-6390-464E-81E7-46F2A68A447E}" srcOrd="0" destOrd="1" presId="urn:microsoft.com/office/officeart/2005/8/layout/hList1"/>
    <dgm:cxn modelId="{7EB6587F-6E1B-48EC-84E3-9AFB58ACBAE6}" srcId="{2AB38D6F-0ECC-4BD4-951D-98FE4BAB6342}" destId="{3671ED24-A15C-45DF-AA0E-FC4BE95ED43B}" srcOrd="1" destOrd="0" parTransId="{CBA09F89-02B4-4B5A-AFF2-CB2141E4E6D8}" sibTransId="{5D2248F7-62B4-4357-8CDB-9B468C99D7ED}"/>
    <dgm:cxn modelId="{AADD5A82-E633-48DE-BF2D-FA2F01871EE6}" srcId="{2AB38D6F-0ECC-4BD4-951D-98FE4BAB6342}" destId="{AC391112-A92E-4055-9105-A01C2B5165D3}" srcOrd="0" destOrd="0" parTransId="{BC04CC0F-734F-4AF1-A072-F005DF7A6A82}" sibTransId="{8DE55E34-6391-4437-8308-A30F4FE3F6C5}"/>
    <dgm:cxn modelId="{A61E2384-D867-4BD5-A3CE-270EFB3A8FB1}" type="presOf" srcId="{3B9084C6-7BAF-40B8-8652-955D4644B1FF}" destId="{ADEA80B0-6390-464E-81E7-46F2A68A447E}" srcOrd="0" destOrd="0" presId="urn:microsoft.com/office/officeart/2005/8/layout/hList1"/>
    <dgm:cxn modelId="{37FA1CBB-EA86-41C5-B5FF-257CEDC9116D}" srcId="{5392481E-C72F-4FF5-8DA8-F682EFE9F620}" destId="{D7DFFF69-A23F-4B40-AE91-2FF2DC8F4151}" srcOrd="1" destOrd="0" parTransId="{59A4C92B-4609-4AAA-A807-CBEF4BCA1FEA}" sibTransId="{3A9E192E-B9D1-44E9-93D1-8AF357DA127A}"/>
    <dgm:cxn modelId="{BFE9A2BC-BA91-4482-AE65-93EC47626295}" srcId="{5392481E-C72F-4FF5-8DA8-F682EFE9F620}" destId="{2AB38D6F-0ECC-4BD4-951D-98FE4BAB6342}" srcOrd="0" destOrd="0" parTransId="{A1B92571-2D3B-4C39-BF49-D0DE04F9B312}" sibTransId="{620CF151-0F1E-4315-898F-1EF20C606DA2}"/>
    <dgm:cxn modelId="{77FEA6CF-7819-4885-80D6-6D59D0FC590D}" type="presOf" srcId="{D7DFFF69-A23F-4B40-AE91-2FF2DC8F4151}" destId="{51515B88-CC69-49BE-AB3F-D52444975CC5}" srcOrd="0" destOrd="0" presId="urn:microsoft.com/office/officeart/2005/8/layout/hList1"/>
    <dgm:cxn modelId="{4D7891D5-5565-4AEC-8B97-2F9F5D0556AE}" type="presOf" srcId="{3671ED24-A15C-45DF-AA0E-FC4BE95ED43B}" destId="{E604DF7A-DF0D-449C-86F4-A8CFC4C6F8D0}" srcOrd="0" destOrd="1" presId="urn:microsoft.com/office/officeart/2005/8/layout/hList1"/>
    <dgm:cxn modelId="{5179C15E-ED78-4D80-BD8F-B230268858D5}" type="presParOf" srcId="{7444392F-AB2B-4371-BEF7-83F4E6A63BEC}" destId="{92736209-CE84-4FE1-865A-13B510E355F9}" srcOrd="0" destOrd="0" presId="urn:microsoft.com/office/officeart/2005/8/layout/hList1"/>
    <dgm:cxn modelId="{66D762F1-1D62-46BB-8789-7EFAE99D8612}" type="presParOf" srcId="{92736209-CE84-4FE1-865A-13B510E355F9}" destId="{FB2B5A1E-937E-4461-8B86-B098F7D7B7EB}" srcOrd="0" destOrd="0" presId="urn:microsoft.com/office/officeart/2005/8/layout/hList1"/>
    <dgm:cxn modelId="{C7FC145C-4FA5-42FB-8379-A218F8BA76EF}" type="presParOf" srcId="{92736209-CE84-4FE1-865A-13B510E355F9}" destId="{E604DF7A-DF0D-449C-86F4-A8CFC4C6F8D0}" srcOrd="1" destOrd="0" presId="urn:microsoft.com/office/officeart/2005/8/layout/hList1"/>
    <dgm:cxn modelId="{3A97D93D-5BEC-4763-BB45-66E94CA269E2}" type="presParOf" srcId="{7444392F-AB2B-4371-BEF7-83F4E6A63BEC}" destId="{F77EE8FD-EDC7-4BD2-BA18-C1338A31D52A}" srcOrd="1" destOrd="0" presId="urn:microsoft.com/office/officeart/2005/8/layout/hList1"/>
    <dgm:cxn modelId="{8FEFDD8C-16D1-4045-A172-4003F02E7CE6}" type="presParOf" srcId="{7444392F-AB2B-4371-BEF7-83F4E6A63BEC}" destId="{B2BF2039-DBD9-40C9-821C-F6A69EEAD6BA}" srcOrd="2" destOrd="0" presId="urn:microsoft.com/office/officeart/2005/8/layout/hList1"/>
    <dgm:cxn modelId="{51739537-5801-47AD-995F-516CEA10AC66}" type="presParOf" srcId="{B2BF2039-DBD9-40C9-821C-F6A69EEAD6BA}" destId="{51515B88-CC69-49BE-AB3F-D52444975CC5}" srcOrd="0" destOrd="0" presId="urn:microsoft.com/office/officeart/2005/8/layout/hList1"/>
    <dgm:cxn modelId="{4A05631E-2937-4A33-B553-229DC94F57BD}" type="presParOf" srcId="{B2BF2039-DBD9-40C9-821C-F6A69EEAD6BA}" destId="{ADEA80B0-6390-464E-81E7-46F2A68A44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53AE98-9E10-4747-B229-E2A35B19CF66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82577A1-34DB-4485-BB2F-F0202DEA2529}">
      <dgm:prSet/>
      <dgm:spPr/>
      <dgm:t>
        <a:bodyPr/>
        <a:lstStyle/>
        <a:p>
          <a:r>
            <a:rPr lang="en-US" b="0" i="0" dirty="0"/>
            <a:t>Description: Our strategic market expansion initiative led to a 14% growth in business.</a:t>
          </a:r>
          <a:endParaRPr lang="en-US" dirty="0"/>
        </a:p>
      </dgm:t>
    </dgm:pt>
    <dgm:pt modelId="{AFC7E401-F3A1-4D9F-9B71-58709BA12D3A}" type="parTrans" cxnId="{7ED39547-DC85-438C-8F58-1ADC78650441}">
      <dgm:prSet/>
      <dgm:spPr/>
      <dgm:t>
        <a:bodyPr/>
        <a:lstStyle/>
        <a:p>
          <a:endParaRPr lang="en-US"/>
        </a:p>
      </dgm:t>
    </dgm:pt>
    <dgm:pt modelId="{DC8C0697-49C2-4658-9D82-D3BA256521C5}" type="sibTrans" cxnId="{7ED39547-DC85-438C-8F58-1ADC78650441}">
      <dgm:prSet/>
      <dgm:spPr/>
      <dgm:t>
        <a:bodyPr/>
        <a:lstStyle/>
        <a:p>
          <a:endParaRPr lang="en-US"/>
        </a:p>
      </dgm:t>
    </dgm:pt>
    <dgm:pt modelId="{F974F5BC-23D8-4A17-93A4-0D0C776C9BD4}">
      <dgm:prSet/>
      <dgm:spPr/>
      <dgm:t>
        <a:bodyPr/>
        <a:lstStyle/>
        <a:p>
          <a:r>
            <a:rPr lang="en-US" b="0" i="0"/>
            <a:t>Key Points:</a:t>
          </a:r>
          <a:endParaRPr lang="en-US"/>
        </a:p>
      </dgm:t>
    </dgm:pt>
    <dgm:pt modelId="{E9B41EC4-1E32-4882-B6F0-F2B6A08DA361}" type="parTrans" cxnId="{43CB9F9D-5BC3-4388-B382-91EE73F2611A}">
      <dgm:prSet/>
      <dgm:spPr/>
      <dgm:t>
        <a:bodyPr/>
        <a:lstStyle/>
        <a:p>
          <a:endParaRPr lang="en-US"/>
        </a:p>
      </dgm:t>
    </dgm:pt>
    <dgm:pt modelId="{08D59CAB-824D-4473-ACBE-E80E13829F76}" type="sibTrans" cxnId="{43CB9F9D-5BC3-4388-B382-91EE73F2611A}">
      <dgm:prSet/>
      <dgm:spPr/>
      <dgm:t>
        <a:bodyPr/>
        <a:lstStyle/>
        <a:p>
          <a:endParaRPr lang="en-US"/>
        </a:p>
      </dgm:t>
    </dgm:pt>
    <dgm:pt modelId="{AF051947-0DB7-4071-A3DD-4124C75F5EE9}">
      <dgm:prSet/>
      <dgm:spPr/>
      <dgm:t>
        <a:bodyPr/>
        <a:lstStyle/>
        <a:p>
          <a:r>
            <a:rPr lang="en-US" b="0" i="0"/>
            <a:t>Comprehensive Market Analysis</a:t>
          </a:r>
          <a:endParaRPr lang="en-US"/>
        </a:p>
      </dgm:t>
    </dgm:pt>
    <dgm:pt modelId="{B90E1680-E77B-407D-B355-08535307F7C2}" type="parTrans" cxnId="{E2952183-384C-4ADC-BF32-7AE80395AB8E}">
      <dgm:prSet/>
      <dgm:spPr/>
      <dgm:t>
        <a:bodyPr/>
        <a:lstStyle/>
        <a:p>
          <a:endParaRPr lang="en-US"/>
        </a:p>
      </dgm:t>
    </dgm:pt>
    <dgm:pt modelId="{9E65E075-329C-42E4-98F9-1939913D3151}" type="sibTrans" cxnId="{E2952183-384C-4ADC-BF32-7AE80395AB8E}">
      <dgm:prSet/>
      <dgm:spPr/>
      <dgm:t>
        <a:bodyPr/>
        <a:lstStyle/>
        <a:p>
          <a:endParaRPr lang="en-US"/>
        </a:p>
      </dgm:t>
    </dgm:pt>
    <dgm:pt modelId="{FD2F7B84-0C76-4BF4-920E-FCA81932E5E4}">
      <dgm:prSet/>
      <dgm:spPr/>
      <dgm:t>
        <a:bodyPr/>
        <a:lstStyle/>
        <a:p>
          <a:r>
            <a:rPr lang="en-US" b="0" i="0"/>
            <a:t>Target Audience Identification and Segmentation</a:t>
          </a:r>
          <a:endParaRPr lang="en-US"/>
        </a:p>
      </dgm:t>
    </dgm:pt>
    <dgm:pt modelId="{6FB1346E-F32D-495C-8300-91C8E1ADDF0A}" type="parTrans" cxnId="{6F3E4B03-3EAA-4099-BA1E-63AA7FCE7663}">
      <dgm:prSet/>
      <dgm:spPr/>
      <dgm:t>
        <a:bodyPr/>
        <a:lstStyle/>
        <a:p>
          <a:endParaRPr lang="en-US"/>
        </a:p>
      </dgm:t>
    </dgm:pt>
    <dgm:pt modelId="{09516E10-8F1F-4346-AB68-3AF97E25716D}" type="sibTrans" cxnId="{6F3E4B03-3EAA-4099-BA1E-63AA7FCE7663}">
      <dgm:prSet/>
      <dgm:spPr/>
      <dgm:t>
        <a:bodyPr/>
        <a:lstStyle/>
        <a:p>
          <a:endParaRPr lang="en-US"/>
        </a:p>
      </dgm:t>
    </dgm:pt>
    <dgm:pt modelId="{B2477D42-5133-46E1-AE5D-A6C994014C55}">
      <dgm:prSet/>
      <dgm:spPr/>
      <dgm:t>
        <a:bodyPr/>
        <a:lstStyle/>
        <a:p>
          <a:r>
            <a:rPr lang="en-US" b="0" i="0"/>
            <a:t>Expansion Tactics Implemented: Geographic, Product, and Market Segment Diversification</a:t>
          </a:r>
          <a:endParaRPr lang="en-US"/>
        </a:p>
      </dgm:t>
    </dgm:pt>
    <dgm:pt modelId="{BE494A9B-6056-4239-B22A-03DA7AD7D5C1}" type="parTrans" cxnId="{C3DB20BD-A387-4908-BAB0-B32A507579F6}">
      <dgm:prSet/>
      <dgm:spPr/>
      <dgm:t>
        <a:bodyPr/>
        <a:lstStyle/>
        <a:p>
          <a:endParaRPr lang="en-US"/>
        </a:p>
      </dgm:t>
    </dgm:pt>
    <dgm:pt modelId="{C07D29F2-E181-4399-A03A-1F9D33B134B1}" type="sibTrans" cxnId="{C3DB20BD-A387-4908-BAB0-B32A507579F6}">
      <dgm:prSet/>
      <dgm:spPr/>
      <dgm:t>
        <a:bodyPr/>
        <a:lstStyle/>
        <a:p>
          <a:endParaRPr lang="en-US"/>
        </a:p>
      </dgm:t>
    </dgm:pt>
    <dgm:pt modelId="{63938F71-9217-400A-8722-3A15B67713B9}" type="pres">
      <dgm:prSet presAssocID="{0B53AE98-9E10-4747-B229-E2A35B19CF66}" presName="Name0" presStyleCnt="0">
        <dgm:presLayoutVars>
          <dgm:dir/>
          <dgm:animLvl val="lvl"/>
          <dgm:resizeHandles val="exact"/>
        </dgm:presLayoutVars>
      </dgm:prSet>
      <dgm:spPr/>
    </dgm:pt>
    <dgm:pt modelId="{9C2081CC-1EE8-40D8-B165-67DA220F22F9}" type="pres">
      <dgm:prSet presAssocID="{F974F5BC-23D8-4A17-93A4-0D0C776C9BD4}" presName="boxAndChildren" presStyleCnt="0"/>
      <dgm:spPr/>
    </dgm:pt>
    <dgm:pt modelId="{D7249AF3-39D4-4ADB-B45E-044D4C8B3288}" type="pres">
      <dgm:prSet presAssocID="{F974F5BC-23D8-4A17-93A4-0D0C776C9BD4}" presName="parentTextBox" presStyleLbl="node1" presStyleIdx="0" presStyleCnt="2"/>
      <dgm:spPr/>
    </dgm:pt>
    <dgm:pt modelId="{35148543-F3B6-4977-BA20-97DE362BDFE2}" type="pres">
      <dgm:prSet presAssocID="{F974F5BC-23D8-4A17-93A4-0D0C776C9BD4}" presName="entireBox" presStyleLbl="node1" presStyleIdx="0" presStyleCnt="2"/>
      <dgm:spPr/>
    </dgm:pt>
    <dgm:pt modelId="{1CBDC748-57E1-4148-9DAC-33CCF46DAE04}" type="pres">
      <dgm:prSet presAssocID="{F974F5BC-23D8-4A17-93A4-0D0C776C9BD4}" presName="descendantBox" presStyleCnt="0"/>
      <dgm:spPr/>
    </dgm:pt>
    <dgm:pt modelId="{348170FB-C780-4E4A-A1F0-944EB7EDCB70}" type="pres">
      <dgm:prSet presAssocID="{AF051947-0DB7-4071-A3DD-4124C75F5EE9}" presName="childTextBox" presStyleLbl="fgAccFollowNode1" presStyleIdx="0" presStyleCnt="3">
        <dgm:presLayoutVars>
          <dgm:bulletEnabled val="1"/>
        </dgm:presLayoutVars>
      </dgm:prSet>
      <dgm:spPr/>
    </dgm:pt>
    <dgm:pt modelId="{A10F09AA-98E9-42A3-A9AF-DB132BD8EC24}" type="pres">
      <dgm:prSet presAssocID="{FD2F7B84-0C76-4BF4-920E-FCA81932E5E4}" presName="childTextBox" presStyleLbl="fgAccFollowNode1" presStyleIdx="1" presStyleCnt="3">
        <dgm:presLayoutVars>
          <dgm:bulletEnabled val="1"/>
        </dgm:presLayoutVars>
      </dgm:prSet>
      <dgm:spPr/>
    </dgm:pt>
    <dgm:pt modelId="{54137EA4-1F72-42EF-90B4-EE40EAC4E1F4}" type="pres">
      <dgm:prSet presAssocID="{B2477D42-5133-46E1-AE5D-A6C994014C55}" presName="childTextBox" presStyleLbl="fgAccFollowNode1" presStyleIdx="2" presStyleCnt="3">
        <dgm:presLayoutVars>
          <dgm:bulletEnabled val="1"/>
        </dgm:presLayoutVars>
      </dgm:prSet>
      <dgm:spPr/>
    </dgm:pt>
    <dgm:pt modelId="{AC226195-0EAC-4F65-8146-9938E13AFC23}" type="pres">
      <dgm:prSet presAssocID="{DC8C0697-49C2-4658-9D82-D3BA256521C5}" presName="sp" presStyleCnt="0"/>
      <dgm:spPr/>
    </dgm:pt>
    <dgm:pt modelId="{8B930C70-CDC2-4674-8DD4-90F178C803FC}" type="pres">
      <dgm:prSet presAssocID="{882577A1-34DB-4485-BB2F-F0202DEA2529}" presName="arrowAndChildren" presStyleCnt="0"/>
      <dgm:spPr/>
    </dgm:pt>
    <dgm:pt modelId="{8C7ABD3A-FA72-438E-A9EB-1954E729524B}" type="pres">
      <dgm:prSet presAssocID="{882577A1-34DB-4485-BB2F-F0202DEA2529}" presName="parentTextArrow" presStyleLbl="node1" presStyleIdx="1" presStyleCnt="2"/>
      <dgm:spPr/>
    </dgm:pt>
  </dgm:ptLst>
  <dgm:cxnLst>
    <dgm:cxn modelId="{6F3E4B03-3EAA-4099-BA1E-63AA7FCE7663}" srcId="{F974F5BC-23D8-4A17-93A4-0D0C776C9BD4}" destId="{FD2F7B84-0C76-4BF4-920E-FCA81932E5E4}" srcOrd="1" destOrd="0" parTransId="{6FB1346E-F32D-495C-8300-91C8E1ADDF0A}" sibTransId="{09516E10-8F1F-4346-AB68-3AF97E25716D}"/>
    <dgm:cxn modelId="{21D56E2F-0B21-4C61-AAA5-5F2235DBCD8C}" type="presOf" srcId="{AF051947-0DB7-4071-A3DD-4124C75F5EE9}" destId="{348170FB-C780-4E4A-A1F0-944EB7EDCB70}" srcOrd="0" destOrd="0" presId="urn:microsoft.com/office/officeart/2005/8/layout/process4"/>
    <dgm:cxn modelId="{02AD4443-6DAA-4639-B51A-7E8B50084EAE}" type="presOf" srcId="{882577A1-34DB-4485-BB2F-F0202DEA2529}" destId="{8C7ABD3A-FA72-438E-A9EB-1954E729524B}" srcOrd="0" destOrd="0" presId="urn:microsoft.com/office/officeart/2005/8/layout/process4"/>
    <dgm:cxn modelId="{7ED39547-DC85-438C-8F58-1ADC78650441}" srcId="{0B53AE98-9E10-4747-B229-E2A35B19CF66}" destId="{882577A1-34DB-4485-BB2F-F0202DEA2529}" srcOrd="0" destOrd="0" parTransId="{AFC7E401-F3A1-4D9F-9B71-58709BA12D3A}" sibTransId="{DC8C0697-49C2-4658-9D82-D3BA256521C5}"/>
    <dgm:cxn modelId="{5438154F-EA16-41A0-B596-508D524938A1}" type="presOf" srcId="{B2477D42-5133-46E1-AE5D-A6C994014C55}" destId="{54137EA4-1F72-42EF-90B4-EE40EAC4E1F4}" srcOrd="0" destOrd="0" presId="urn:microsoft.com/office/officeart/2005/8/layout/process4"/>
    <dgm:cxn modelId="{33FB6358-26E8-4827-BF31-8F9DF5C285FB}" type="presOf" srcId="{FD2F7B84-0C76-4BF4-920E-FCA81932E5E4}" destId="{A10F09AA-98E9-42A3-A9AF-DB132BD8EC24}" srcOrd="0" destOrd="0" presId="urn:microsoft.com/office/officeart/2005/8/layout/process4"/>
    <dgm:cxn modelId="{B0374E59-ACA2-4FA9-A922-D56DAB2197C9}" type="presOf" srcId="{F974F5BC-23D8-4A17-93A4-0D0C776C9BD4}" destId="{35148543-F3B6-4977-BA20-97DE362BDFE2}" srcOrd="1" destOrd="0" presId="urn:microsoft.com/office/officeart/2005/8/layout/process4"/>
    <dgm:cxn modelId="{E2952183-384C-4ADC-BF32-7AE80395AB8E}" srcId="{F974F5BC-23D8-4A17-93A4-0D0C776C9BD4}" destId="{AF051947-0DB7-4071-A3DD-4124C75F5EE9}" srcOrd="0" destOrd="0" parTransId="{B90E1680-E77B-407D-B355-08535307F7C2}" sibTransId="{9E65E075-329C-42E4-98F9-1939913D3151}"/>
    <dgm:cxn modelId="{43CB9F9D-5BC3-4388-B382-91EE73F2611A}" srcId="{0B53AE98-9E10-4747-B229-E2A35B19CF66}" destId="{F974F5BC-23D8-4A17-93A4-0D0C776C9BD4}" srcOrd="1" destOrd="0" parTransId="{E9B41EC4-1E32-4882-B6F0-F2B6A08DA361}" sibTransId="{08D59CAB-824D-4473-ACBE-E80E13829F76}"/>
    <dgm:cxn modelId="{A704EABC-3693-4743-9382-544CE5AEA34A}" type="presOf" srcId="{F974F5BC-23D8-4A17-93A4-0D0C776C9BD4}" destId="{D7249AF3-39D4-4ADB-B45E-044D4C8B3288}" srcOrd="0" destOrd="0" presId="urn:microsoft.com/office/officeart/2005/8/layout/process4"/>
    <dgm:cxn modelId="{C3DB20BD-A387-4908-BAB0-B32A507579F6}" srcId="{F974F5BC-23D8-4A17-93A4-0D0C776C9BD4}" destId="{B2477D42-5133-46E1-AE5D-A6C994014C55}" srcOrd="2" destOrd="0" parTransId="{BE494A9B-6056-4239-B22A-03DA7AD7D5C1}" sibTransId="{C07D29F2-E181-4399-A03A-1F9D33B134B1}"/>
    <dgm:cxn modelId="{D60E1ADB-4107-480A-9C8E-E41D6465F766}" type="presOf" srcId="{0B53AE98-9E10-4747-B229-E2A35B19CF66}" destId="{63938F71-9217-400A-8722-3A15B67713B9}" srcOrd="0" destOrd="0" presId="urn:microsoft.com/office/officeart/2005/8/layout/process4"/>
    <dgm:cxn modelId="{E3A21EEC-3454-4019-9393-E87ACB11B0BD}" type="presParOf" srcId="{63938F71-9217-400A-8722-3A15B67713B9}" destId="{9C2081CC-1EE8-40D8-B165-67DA220F22F9}" srcOrd="0" destOrd="0" presId="urn:microsoft.com/office/officeart/2005/8/layout/process4"/>
    <dgm:cxn modelId="{BC4BC4DC-74DB-4FBD-ABA6-34F90A906C47}" type="presParOf" srcId="{9C2081CC-1EE8-40D8-B165-67DA220F22F9}" destId="{D7249AF3-39D4-4ADB-B45E-044D4C8B3288}" srcOrd="0" destOrd="0" presId="urn:microsoft.com/office/officeart/2005/8/layout/process4"/>
    <dgm:cxn modelId="{FE587AF1-26AB-471E-8DF0-9725A6AE76A2}" type="presParOf" srcId="{9C2081CC-1EE8-40D8-B165-67DA220F22F9}" destId="{35148543-F3B6-4977-BA20-97DE362BDFE2}" srcOrd="1" destOrd="0" presId="urn:microsoft.com/office/officeart/2005/8/layout/process4"/>
    <dgm:cxn modelId="{F9415BB6-4D71-4F2B-8DED-5C408EA13334}" type="presParOf" srcId="{9C2081CC-1EE8-40D8-B165-67DA220F22F9}" destId="{1CBDC748-57E1-4148-9DAC-33CCF46DAE04}" srcOrd="2" destOrd="0" presId="urn:microsoft.com/office/officeart/2005/8/layout/process4"/>
    <dgm:cxn modelId="{73AAF914-C43B-4F33-93D5-7A682175B2F7}" type="presParOf" srcId="{1CBDC748-57E1-4148-9DAC-33CCF46DAE04}" destId="{348170FB-C780-4E4A-A1F0-944EB7EDCB70}" srcOrd="0" destOrd="0" presId="urn:microsoft.com/office/officeart/2005/8/layout/process4"/>
    <dgm:cxn modelId="{631F7BC1-E2AD-42E4-B126-D83C21CA1853}" type="presParOf" srcId="{1CBDC748-57E1-4148-9DAC-33CCF46DAE04}" destId="{A10F09AA-98E9-42A3-A9AF-DB132BD8EC24}" srcOrd="1" destOrd="0" presId="urn:microsoft.com/office/officeart/2005/8/layout/process4"/>
    <dgm:cxn modelId="{1954DF84-2F94-4526-A39F-90F8FF733134}" type="presParOf" srcId="{1CBDC748-57E1-4148-9DAC-33CCF46DAE04}" destId="{54137EA4-1F72-42EF-90B4-EE40EAC4E1F4}" srcOrd="2" destOrd="0" presId="urn:microsoft.com/office/officeart/2005/8/layout/process4"/>
    <dgm:cxn modelId="{F7DC03B5-B4F8-4FA0-9620-87BAB628E0B0}" type="presParOf" srcId="{63938F71-9217-400A-8722-3A15B67713B9}" destId="{AC226195-0EAC-4F65-8146-9938E13AFC23}" srcOrd="1" destOrd="0" presId="urn:microsoft.com/office/officeart/2005/8/layout/process4"/>
    <dgm:cxn modelId="{D878528E-093C-4C1A-A270-E59D1021EC9E}" type="presParOf" srcId="{63938F71-9217-400A-8722-3A15B67713B9}" destId="{8B930C70-CDC2-4674-8DD4-90F178C803FC}" srcOrd="2" destOrd="0" presId="urn:microsoft.com/office/officeart/2005/8/layout/process4"/>
    <dgm:cxn modelId="{ED4E37CE-C84A-42A4-B43E-1B9B2BF85AED}" type="presParOf" srcId="{8B930C70-CDC2-4674-8DD4-90F178C803FC}" destId="{8C7ABD3A-FA72-438E-A9EB-1954E729524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9D9EC3-0709-40C6-8C91-FC49995C63C3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C7C16F0-9795-41F3-87E4-C9A51E317E11}">
      <dgm:prSet/>
      <dgm:spPr/>
      <dgm:t>
        <a:bodyPr/>
        <a:lstStyle/>
        <a:p>
          <a:r>
            <a:rPr lang="en-US" b="0" i="0" dirty="0"/>
            <a:t>Description: Context-based advertising platforms generated $10,000 in revenue.</a:t>
          </a:r>
          <a:endParaRPr lang="en-US" dirty="0"/>
        </a:p>
      </dgm:t>
    </dgm:pt>
    <dgm:pt modelId="{13C31BAF-016F-416A-B7BA-DDAC16910810}" type="parTrans" cxnId="{698A1C3F-7CEC-4939-A775-4EA0BF797B0F}">
      <dgm:prSet/>
      <dgm:spPr/>
      <dgm:t>
        <a:bodyPr/>
        <a:lstStyle/>
        <a:p>
          <a:endParaRPr lang="en-US"/>
        </a:p>
      </dgm:t>
    </dgm:pt>
    <dgm:pt modelId="{EC0FE4EF-077C-4355-BDC1-DB46A0715278}" type="sibTrans" cxnId="{698A1C3F-7CEC-4939-A775-4EA0BF797B0F}">
      <dgm:prSet/>
      <dgm:spPr/>
      <dgm:t>
        <a:bodyPr/>
        <a:lstStyle/>
        <a:p>
          <a:endParaRPr lang="en-US"/>
        </a:p>
      </dgm:t>
    </dgm:pt>
    <dgm:pt modelId="{8D75BE26-8147-4BE9-A1A4-FC511FE6AC12}">
      <dgm:prSet/>
      <dgm:spPr/>
      <dgm:t>
        <a:bodyPr/>
        <a:lstStyle/>
        <a:p>
          <a:r>
            <a:rPr lang="en-US" b="0" i="0"/>
            <a:t>Key Points:</a:t>
          </a:r>
          <a:endParaRPr lang="en-US"/>
        </a:p>
      </dgm:t>
    </dgm:pt>
    <dgm:pt modelId="{F1643F5D-41DF-4B07-A1C6-0EBEA842C797}" type="parTrans" cxnId="{BFFF7057-F7E2-497D-A60B-1AF55626A9DC}">
      <dgm:prSet/>
      <dgm:spPr/>
      <dgm:t>
        <a:bodyPr/>
        <a:lstStyle/>
        <a:p>
          <a:endParaRPr lang="en-US"/>
        </a:p>
      </dgm:t>
    </dgm:pt>
    <dgm:pt modelId="{36CE30CF-D9FE-4034-BAB8-2FEB361A7122}" type="sibTrans" cxnId="{BFFF7057-F7E2-497D-A60B-1AF55626A9DC}">
      <dgm:prSet/>
      <dgm:spPr/>
      <dgm:t>
        <a:bodyPr/>
        <a:lstStyle/>
        <a:p>
          <a:endParaRPr lang="en-US"/>
        </a:p>
      </dgm:t>
    </dgm:pt>
    <dgm:pt modelId="{B8DD51D0-7271-41B4-8E8A-9EB020D51747}">
      <dgm:prSet/>
      <dgm:spPr/>
      <dgm:t>
        <a:bodyPr/>
        <a:lstStyle/>
        <a:p>
          <a:r>
            <a:rPr lang="en-US" b="0" i="0"/>
            <a:t>Understanding Contextual Advertising: Aligning Ads with User Context</a:t>
          </a:r>
          <a:endParaRPr lang="en-US"/>
        </a:p>
      </dgm:t>
    </dgm:pt>
    <dgm:pt modelId="{5163F636-90F3-45C9-8511-985DD3DBF329}" type="parTrans" cxnId="{C16228A4-7AFF-4C06-880D-23F78CC3EEFD}">
      <dgm:prSet/>
      <dgm:spPr/>
      <dgm:t>
        <a:bodyPr/>
        <a:lstStyle/>
        <a:p>
          <a:endParaRPr lang="en-US"/>
        </a:p>
      </dgm:t>
    </dgm:pt>
    <dgm:pt modelId="{9E50B6CA-0328-4CF4-AABF-3A9C211C8E85}" type="sibTrans" cxnId="{C16228A4-7AFF-4C06-880D-23F78CC3EEFD}">
      <dgm:prSet/>
      <dgm:spPr/>
      <dgm:t>
        <a:bodyPr/>
        <a:lstStyle/>
        <a:p>
          <a:endParaRPr lang="en-US"/>
        </a:p>
      </dgm:t>
    </dgm:pt>
    <dgm:pt modelId="{E1F257A2-F253-40B2-8199-387A205D8209}">
      <dgm:prSet/>
      <dgm:spPr/>
      <dgm:t>
        <a:bodyPr/>
        <a:lstStyle/>
        <a:p>
          <a:r>
            <a:rPr lang="en-US" b="0" i="0"/>
            <a:t>Platform Creation Process: Data Analysis, Ad Placement Optimization</a:t>
          </a:r>
          <a:endParaRPr lang="en-US"/>
        </a:p>
      </dgm:t>
    </dgm:pt>
    <dgm:pt modelId="{6DF380B1-CD87-473D-9EB9-BE98D938B45B}" type="parTrans" cxnId="{BE352D6B-69C3-42DA-A663-9CD09FA31C1E}">
      <dgm:prSet/>
      <dgm:spPr/>
      <dgm:t>
        <a:bodyPr/>
        <a:lstStyle/>
        <a:p>
          <a:endParaRPr lang="en-US"/>
        </a:p>
      </dgm:t>
    </dgm:pt>
    <dgm:pt modelId="{F1A1B715-CEBF-490E-A919-AD3A27D62F94}" type="sibTrans" cxnId="{BE352D6B-69C3-42DA-A663-9CD09FA31C1E}">
      <dgm:prSet/>
      <dgm:spPr/>
      <dgm:t>
        <a:bodyPr/>
        <a:lstStyle/>
        <a:p>
          <a:endParaRPr lang="en-US"/>
        </a:p>
      </dgm:t>
    </dgm:pt>
    <dgm:pt modelId="{E32AF1C0-5286-4920-B2AC-CBCE6391B5B3}">
      <dgm:prSet/>
      <dgm:spPr/>
      <dgm:t>
        <a:bodyPr/>
        <a:lstStyle/>
        <a:p>
          <a:r>
            <a:rPr lang="en-US" b="0" i="0"/>
            <a:t>Revenue Generated and Impact: Analyzing ROI and Engagement Metrics</a:t>
          </a:r>
          <a:endParaRPr lang="en-US"/>
        </a:p>
      </dgm:t>
    </dgm:pt>
    <dgm:pt modelId="{098BE466-1624-4649-A3B6-624EFB10B237}" type="parTrans" cxnId="{59FA857E-64AC-41E9-9F65-6AA58835C06F}">
      <dgm:prSet/>
      <dgm:spPr/>
      <dgm:t>
        <a:bodyPr/>
        <a:lstStyle/>
        <a:p>
          <a:endParaRPr lang="en-US"/>
        </a:p>
      </dgm:t>
    </dgm:pt>
    <dgm:pt modelId="{BC2DEBBA-A052-4B24-B52F-73D59FDAE16A}" type="sibTrans" cxnId="{59FA857E-64AC-41E9-9F65-6AA58835C06F}">
      <dgm:prSet/>
      <dgm:spPr/>
      <dgm:t>
        <a:bodyPr/>
        <a:lstStyle/>
        <a:p>
          <a:endParaRPr lang="en-US"/>
        </a:p>
      </dgm:t>
    </dgm:pt>
    <dgm:pt modelId="{9BC54B55-FC82-424B-BB14-0685B966FABD}" type="pres">
      <dgm:prSet presAssocID="{349D9EC3-0709-40C6-8C91-FC49995C63C3}" presName="Name0" presStyleCnt="0">
        <dgm:presLayoutVars>
          <dgm:dir/>
          <dgm:animLvl val="lvl"/>
          <dgm:resizeHandles val="exact"/>
        </dgm:presLayoutVars>
      </dgm:prSet>
      <dgm:spPr/>
    </dgm:pt>
    <dgm:pt modelId="{4D356055-5DC1-4A7C-871F-286F80F670AF}" type="pres">
      <dgm:prSet presAssocID="{8D75BE26-8147-4BE9-A1A4-FC511FE6AC12}" presName="boxAndChildren" presStyleCnt="0"/>
      <dgm:spPr/>
    </dgm:pt>
    <dgm:pt modelId="{F284233D-6CB9-414C-8A60-0A4C8171484E}" type="pres">
      <dgm:prSet presAssocID="{8D75BE26-8147-4BE9-A1A4-FC511FE6AC12}" presName="parentTextBox" presStyleLbl="node1" presStyleIdx="0" presStyleCnt="2"/>
      <dgm:spPr/>
    </dgm:pt>
    <dgm:pt modelId="{2D354CDC-8DA3-4056-9ABC-4063A20502B6}" type="pres">
      <dgm:prSet presAssocID="{8D75BE26-8147-4BE9-A1A4-FC511FE6AC12}" presName="entireBox" presStyleLbl="node1" presStyleIdx="0" presStyleCnt="2"/>
      <dgm:spPr/>
    </dgm:pt>
    <dgm:pt modelId="{9DC3484E-92FE-44C1-A530-70BA3417083B}" type="pres">
      <dgm:prSet presAssocID="{8D75BE26-8147-4BE9-A1A4-FC511FE6AC12}" presName="descendantBox" presStyleCnt="0"/>
      <dgm:spPr/>
    </dgm:pt>
    <dgm:pt modelId="{F288E6DB-C372-4569-A40C-EC6FE0F60034}" type="pres">
      <dgm:prSet presAssocID="{B8DD51D0-7271-41B4-8E8A-9EB020D51747}" presName="childTextBox" presStyleLbl="fgAccFollowNode1" presStyleIdx="0" presStyleCnt="3">
        <dgm:presLayoutVars>
          <dgm:bulletEnabled val="1"/>
        </dgm:presLayoutVars>
      </dgm:prSet>
      <dgm:spPr/>
    </dgm:pt>
    <dgm:pt modelId="{45E1E06F-47B3-4AF0-B7B2-6527B3011138}" type="pres">
      <dgm:prSet presAssocID="{E1F257A2-F253-40B2-8199-387A205D8209}" presName="childTextBox" presStyleLbl="fgAccFollowNode1" presStyleIdx="1" presStyleCnt="3">
        <dgm:presLayoutVars>
          <dgm:bulletEnabled val="1"/>
        </dgm:presLayoutVars>
      </dgm:prSet>
      <dgm:spPr/>
    </dgm:pt>
    <dgm:pt modelId="{D9127AD3-3A37-432F-BD82-D9A8D70C806B}" type="pres">
      <dgm:prSet presAssocID="{E32AF1C0-5286-4920-B2AC-CBCE6391B5B3}" presName="childTextBox" presStyleLbl="fgAccFollowNode1" presStyleIdx="2" presStyleCnt="3">
        <dgm:presLayoutVars>
          <dgm:bulletEnabled val="1"/>
        </dgm:presLayoutVars>
      </dgm:prSet>
      <dgm:spPr/>
    </dgm:pt>
    <dgm:pt modelId="{4509D322-3C53-489F-96A5-7EE54CBBEC8C}" type="pres">
      <dgm:prSet presAssocID="{EC0FE4EF-077C-4355-BDC1-DB46A0715278}" presName="sp" presStyleCnt="0"/>
      <dgm:spPr/>
    </dgm:pt>
    <dgm:pt modelId="{95EE17C0-5F56-433C-9626-AF6CD404B8B6}" type="pres">
      <dgm:prSet presAssocID="{DC7C16F0-9795-41F3-87E4-C9A51E317E11}" presName="arrowAndChildren" presStyleCnt="0"/>
      <dgm:spPr/>
    </dgm:pt>
    <dgm:pt modelId="{0E07C358-4620-48BD-9371-BC2A5EC931B9}" type="pres">
      <dgm:prSet presAssocID="{DC7C16F0-9795-41F3-87E4-C9A51E317E11}" presName="parentTextArrow" presStyleLbl="node1" presStyleIdx="1" presStyleCnt="2"/>
      <dgm:spPr/>
    </dgm:pt>
  </dgm:ptLst>
  <dgm:cxnLst>
    <dgm:cxn modelId="{6DE5A402-70B4-4724-A3AF-B9AF6A885224}" type="presOf" srcId="{DC7C16F0-9795-41F3-87E4-C9A51E317E11}" destId="{0E07C358-4620-48BD-9371-BC2A5EC931B9}" srcOrd="0" destOrd="0" presId="urn:microsoft.com/office/officeart/2005/8/layout/process4"/>
    <dgm:cxn modelId="{9830F016-8B76-4E20-A88C-B9997C48055A}" type="presOf" srcId="{B8DD51D0-7271-41B4-8E8A-9EB020D51747}" destId="{F288E6DB-C372-4569-A40C-EC6FE0F60034}" srcOrd="0" destOrd="0" presId="urn:microsoft.com/office/officeart/2005/8/layout/process4"/>
    <dgm:cxn modelId="{52B84C2C-07EB-4A4A-9439-CA6F3574F6AB}" type="presOf" srcId="{8D75BE26-8147-4BE9-A1A4-FC511FE6AC12}" destId="{F284233D-6CB9-414C-8A60-0A4C8171484E}" srcOrd="0" destOrd="0" presId="urn:microsoft.com/office/officeart/2005/8/layout/process4"/>
    <dgm:cxn modelId="{698A1C3F-7CEC-4939-A775-4EA0BF797B0F}" srcId="{349D9EC3-0709-40C6-8C91-FC49995C63C3}" destId="{DC7C16F0-9795-41F3-87E4-C9A51E317E11}" srcOrd="0" destOrd="0" parTransId="{13C31BAF-016F-416A-B7BA-DDAC16910810}" sibTransId="{EC0FE4EF-077C-4355-BDC1-DB46A0715278}"/>
    <dgm:cxn modelId="{BE352D6B-69C3-42DA-A663-9CD09FA31C1E}" srcId="{8D75BE26-8147-4BE9-A1A4-FC511FE6AC12}" destId="{E1F257A2-F253-40B2-8199-387A205D8209}" srcOrd="1" destOrd="0" parTransId="{6DF380B1-CD87-473D-9EB9-BE98D938B45B}" sibTransId="{F1A1B715-CEBF-490E-A919-AD3A27D62F94}"/>
    <dgm:cxn modelId="{871AD46D-1978-4DDD-8096-6112733020D1}" type="presOf" srcId="{E1F257A2-F253-40B2-8199-387A205D8209}" destId="{45E1E06F-47B3-4AF0-B7B2-6527B3011138}" srcOrd="0" destOrd="0" presId="urn:microsoft.com/office/officeart/2005/8/layout/process4"/>
    <dgm:cxn modelId="{F42BF572-AAAB-407E-BA0B-2C07251DC0D4}" type="presOf" srcId="{8D75BE26-8147-4BE9-A1A4-FC511FE6AC12}" destId="{2D354CDC-8DA3-4056-9ABC-4063A20502B6}" srcOrd="1" destOrd="0" presId="urn:microsoft.com/office/officeart/2005/8/layout/process4"/>
    <dgm:cxn modelId="{BFFF7057-F7E2-497D-A60B-1AF55626A9DC}" srcId="{349D9EC3-0709-40C6-8C91-FC49995C63C3}" destId="{8D75BE26-8147-4BE9-A1A4-FC511FE6AC12}" srcOrd="1" destOrd="0" parTransId="{F1643F5D-41DF-4B07-A1C6-0EBEA842C797}" sibTransId="{36CE30CF-D9FE-4034-BAB8-2FEB361A7122}"/>
    <dgm:cxn modelId="{59FA857E-64AC-41E9-9F65-6AA58835C06F}" srcId="{8D75BE26-8147-4BE9-A1A4-FC511FE6AC12}" destId="{E32AF1C0-5286-4920-B2AC-CBCE6391B5B3}" srcOrd="2" destOrd="0" parTransId="{098BE466-1624-4649-A3B6-624EFB10B237}" sibTransId="{BC2DEBBA-A052-4B24-B52F-73D59FDAE16A}"/>
    <dgm:cxn modelId="{4694B18F-98D0-45B7-B86C-988889B7F4DD}" type="presOf" srcId="{349D9EC3-0709-40C6-8C91-FC49995C63C3}" destId="{9BC54B55-FC82-424B-BB14-0685B966FABD}" srcOrd="0" destOrd="0" presId="urn:microsoft.com/office/officeart/2005/8/layout/process4"/>
    <dgm:cxn modelId="{C16228A4-7AFF-4C06-880D-23F78CC3EEFD}" srcId="{8D75BE26-8147-4BE9-A1A4-FC511FE6AC12}" destId="{B8DD51D0-7271-41B4-8E8A-9EB020D51747}" srcOrd="0" destOrd="0" parTransId="{5163F636-90F3-45C9-8511-985DD3DBF329}" sibTransId="{9E50B6CA-0328-4CF4-AABF-3A9C211C8E85}"/>
    <dgm:cxn modelId="{253B57B6-675E-49CB-A28F-B781C4E2712A}" type="presOf" srcId="{E32AF1C0-5286-4920-B2AC-CBCE6391B5B3}" destId="{D9127AD3-3A37-432F-BD82-D9A8D70C806B}" srcOrd="0" destOrd="0" presId="urn:microsoft.com/office/officeart/2005/8/layout/process4"/>
    <dgm:cxn modelId="{3595FB4E-F221-4500-A0F7-D23703E4555F}" type="presParOf" srcId="{9BC54B55-FC82-424B-BB14-0685B966FABD}" destId="{4D356055-5DC1-4A7C-871F-286F80F670AF}" srcOrd="0" destOrd="0" presId="urn:microsoft.com/office/officeart/2005/8/layout/process4"/>
    <dgm:cxn modelId="{13DAF6DC-C5E2-4747-98D5-E84AA8EA2B17}" type="presParOf" srcId="{4D356055-5DC1-4A7C-871F-286F80F670AF}" destId="{F284233D-6CB9-414C-8A60-0A4C8171484E}" srcOrd="0" destOrd="0" presId="urn:microsoft.com/office/officeart/2005/8/layout/process4"/>
    <dgm:cxn modelId="{4EE42244-9653-49F7-B734-E82D66E07CAB}" type="presParOf" srcId="{4D356055-5DC1-4A7C-871F-286F80F670AF}" destId="{2D354CDC-8DA3-4056-9ABC-4063A20502B6}" srcOrd="1" destOrd="0" presId="urn:microsoft.com/office/officeart/2005/8/layout/process4"/>
    <dgm:cxn modelId="{982C096B-01FB-4338-BD0B-2D8050171244}" type="presParOf" srcId="{4D356055-5DC1-4A7C-871F-286F80F670AF}" destId="{9DC3484E-92FE-44C1-A530-70BA3417083B}" srcOrd="2" destOrd="0" presId="urn:microsoft.com/office/officeart/2005/8/layout/process4"/>
    <dgm:cxn modelId="{8C7569D4-2CF2-40EA-815A-7860DC8AF9EF}" type="presParOf" srcId="{9DC3484E-92FE-44C1-A530-70BA3417083B}" destId="{F288E6DB-C372-4569-A40C-EC6FE0F60034}" srcOrd="0" destOrd="0" presId="urn:microsoft.com/office/officeart/2005/8/layout/process4"/>
    <dgm:cxn modelId="{BF11DC27-6CDB-481D-B4F2-31A209491E57}" type="presParOf" srcId="{9DC3484E-92FE-44C1-A530-70BA3417083B}" destId="{45E1E06F-47B3-4AF0-B7B2-6527B3011138}" srcOrd="1" destOrd="0" presId="urn:microsoft.com/office/officeart/2005/8/layout/process4"/>
    <dgm:cxn modelId="{4E1ADAB1-0E6A-4B53-9B53-C14F26C90C73}" type="presParOf" srcId="{9DC3484E-92FE-44C1-A530-70BA3417083B}" destId="{D9127AD3-3A37-432F-BD82-D9A8D70C806B}" srcOrd="2" destOrd="0" presId="urn:microsoft.com/office/officeart/2005/8/layout/process4"/>
    <dgm:cxn modelId="{DF255E43-3BE8-4360-AB9C-A99960A5AD0F}" type="presParOf" srcId="{9BC54B55-FC82-424B-BB14-0685B966FABD}" destId="{4509D322-3C53-489F-96A5-7EE54CBBEC8C}" srcOrd="1" destOrd="0" presId="urn:microsoft.com/office/officeart/2005/8/layout/process4"/>
    <dgm:cxn modelId="{9B666F9C-8173-4C98-ABCA-3D0467FD3C79}" type="presParOf" srcId="{9BC54B55-FC82-424B-BB14-0685B966FABD}" destId="{95EE17C0-5F56-433C-9626-AF6CD404B8B6}" srcOrd="2" destOrd="0" presId="urn:microsoft.com/office/officeart/2005/8/layout/process4"/>
    <dgm:cxn modelId="{7FD85D90-8EB5-4C98-9477-09E3AC0B1392}" type="presParOf" srcId="{95EE17C0-5F56-433C-9626-AF6CD404B8B6}" destId="{0E07C358-4620-48BD-9371-BC2A5EC931B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9D9EC3-0709-40C6-8C91-FC49995C63C3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C7C16F0-9795-41F3-87E4-C9A51E317E11}">
      <dgm:prSet/>
      <dgm:spPr/>
      <dgm:t>
        <a:bodyPr/>
        <a:lstStyle/>
        <a:p>
          <a:r>
            <a:rPr lang="en-US" b="0" i="0" dirty="0"/>
            <a:t>Description: Our tailored features for end-users boosted revenue by 10% and increased paid search advertising revenue by 23%.</a:t>
          </a:r>
          <a:endParaRPr lang="en-US" dirty="0"/>
        </a:p>
      </dgm:t>
    </dgm:pt>
    <dgm:pt modelId="{13C31BAF-016F-416A-B7BA-DDAC16910810}" type="parTrans" cxnId="{698A1C3F-7CEC-4939-A775-4EA0BF797B0F}">
      <dgm:prSet/>
      <dgm:spPr/>
      <dgm:t>
        <a:bodyPr/>
        <a:lstStyle/>
        <a:p>
          <a:endParaRPr lang="en-US"/>
        </a:p>
      </dgm:t>
    </dgm:pt>
    <dgm:pt modelId="{EC0FE4EF-077C-4355-BDC1-DB46A0715278}" type="sibTrans" cxnId="{698A1C3F-7CEC-4939-A775-4EA0BF797B0F}">
      <dgm:prSet/>
      <dgm:spPr/>
      <dgm:t>
        <a:bodyPr/>
        <a:lstStyle/>
        <a:p>
          <a:endParaRPr lang="en-US"/>
        </a:p>
      </dgm:t>
    </dgm:pt>
    <dgm:pt modelId="{8D75BE26-8147-4BE9-A1A4-FC511FE6AC12}">
      <dgm:prSet/>
      <dgm:spPr/>
      <dgm:t>
        <a:bodyPr/>
        <a:lstStyle/>
        <a:p>
          <a:r>
            <a:rPr lang="en-US" b="0" i="0"/>
            <a:t>Key Points:</a:t>
          </a:r>
          <a:endParaRPr lang="en-US"/>
        </a:p>
      </dgm:t>
    </dgm:pt>
    <dgm:pt modelId="{F1643F5D-41DF-4B07-A1C6-0EBEA842C797}" type="parTrans" cxnId="{BFFF7057-F7E2-497D-A60B-1AF55626A9DC}">
      <dgm:prSet/>
      <dgm:spPr/>
      <dgm:t>
        <a:bodyPr/>
        <a:lstStyle/>
        <a:p>
          <a:endParaRPr lang="en-US"/>
        </a:p>
      </dgm:t>
    </dgm:pt>
    <dgm:pt modelId="{36CE30CF-D9FE-4034-BAB8-2FEB361A7122}" type="sibTrans" cxnId="{BFFF7057-F7E2-497D-A60B-1AF55626A9DC}">
      <dgm:prSet/>
      <dgm:spPr/>
      <dgm:t>
        <a:bodyPr/>
        <a:lstStyle/>
        <a:p>
          <a:endParaRPr lang="en-US"/>
        </a:p>
      </dgm:t>
    </dgm:pt>
    <dgm:pt modelId="{B8DD51D0-7271-41B4-8E8A-9EB020D51747}">
      <dgm:prSet/>
      <dgm:spPr/>
      <dgm:t>
        <a:bodyPr/>
        <a:lstStyle/>
        <a:p>
          <a:r>
            <a:rPr lang="en-US" b="0" i="0" dirty="0"/>
            <a:t>Identifying User Needs: Surveys, Feedback Analysis</a:t>
          </a:r>
          <a:endParaRPr lang="en-US" dirty="0"/>
        </a:p>
      </dgm:t>
    </dgm:pt>
    <dgm:pt modelId="{5163F636-90F3-45C9-8511-985DD3DBF329}" type="parTrans" cxnId="{C16228A4-7AFF-4C06-880D-23F78CC3EEFD}">
      <dgm:prSet/>
      <dgm:spPr/>
      <dgm:t>
        <a:bodyPr/>
        <a:lstStyle/>
        <a:p>
          <a:endParaRPr lang="en-US"/>
        </a:p>
      </dgm:t>
    </dgm:pt>
    <dgm:pt modelId="{9E50B6CA-0328-4CF4-AABF-3A9C211C8E85}" type="sibTrans" cxnId="{C16228A4-7AFF-4C06-880D-23F78CC3EEFD}">
      <dgm:prSet/>
      <dgm:spPr/>
      <dgm:t>
        <a:bodyPr/>
        <a:lstStyle/>
        <a:p>
          <a:endParaRPr lang="en-US"/>
        </a:p>
      </dgm:t>
    </dgm:pt>
    <dgm:pt modelId="{E1F257A2-F253-40B2-8199-387A205D8209}">
      <dgm:prSet/>
      <dgm:spPr/>
      <dgm:t>
        <a:bodyPr/>
        <a:lstStyle/>
        <a:p>
          <a:r>
            <a:rPr lang="en-US" b="0" i="0" dirty="0"/>
            <a:t>Customization Process: Agile Development, User Testing</a:t>
          </a:r>
          <a:endParaRPr lang="en-US" dirty="0"/>
        </a:p>
      </dgm:t>
    </dgm:pt>
    <dgm:pt modelId="{6DF380B1-CD87-473D-9EB9-BE98D938B45B}" type="parTrans" cxnId="{BE352D6B-69C3-42DA-A663-9CD09FA31C1E}">
      <dgm:prSet/>
      <dgm:spPr/>
      <dgm:t>
        <a:bodyPr/>
        <a:lstStyle/>
        <a:p>
          <a:endParaRPr lang="en-US"/>
        </a:p>
      </dgm:t>
    </dgm:pt>
    <dgm:pt modelId="{F1A1B715-CEBF-490E-A919-AD3A27D62F94}" type="sibTrans" cxnId="{BE352D6B-69C3-42DA-A663-9CD09FA31C1E}">
      <dgm:prSet/>
      <dgm:spPr/>
      <dgm:t>
        <a:bodyPr/>
        <a:lstStyle/>
        <a:p>
          <a:endParaRPr lang="en-US"/>
        </a:p>
      </dgm:t>
    </dgm:pt>
    <dgm:pt modelId="{E32AF1C0-5286-4920-B2AC-CBCE6391B5B3}">
      <dgm:prSet/>
      <dgm:spPr/>
      <dgm:t>
        <a:bodyPr/>
        <a:lstStyle/>
        <a:p>
          <a:r>
            <a:rPr lang="en-US" b="0" i="0" dirty="0"/>
            <a:t>Revenue Impact and Advertising Boost: Analyzing Conversion Rates, ROI Metrics</a:t>
          </a:r>
          <a:endParaRPr lang="en-US" dirty="0"/>
        </a:p>
      </dgm:t>
    </dgm:pt>
    <dgm:pt modelId="{098BE466-1624-4649-A3B6-624EFB10B237}" type="parTrans" cxnId="{59FA857E-64AC-41E9-9F65-6AA58835C06F}">
      <dgm:prSet/>
      <dgm:spPr/>
      <dgm:t>
        <a:bodyPr/>
        <a:lstStyle/>
        <a:p>
          <a:endParaRPr lang="en-US"/>
        </a:p>
      </dgm:t>
    </dgm:pt>
    <dgm:pt modelId="{BC2DEBBA-A052-4B24-B52F-73D59FDAE16A}" type="sibTrans" cxnId="{59FA857E-64AC-41E9-9F65-6AA58835C06F}">
      <dgm:prSet/>
      <dgm:spPr/>
      <dgm:t>
        <a:bodyPr/>
        <a:lstStyle/>
        <a:p>
          <a:endParaRPr lang="en-US"/>
        </a:p>
      </dgm:t>
    </dgm:pt>
    <dgm:pt modelId="{9BC54B55-FC82-424B-BB14-0685B966FABD}" type="pres">
      <dgm:prSet presAssocID="{349D9EC3-0709-40C6-8C91-FC49995C63C3}" presName="Name0" presStyleCnt="0">
        <dgm:presLayoutVars>
          <dgm:dir/>
          <dgm:animLvl val="lvl"/>
          <dgm:resizeHandles val="exact"/>
        </dgm:presLayoutVars>
      </dgm:prSet>
      <dgm:spPr/>
    </dgm:pt>
    <dgm:pt modelId="{4D356055-5DC1-4A7C-871F-286F80F670AF}" type="pres">
      <dgm:prSet presAssocID="{8D75BE26-8147-4BE9-A1A4-FC511FE6AC12}" presName="boxAndChildren" presStyleCnt="0"/>
      <dgm:spPr/>
    </dgm:pt>
    <dgm:pt modelId="{F284233D-6CB9-414C-8A60-0A4C8171484E}" type="pres">
      <dgm:prSet presAssocID="{8D75BE26-8147-4BE9-A1A4-FC511FE6AC12}" presName="parentTextBox" presStyleLbl="node1" presStyleIdx="0" presStyleCnt="2"/>
      <dgm:spPr/>
    </dgm:pt>
    <dgm:pt modelId="{2D354CDC-8DA3-4056-9ABC-4063A20502B6}" type="pres">
      <dgm:prSet presAssocID="{8D75BE26-8147-4BE9-A1A4-FC511FE6AC12}" presName="entireBox" presStyleLbl="node1" presStyleIdx="0" presStyleCnt="2"/>
      <dgm:spPr/>
    </dgm:pt>
    <dgm:pt modelId="{9DC3484E-92FE-44C1-A530-70BA3417083B}" type="pres">
      <dgm:prSet presAssocID="{8D75BE26-8147-4BE9-A1A4-FC511FE6AC12}" presName="descendantBox" presStyleCnt="0"/>
      <dgm:spPr/>
    </dgm:pt>
    <dgm:pt modelId="{F288E6DB-C372-4569-A40C-EC6FE0F60034}" type="pres">
      <dgm:prSet presAssocID="{B8DD51D0-7271-41B4-8E8A-9EB020D51747}" presName="childTextBox" presStyleLbl="fgAccFollowNode1" presStyleIdx="0" presStyleCnt="3">
        <dgm:presLayoutVars>
          <dgm:bulletEnabled val="1"/>
        </dgm:presLayoutVars>
      </dgm:prSet>
      <dgm:spPr/>
    </dgm:pt>
    <dgm:pt modelId="{45E1E06F-47B3-4AF0-B7B2-6527B3011138}" type="pres">
      <dgm:prSet presAssocID="{E1F257A2-F253-40B2-8199-387A205D8209}" presName="childTextBox" presStyleLbl="fgAccFollowNode1" presStyleIdx="1" presStyleCnt="3">
        <dgm:presLayoutVars>
          <dgm:bulletEnabled val="1"/>
        </dgm:presLayoutVars>
      </dgm:prSet>
      <dgm:spPr/>
    </dgm:pt>
    <dgm:pt modelId="{D9127AD3-3A37-432F-BD82-D9A8D70C806B}" type="pres">
      <dgm:prSet presAssocID="{E32AF1C0-5286-4920-B2AC-CBCE6391B5B3}" presName="childTextBox" presStyleLbl="fgAccFollowNode1" presStyleIdx="2" presStyleCnt="3">
        <dgm:presLayoutVars>
          <dgm:bulletEnabled val="1"/>
        </dgm:presLayoutVars>
      </dgm:prSet>
      <dgm:spPr/>
    </dgm:pt>
    <dgm:pt modelId="{4509D322-3C53-489F-96A5-7EE54CBBEC8C}" type="pres">
      <dgm:prSet presAssocID="{EC0FE4EF-077C-4355-BDC1-DB46A0715278}" presName="sp" presStyleCnt="0"/>
      <dgm:spPr/>
    </dgm:pt>
    <dgm:pt modelId="{95EE17C0-5F56-433C-9626-AF6CD404B8B6}" type="pres">
      <dgm:prSet presAssocID="{DC7C16F0-9795-41F3-87E4-C9A51E317E11}" presName="arrowAndChildren" presStyleCnt="0"/>
      <dgm:spPr/>
    </dgm:pt>
    <dgm:pt modelId="{0E07C358-4620-48BD-9371-BC2A5EC931B9}" type="pres">
      <dgm:prSet presAssocID="{DC7C16F0-9795-41F3-87E4-C9A51E317E11}" presName="parentTextArrow" presStyleLbl="node1" presStyleIdx="1" presStyleCnt="2"/>
      <dgm:spPr/>
    </dgm:pt>
  </dgm:ptLst>
  <dgm:cxnLst>
    <dgm:cxn modelId="{6DE5A402-70B4-4724-A3AF-B9AF6A885224}" type="presOf" srcId="{DC7C16F0-9795-41F3-87E4-C9A51E317E11}" destId="{0E07C358-4620-48BD-9371-BC2A5EC931B9}" srcOrd="0" destOrd="0" presId="urn:microsoft.com/office/officeart/2005/8/layout/process4"/>
    <dgm:cxn modelId="{9830F016-8B76-4E20-A88C-B9997C48055A}" type="presOf" srcId="{B8DD51D0-7271-41B4-8E8A-9EB020D51747}" destId="{F288E6DB-C372-4569-A40C-EC6FE0F60034}" srcOrd="0" destOrd="0" presId="urn:microsoft.com/office/officeart/2005/8/layout/process4"/>
    <dgm:cxn modelId="{52B84C2C-07EB-4A4A-9439-CA6F3574F6AB}" type="presOf" srcId="{8D75BE26-8147-4BE9-A1A4-FC511FE6AC12}" destId="{F284233D-6CB9-414C-8A60-0A4C8171484E}" srcOrd="0" destOrd="0" presId="urn:microsoft.com/office/officeart/2005/8/layout/process4"/>
    <dgm:cxn modelId="{698A1C3F-7CEC-4939-A775-4EA0BF797B0F}" srcId="{349D9EC3-0709-40C6-8C91-FC49995C63C3}" destId="{DC7C16F0-9795-41F3-87E4-C9A51E317E11}" srcOrd="0" destOrd="0" parTransId="{13C31BAF-016F-416A-B7BA-DDAC16910810}" sibTransId="{EC0FE4EF-077C-4355-BDC1-DB46A0715278}"/>
    <dgm:cxn modelId="{BE352D6B-69C3-42DA-A663-9CD09FA31C1E}" srcId="{8D75BE26-8147-4BE9-A1A4-FC511FE6AC12}" destId="{E1F257A2-F253-40B2-8199-387A205D8209}" srcOrd="1" destOrd="0" parTransId="{6DF380B1-CD87-473D-9EB9-BE98D938B45B}" sibTransId="{F1A1B715-CEBF-490E-A919-AD3A27D62F94}"/>
    <dgm:cxn modelId="{871AD46D-1978-4DDD-8096-6112733020D1}" type="presOf" srcId="{E1F257A2-F253-40B2-8199-387A205D8209}" destId="{45E1E06F-47B3-4AF0-B7B2-6527B3011138}" srcOrd="0" destOrd="0" presId="urn:microsoft.com/office/officeart/2005/8/layout/process4"/>
    <dgm:cxn modelId="{F42BF572-AAAB-407E-BA0B-2C07251DC0D4}" type="presOf" srcId="{8D75BE26-8147-4BE9-A1A4-FC511FE6AC12}" destId="{2D354CDC-8DA3-4056-9ABC-4063A20502B6}" srcOrd="1" destOrd="0" presId="urn:microsoft.com/office/officeart/2005/8/layout/process4"/>
    <dgm:cxn modelId="{BFFF7057-F7E2-497D-A60B-1AF55626A9DC}" srcId="{349D9EC3-0709-40C6-8C91-FC49995C63C3}" destId="{8D75BE26-8147-4BE9-A1A4-FC511FE6AC12}" srcOrd="1" destOrd="0" parTransId="{F1643F5D-41DF-4B07-A1C6-0EBEA842C797}" sibTransId="{36CE30CF-D9FE-4034-BAB8-2FEB361A7122}"/>
    <dgm:cxn modelId="{59FA857E-64AC-41E9-9F65-6AA58835C06F}" srcId="{8D75BE26-8147-4BE9-A1A4-FC511FE6AC12}" destId="{E32AF1C0-5286-4920-B2AC-CBCE6391B5B3}" srcOrd="2" destOrd="0" parTransId="{098BE466-1624-4649-A3B6-624EFB10B237}" sibTransId="{BC2DEBBA-A052-4B24-B52F-73D59FDAE16A}"/>
    <dgm:cxn modelId="{4694B18F-98D0-45B7-B86C-988889B7F4DD}" type="presOf" srcId="{349D9EC3-0709-40C6-8C91-FC49995C63C3}" destId="{9BC54B55-FC82-424B-BB14-0685B966FABD}" srcOrd="0" destOrd="0" presId="urn:microsoft.com/office/officeart/2005/8/layout/process4"/>
    <dgm:cxn modelId="{C16228A4-7AFF-4C06-880D-23F78CC3EEFD}" srcId="{8D75BE26-8147-4BE9-A1A4-FC511FE6AC12}" destId="{B8DD51D0-7271-41B4-8E8A-9EB020D51747}" srcOrd="0" destOrd="0" parTransId="{5163F636-90F3-45C9-8511-985DD3DBF329}" sibTransId="{9E50B6CA-0328-4CF4-AABF-3A9C211C8E85}"/>
    <dgm:cxn modelId="{253B57B6-675E-49CB-A28F-B781C4E2712A}" type="presOf" srcId="{E32AF1C0-5286-4920-B2AC-CBCE6391B5B3}" destId="{D9127AD3-3A37-432F-BD82-D9A8D70C806B}" srcOrd="0" destOrd="0" presId="urn:microsoft.com/office/officeart/2005/8/layout/process4"/>
    <dgm:cxn modelId="{3595FB4E-F221-4500-A0F7-D23703E4555F}" type="presParOf" srcId="{9BC54B55-FC82-424B-BB14-0685B966FABD}" destId="{4D356055-5DC1-4A7C-871F-286F80F670AF}" srcOrd="0" destOrd="0" presId="urn:microsoft.com/office/officeart/2005/8/layout/process4"/>
    <dgm:cxn modelId="{13DAF6DC-C5E2-4747-98D5-E84AA8EA2B17}" type="presParOf" srcId="{4D356055-5DC1-4A7C-871F-286F80F670AF}" destId="{F284233D-6CB9-414C-8A60-0A4C8171484E}" srcOrd="0" destOrd="0" presId="urn:microsoft.com/office/officeart/2005/8/layout/process4"/>
    <dgm:cxn modelId="{4EE42244-9653-49F7-B734-E82D66E07CAB}" type="presParOf" srcId="{4D356055-5DC1-4A7C-871F-286F80F670AF}" destId="{2D354CDC-8DA3-4056-9ABC-4063A20502B6}" srcOrd="1" destOrd="0" presId="urn:microsoft.com/office/officeart/2005/8/layout/process4"/>
    <dgm:cxn modelId="{982C096B-01FB-4338-BD0B-2D8050171244}" type="presParOf" srcId="{4D356055-5DC1-4A7C-871F-286F80F670AF}" destId="{9DC3484E-92FE-44C1-A530-70BA3417083B}" srcOrd="2" destOrd="0" presId="urn:microsoft.com/office/officeart/2005/8/layout/process4"/>
    <dgm:cxn modelId="{8C7569D4-2CF2-40EA-815A-7860DC8AF9EF}" type="presParOf" srcId="{9DC3484E-92FE-44C1-A530-70BA3417083B}" destId="{F288E6DB-C372-4569-A40C-EC6FE0F60034}" srcOrd="0" destOrd="0" presId="urn:microsoft.com/office/officeart/2005/8/layout/process4"/>
    <dgm:cxn modelId="{BF11DC27-6CDB-481D-B4F2-31A209491E57}" type="presParOf" srcId="{9DC3484E-92FE-44C1-A530-70BA3417083B}" destId="{45E1E06F-47B3-4AF0-B7B2-6527B3011138}" srcOrd="1" destOrd="0" presId="urn:microsoft.com/office/officeart/2005/8/layout/process4"/>
    <dgm:cxn modelId="{4E1ADAB1-0E6A-4B53-9B53-C14F26C90C73}" type="presParOf" srcId="{9DC3484E-92FE-44C1-A530-70BA3417083B}" destId="{D9127AD3-3A37-432F-BD82-D9A8D70C806B}" srcOrd="2" destOrd="0" presId="urn:microsoft.com/office/officeart/2005/8/layout/process4"/>
    <dgm:cxn modelId="{DF255E43-3BE8-4360-AB9C-A99960A5AD0F}" type="presParOf" srcId="{9BC54B55-FC82-424B-BB14-0685B966FABD}" destId="{4509D322-3C53-489F-96A5-7EE54CBBEC8C}" srcOrd="1" destOrd="0" presId="urn:microsoft.com/office/officeart/2005/8/layout/process4"/>
    <dgm:cxn modelId="{9B666F9C-8173-4C98-ABCA-3D0467FD3C79}" type="presParOf" srcId="{9BC54B55-FC82-424B-BB14-0685B966FABD}" destId="{95EE17C0-5F56-433C-9626-AF6CD404B8B6}" srcOrd="2" destOrd="0" presId="urn:microsoft.com/office/officeart/2005/8/layout/process4"/>
    <dgm:cxn modelId="{7FD85D90-8EB5-4C98-9477-09E3AC0B1392}" type="presParOf" srcId="{95EE17C0-5F56-433C-9626-AF6CD404B8B6}" destId="{0E07C358-4620-48BD-9371-BC2A5EC931B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9D9EC3-0709-40C6-8C91-FC49995C63C3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C7C16F0-9795-41F3-87E4-C9A51E317E11}">
      <dgm:prSet custT="1"/>
      <dgm:spPr/>
      <dgm:t>
        <a:bodyPr/>
        <a:lstStyle/>
        <a:p>
          <a:r>
            <a:rPr lang="en-US" sz="2700" b="0" i="0" dirty="0">
              <a:solidFill>
                <a:schemeClr val="bg1"/>
              </a:solidFill>
              <a:effectLst/>
              <a:latin typeface="+mn-lt"/>
            </a:rPr>
            <a:t>Description</a:t>
          </a:r>
          <a:r>
            <a:rPr lang="en-US" sz="2600" b="0" i="0" dirty="0">
              <a:solidFill>
                <a:schemeClr val="bg1"/>
              </a:solidFill>
              <a:effectLst/>
              <a:latin typeface="+mn-lt"/>
            </a:rPr>
            <a:t>: A/B testing optimized website conversion rates, resulting in a 15% increase in online sales.</a:t>
          </a:r>
          <a:endParaRPr lang="en-US" sz="2600" dirty="0">
            <a:solidFill>
              <a:schemeClr val="bg1"/>
            </a:solidFill>
            <a:latin typeface="+mn-lt"/>
          </a:endParaRPr>
        </a:p>
      </dgm:t>
    </dgm:pt>
    <dgm:pt modelId="{13C31BAF-016F-416A-B7BA-DDAC16910810}" type="parTrans" cxnId="{698A1C3F-7CEC-4939-A775-4EA0BF797B0F}">
      <dgm:prSet/>
      <dgm:spPr/>
      <dgm:t>
        <a:bodyPr/>
        <a:lstStyle/>
        <a:p>
          <a:endParaRPr lang="en-US"/>
        </a:p>
      </dgm:t>
    </dgm:pt>
    <dgm:pt modelId="{EC0FE4EF-077C-4355-BDC1-DB46A0715278}" type="sibTrans" cxnId="{698A1C3F-7CEC-4939-A775-4EA0BF797B0F}">
      <dgm:prSet/>
      <dgm:spPr/>
      <dgm:t>
        <a:bodyPr/>
        <a:lstStyle/>
        <a:p>
          <a:endParaRPr lang="en-US"/>
        </a:p>
      </dgm:t>
    </dgm:pt>
    <dgm:pt modelId="{8D75BE26-8147-4BE9-A1A4-FC511FE6AC12}">
      <dgm:prSet/>
      <dgm:spPr/>
      <dgm:t>
        <a:bodyPr/>
        <a:lstStyle/>
        <a:p>
          <a:r>
            <a:rPr lang="en-US" b="0" i="0"/>
            <a:t>Key Points:</a:t>
          </a:r>
          <a:endParaRPr lang="en-US"/>
        </a:p>
      </dgm:t>
    </dgm:pt>
    <dgm:pt modelId="{F1643F5D-41DF-4B07-A1C6-0EBEA842C797}" type="parTrans" cxnId="{BFFF7057-F7E2-497D-A60B-1AF55626A9DC}">
      <dgm:prSet/>
      <dgm:spPr/>
      <dgm:t>
        <a:bodyPr/>
        <a:lstStyle/>
        <a:p>
          <a:endParaRPr lang="en-US"/>
        </a:p>
      </dgm:t>
    </dgm:pt>
    <dgm:pt modelId="{36CE30CF-D9FE-4034-BAB8-2FEB361A7122}" type="sibTrans" cxnId="{BFFF7057-F7E2-497D-A60B-1AF55626A9DC}">
      <dgm:prSet/>
      <dgm:spPr/>
      <dgm:t>
        <a:bodyPr/>
        <a:lstStyle/>
        <a:p>
          <a:endParaRPr lang="en-US"/>
        </a:p>
      </dgm:t>
    </dgm:pt>
    <dgm:pt modelId="{B8DD51D0-7271-41B4-8E8A-9EB020D51747}">
      <dgm:prSet/>
      <dgm:spPr/>
      <dgm:t>
        <a:bodyPr/>
        <a:lstStyle/>
        <a:p>
          <a:r>
            <a:rPr lang="en-US" b="0" i="0" dirty="0"/>
            <a:t>Understanding A/B Testing: Experimentation, Statistical Analysis</a:t>
          </a:r>
          <a:endParaRPr lang="en-US" dirty="0"/>
        </a:p>
      </dgm:t>
    </dgm:pt>
    <dgm:pt modelId="{5163F636-90F3-45C9-8511-985DD3DBF329}" type="parTrans" cxnId="{C16228A4-7AFF-4C06-880D-23F78CC3EEFD}">
      <dgm:prSet/>
      <dgm:spPr/>
      <dgm:t>
        <a:bodyPr/>
        <a:lstStyle/>
        <a:p>
          <a:endParaRPr lang="en-US"/>
        </a:p>
      </dgm:t>
    </dgm:pt>
    <dgm:pt modelId="{9E50B6CA-0328-4CF4-AABF-3A9C211C8E85}" type="sibTrans" cxnId="{C16228A4-7AFF-4C06-880D-23F78CC3EEFD}">
      <dgm:prSet/>
      <dgm:spPr/>
      <dgm:t>
        <a:bodyPr/>
        <a:lstStyle/>
        <a:p>
          <a:endParaRPr lang="en-US"/>
        </a:p>
      </dgm:t>
    </dgm:pt>
    <dgm:pt modelId="{E1F257A2-F253-40B2-8199-387A205D8209}">
      <dgm:prSet/>
      <dgm:spPr/>
      <dgm:t>
        <a:bodyPr/>
        <a:lstStyle/>
        <a:p>
          <a:r>
            <a:rPr lang="en-US" b="0" i="0" dirty="0"/>
            <a:t>Implementation Process: Test Design, Data Collection, Analysis</a:t>
          </a:r>
          <a:endParaRPr lang="en-US" dirty="0"/>
        </a:p>
      </dgm:t>
    </dgm:pt>
    <dgm:pt modelId="{6DF380B1-CD87-473D-9EB9-BE98D938B45B}" type="parTrans" cxnId="{BE352D6B-69C3-42DA-A663-9CD09FA31C1E}">
      <dgm:prSet/>
      <dgm:spPr/>
      <dgm:t>
        <a:bodyPr/>
        <a:lstStyle/>
        <a:p>
          <a:endParaRPr lang="en-US"/>
        </a:p>
      </dgm:t>
    </dgm:pt>
    <dgm:pt modelId="{F1A1B715-CEBF-490E-A919-AD3A27D62F94}" type="sibTrans" cxnId="{BE352D6B-69C3-42DA-A663-9CD09FA31C1E}">
      <dgm:prSet/>
      <dgm:spPr/>
      <dgm:t>
        <a:bodyPr/>
        <a:lstStyle/>
        <a:p>
          <a:endParaRPr lang="en-US"/>
        </a:p>
      </dgm:t>
    </dgm:pt>
    <dgm:pt modelId="{E32AF1C0-5286-4920-B2AC-CBCE6391B5B3}">
      <dgm:prSet/>
      <dgm:spPr/>
      <dgm:t>
        <a:bodyPr/>
        <a:lstStyle/>
        <a:p>
          <a:r>
            <a:rPr lang="en-US" b="0" i="0" dirty="0"/>
            <a:t>Sales Increase Achieved: Conversion Rate Comparison, Revenue Growth</a:t>
          </a:r>
          <a:endParaRPr lang="en-US" dirty="0"/>
        </a:p>
      </dgm:t>
    </dgm:pt>
    <dgm:pt modelId="{098BE466-1624-4649-A3B6-624EFB10B237}" type="parTrans" cxnId="{59FA857E-64AC-41E9-9F65-6AA58835C06F}">
      <dgm:prSet/>
      <dgm:spPr/>
      <dgm:t>
        <a:bodyPr/>
        <a:lstStyle/>
        <a:p>
          <a:endParaRPr lang="en-US"/>
        </a:p>
      </dgm:t>
    </dgm:pt>
    <dgm:pt modelId="{BC2DEBBA-A052-4B24-B52F-73D59FDAE16A}" type="sibTrans" cxnId="{59FA857E-64AC-41E9-9F65-6AA58835C06F}">
      <dgm:prSet/>
      <dgm:spPr/>
      <dgm:t>
        <a:bodyPr/>
        <a:lstStyle/>
        <a:p>
          <a:endParaRPr lang="en-US"/>
        </a:p>
      </dgm:t>
    </dgm:pt>
    <dgm:pt modelId="{9BC54B55-FC82-424B-BB14-0685B966FABD}" type="pres">
      <dgm:prSet presAssocID="{349D9EC3-0709-40C6-8C91-FC49995C63C3}" presName="Name0" presStyleCnt="0">
        <dgm:presLayoutVars>
          <dgm:dir/>
          <dgm:animLvl val="lvl"/>
          <dgm:resizeHandles val="exact"/>
        </dgm:presLayoutVars>
      </dgm:prSet>
      <dgm:spPr/>
    </dgm:pt>
    <dgm:pt modelId="{4D356055-5DC1-4A7C-871F-286F80F670AF}" type="pres">
      <dgm:prSet presAssocID="{8D75BE26-8147-4BE9-A1A4-FC511FE6AC12}" presName="boxAndChildren" presStyleCnt="0"/>
      <dgm:spPr/>
    </dgm:pt>
    <dgm:pt modelId="{F284233D-6CB9-414C-8A60-0A4C8171484E}" type="pres">
      <dgm:prSet presAssocID="{8D75BE26-8147-4BE9-A1A4-FC511FE6AC12}" presName="parentTextBox" presStyleLbl="node1" presStyleIdx="0" presStyleCnt="2"/>
      <dgm:spPr/>
    </dgm:pt>
    <dgm:pt modelId="{2D354CDC-8DA3-4056-9ABC-4063A20502B6}" type="pres">
      <dgm:prSet presAssocID="{8D75BE26-8147-4BE9-A1A4-FC511FE6AC12}" presName="entireBox" presStyleLbl="node1" presStyleIdx="0" presStyleCnt="2"/>
      <dgm:spPr/>
    </dgm:pt>
    <dgm:pt modelId="{9DC3484E-92FE-44C1-A530-70BA3417083B}" type="pres">
      <dgm:prSet presAssocID="{8D75BE26-8147-4BE9-A1A4-FC511FE6AC12}" presName="descendantBox" presStyleCnt="0"/>
      <dgm:spPr/>
    </dgm:pt>
    <dgm:pt modelId="{F288E6DB-C372-4569-A40C-EC6FE0F60034}" type="pres">
      <dgm:prSet presAssocID="{B8DD51D0-7271-41B4-8E8A-9EB020D51747}" presName="childTextBox" presStyleLbl="fgAccFollowNode1" presStyleIdx="0" presStyleCnt="3">
        <dgm:presLayoutVars>
          <dgm:bulletEnabled val="1"/>
        </dgm:presLayoutVars>
      </dgm:prSet>
      <dgm:spPr/>
    </dgm:pt>
    <dgm:pt modelId="{45E1E06F-47B3-4AF0-B7B2-6527B3011138}" type="pres">
      <dgm:prSet presAssocID="{E1F257A2-F253-40B2-8199-387A205D8209}" presName="childTextBox" presStyleLbl="fgAccFollowNode1" presStyleIdx="1" presStyleCnt="3">
        <dgm:presLayoutVars>
          <dgm:bulletEnabled val="1"/>
        </dgm:presLayoutVars>
      </dgm:prSet>
      <dgm:spPr/>
    </dgm:pt>
    <dgm:pt modelId="{D9127AD3-3A37-432F-BD82-D9A8D70C806B}" type="pres">
      <dgm:prSet presAssocID="{E32AF1C0-5286-4920-B2AC-CBCE6391B5B3}" presName="childTextBox" presStyleLbl="fgAccFollowNode1" presStyleIdx="2" presStyleCnt="3">
        <dgm:presLayoutVars>
          <dgm:bulletEnabled val="1"/>
        </dgm:presLayoutVars>
      </dgm:prSet>
      <dgm:spPr/>
    </dgm:pt>
    <dgm:pt modelId="{4509D322-3C53-489F-96A5-7EE54CBBEC8C}" type="pres">
      <dgm:prSet presAssocID="{EC0FE4EF-077C-4355-BDC1-DB46A0715278}" presName="sp" presStyleCnt="0"/>
      <dgm:spPr/>
    </dgm:pt>
    <dgm:pt modelId="{95EE17C0-5F56-433C-9626-AF6CD404B8B6}" type="pres">
      <dgm:prSet presAssocID="{DC7C16F0-9795-41F3-87E4-C9A51E317E11}" presName="arrowAndChildren" presStyleCnt="0"/>
      <dgm:spPr/>
    </dgm:pt>
    <dgm:pt modelId="{0E07C358-4620-48BD-9371-BC2A5EC931B9}" type="pres">
      <dgm:prSet presAssocID="{DC7C16F0-9795-41F3-87E4-C9A51E317E11}" presName="parentTextArrow" presStyleLbl="node1" presStyleIdx="1" presStyleCnt="2"/>
      <dgm:spPr/>
    </dgm:pt>
  </dgm:ptLst>
  <dgm:cxnLst>
    <dgm:cxn modelId="{6DE5A402-70B4-4724-A3AF-B9AF6A885224}" type="presOf" srcId="{DC7C16F0-9795-41F3-87E4-C9A51E317E11}" destId="{0E07C358-4620-48BD-9371-BC2A5EC931B9}" srcOrd="0" destOrd="0" presId="urn:microsoft.com/office/officeart/2005/8/layout/process4"/>
    <dgm:cxn modelId="{9830F016-8B76-4E20-A88C-B9997C48055A}" type="presOf" srcId="{B8DD51D0-7271-41B4-8E8A-9EB020D51747}" destId="{F288E6DB-C372-4569-A40C-EC6FE0F60034}" srcOrd="0" destOrd="0" presId="urn:microsoft.com/office/officeart/2005/8/layout/process4"/>
    <dgm:cxn modelId="{52B84C2C-07EB-4A4A-9439-CA6F3574F6AB}" type="presOf" srcId="{8D75BE26-8147-4BE9-A1A4-FC511FE6AC12}" destId="{F284233D-6CB9-414C-8A60-0A4C8171484E}" srcOrd="0" destOrd="0" presId="urn:microsoft.com/office/officeart/2005/8/layout/process4"/>
    <dgm:cxn modelId="{698A1C3F-7CEC-4939-A775-4EA0BF797B0F}" srcId="{349D9EC3-0709-40C6-8C91-FC49995C63C3}" destId="{DC7C16F0-9795-41F3-87E4-C9A51E317E11}" srcOrd="0" destOrd="0" parTransId="{13C31BAF-016F-416A-B7BA-DDAC16910810}" sibTransId="{EC0FE4EF-077C-4355-BDC1-DB46A0715278}"/>
    <dgm:cxn modelId="{BE352D6B-69C3-42DA-A663-9CD09FA31C1E}" srcId="{8D75BE26-8147-4BE9-A1A4-FC511FE6AC12}" destId="{E1F257A2-F253-40B2-8199-387A205D8209}" srcOrd="1" destOrd="0" parTransId="{6DF380B1-CD87-473D-9EB9-BE98D938B45B}" sibTransId="{F1A1B715-CEBF-490E-A919-AD3A27D62F94}"/>
    <dgm:cxn modelId="{871AD46D-1978-4DDD-8096-6112733020D1}" type="presOf" srcId="{E1F257A2-F253-40B2-8199-387A205D8209}" destId="{45E1E06F-47B3-4AF0-B7B2-6527B3011138}" srcOrd="0" destOrd="0" presId="urn:microsoft.com/office/officeart/2005/8/layout/process4"/>
    <dgm:cxn modelId="{F42BF572-AAAB-407E-BA0B-2C07251DC0D4}" type="presOf" srcId="{8D75BE26-8147-4BE9-A1A4-FC511FE6AC12}" destId="{2D354CDC-8DA3-4056-9ABC-4063A20502B6}" srcOrd="1" destOrd="0" presId="urn:microsoft.com/office/officeart/2005/8/layout/process4"/>
    <dgm:cxn modelId="{BFFF7057-F7E2-497D-A60B-1AF55626A9DC}" srcId="{349D9EC3-0709-40C6-8C91-FC49995C63C3}" destId="{8D75BE26-8147-4BE9-A1A4-FC511FE6AC12}" srcOrd="1" destOrd="0" parTransId="{F1643F5D-41DF-4B07-A1C6-0EBEA842C797}" sibTransId="{36CE30CF-D9FE-4034-BAB8-2FEB361A7122}"/>
    <dgm:cxn modelId="{59FA857E-64AC-41E9-9F65-6AA58835C06F}" srcId="{8D75BE26-8147-4BE9-A1A4-FC511FE6AC12}" destId="{E32AF1C0-5286-4920-B2AC-CBCE6391B5B3}" srcOrd="2" destOrd="0" parTransId="{098BE466-1624-4649-A3B6-624EFB10B237}" sibTransId="{BC2DEBBA-A052-4B24-B52F-73D59FDAE16A}"/>
    <dgm:cxn modelId="{4694B18F-98D0-45B7-B86C-988889B7F4DD}" type="presOf" srcId="{349D9EC3-0709-40C6-8C91-FC49995C63C3}" destId="{9BC54B55-FC82-424B-BB14-0685B966FABD}" srcOrd="0" destOrd="0" presId="urn:microsoft.com/office/officeart/2005/8/layout/process4"/>
    <dgm:cxn modelId="{C16228A4-7AFF-4C06-880D-23F78CC3EEFD}" srcId="{8D75BE26-8147-4BE9-A1A4-FC511FE6AC12}" destId="{B8DD51D0-7271-41B4-8E8A-9EB020D51747}" srcOrd="0" destOrd="0" parTransId="{5163F636-90F3-45C9-8511-985DD3DBF329}" sibTransId="{9E50B6CA-0328-4CF4-AABF-3A9C211C8E85}"/>
    <dgm:cxn modelId="{253B57B6-675E-49CB-A28F-B781C4E2712A}" type="presOf" srcId="{E32AF1C0-5286-4920-B2AC-CBCE6391B5B3}" destId="{D9127AD3-3A37-432F-BD82-D9A8D70C806B}" srcOrd="0" destOrd="0" presId="urn:microsoft.com/office/officeart/2005/8/layout/process4"/>
    <dgm:cxn modelId="{3595FB4E-F221-4500-A0F7-D23703E4555F}" type="presParOf" srcId="{9BC54B55-FC82-424B-BB14-0685B966FABD}" destId="{4D356055-5DC1-4A7C-871F-286F80F670AF}" srcOrd="0" destOrd="0" presId="urn:microsoft.com/office/officeart/2005/8/layout/process4"/>
    <dgm:cxn modelId="{13DAF6DC-C5E2-4747-98D5-E84AA8EA2B17}" type="presParOf" srcId="{4D356055-5DC1-4A7C-871F-286F80F670AF}" destId="{F284233D-6CB9-414C-8A60-0A4C8171484E}" srcOrd="0" destOrd="0" presId="urn:microsoft.com/office/officeart/2005/8/layout/process4"/>
    <dgm:cxn modelId="{4EE42244-9653-49F7-B734-E82D66E07CAB}" type="presParOf" srcId="{4D356055-5DC1-4A7C-871F-286F80F670AF}" destId="{2D354CDC-8DA3-4056-9ABC-4063A20502B6}" srcOrd="1" destOrd="0" presId="urn:microsoft.com/office/officeart/2005/8/layout/process4"/>
    <dgm:cxn modelId="{982C096B-01FB-4338-BD0B-2D8050171244}" type="presParOf" srcId="{4D356055-5DC1-4A7C-871F-286F80F670AF}" destId="{9DC3484E-92FE-44C1-A530-70BA3417083B}" srcOrd="2" destOrd="0" presId="urn:microsoft.com/office/officeart/2005/8/layout/process4"/>
    <dgm:cxn modelId="{8C7569D4-2CF2-40EA-815A-7860DC8AF9EF}" type="presParOf" srcId="{9DC3484E-92FE-44C1-A530-70BA3417083B}" destId="{F288E6DB-C372-4569-A40C-EC6FE0F60034}" srcOrd="0" destOrd="0" presId="urn:microsoft.com/office/officeart/2005/8/layout/process4"/>
    <dgm:cxn modelId="{BF11DC27-6CDB-481D-B4F2-31A209491E57}" type="presParOf" srcId="{9DC3484E-92FE-44C1-A530-70BA3417083B}" destId="{45E1E06F-47B3-4AF0-B7B2-6527B3011138}" srcOrd="1" destOrd="0" presId="urn:microsoft.com/office/officeart/2005/8/layout/process4"/>
    <dgm:cxn modelId="{4E1ADAB1-0E6A-4B53-9B53-C14F26C90C73}" type="presParOf" srcId="{9DC3484E-92FE-44C1-A530-70BA3417083B}" destId="{D9127AD3-3A37-432F-BD82-D9A8D70C806B}" srcOrd="2" destOrd="0" presId="urn:microsoft.com/office/officeart/2005/8/layout/process4"/>
    <dgm:cxn modelId="{DF255E43-3BE8-4360-AB9C-A99960A5AD0F}" type="presParOf" srcId="{9BC54B55-FC82-424B-BB14-0685B966FABD}" destId="{4509D322-3C53-489F-96A5-7EE54CBBEC8C}" srcOrd="1" destOrd="0" presId="urn:microsoft.com/office/officeart/2005/8/layout/process4"/>
    <dgm:cxn modelId="{9B666F9C-8173-4C98-ABCA-3D0467FD3C79}" type="presParOf" srcId="{9BC54B55-FC82-424B-BB14-0685B966FABD}" destId="{95EE17C0-5F56-433C-9626-AF6CD404B8B6}" srcOrd="2" destOrd="0" presId="urn:microsoft.com/office/officeart/2005/8/layout/process4"/>
    <dgm:cxn modelId="{7FD85D90-8EB5-4C98-9477-09E3AC0B1392}" type="presParOf" srcId="{95EE17C0-5F56-433C-9626-AF6CD404B8B6}" destId="{0E07C358-4620-48BD-9371-BC2A5EC931B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9D9EC3-0709-40C6-8C91-FC49995C63C3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C7C16F0-9795-41F3-87E4-C9A51E317E11}">
      <dgm:prSet/>
      <dgm:spPr/>
      <dgm:t>
        <a:bodyPr/>
        <a:lstStyle/>
        <a:p>
          <a:r>
            <a:rPr lang="en-US" b="0" i="0" dirty="0"/>
            <a:t>Description: Led cross-functional teams in developing and implementing a mobile-responsive website, leading to a 20% increase in mobile traffic and sales.</a:t>
          </a:r>
          <a:endParaRPr lang="en-US" dirty="0">
            <a:solidFill>
              <a:schemeClr val="bg1"/>
            </a:solidFill>
          </a:endParaRPr>
        </a:p>
      </dgm:t>
    </dgm:pt>
    <dgm:pt modelId="{13C31BAF-016F-416A-B7BA-DDAC16910810}" type="parTrans" cxnId="{698A1C3F-7CEC-4939-A775-4EA0BF797B0F}">
      <dgm:prSet/>
      <dgm:spPr/>
      <dgm:t>
        <a:bodyPr/>
        <a:lstStyle/>
        <a:p>
          <a:endParaRPr lang="en-US"/>
        </a:p>
      </dgm:t>
    </dgm:pt>
    <dgm:pt modelId="{EC0FE4EF-077C-4355-BDC1-DB46A0715278}" type="sibTrans" cxnId="{698A1C3F-7CEC-4939-A775-4EA0BF797B0F}">
      <dgm:prSet/>
      <dgm:spPr/>
      <dgm:t>
        <a:bodyPr/>
        <a:lstStyle/>
        <a:p>
          <a:endParaRPr lang="en-US"/>
        </a:p>
      </dgm:t>
    </dgm:pt>
    <dgm:pt modelId="{8D75BE26-8147-4BE9-A1A4-FC511FE6AC12}">
      <dgm:prSet/>
      <dgm:spPr/>
      <dgm:t>
        <a:bodyPr/>
        <a:lstStyle/>
        <a:p>
          <a:r>
            <a:rPr lang="en-US" b="0" i="0"/>
            <a:t>Key Points:</a:t>
          </a:r>
          <a:endParaRPr lang="en-US"/>
        </a:p>
      </dgm:t>
    </dgm:pt>
    <dgm:pt modelId="{F1643F5D-41DF-4B07-A1C6-0EBEA842C797}" type="parTrans" cxnId="{BFFF7057-F7E2-497D-A60B-1AF55626A9DC}">
      <dgm:prSet/>
      <dgm:spPr/>
      <dgm:t>
        <a:bodyPr/>
        <a:lstStyle/>
        <a:p>
          <a:endParaRPr lang="en-US"/>
        </a:p>
      </dgm:t>
    </dgm:pt>
    <dgm:pt modelId="{36CE30CF-D9FE-4034-BAB8-2FEB361A7122}" type="sibTrans" cxnId="{BFFF7057-F7E2-497D-A60B-1AF55626A9DC}">
      <dgm:prSet/>
      <dgm:spPr/>
      <dgm:t>
        <a:bodyPr/>
        <a:lstStyle/>
        <a:p>
          <a:endParaRPr lang="en-US"/>
        </a:p>
      </dgm:t>
    </dgm:pt>
    <dgm:pt modelId="{B8DD51D0-7271-41B4-8E8A-9EB020D51747}">
      <dgm:prSet/>
      <dgm:spPr/>
      <dgm:t>
        <a:bodyPr/>
        <a:lstStyle/>
        <a:p>
          <a:r>
            <a:rPr lang="en-US" b="0" i="0" dirty="0"/>
            <a:t>Importance of Mobile Optimization: Changing Consumer Behavior, Google Ranking</a:t>
          </a:r>
          <a:endParaRPr lang="en-US" dirty="0"/>
        </a:p>
      </dgm:t>
    </dgm:pt>
    <dgm:pt modelId="{5163F636-90F3-45C9-8511-985DD3DBF329}" type="parTrans" cxnId="{C16228A4-7AFF-4C06-880D-23F78CC3EEFD}">
      <dgm:prSet/>
      <dgm:spPr/>
      <dgm:t>
        <a:bodyPr/>
        <a:lstStyle/>
        <a:p>
          <a:endParaRPr lang="en-US"/>
        </a:p>
      </dgm:t>
    </dgm:pt>
    <dgm:pt modelId="{9E50B6CA-0328-4CF4-AABF-3A9C211C8E85}" type="sibTrans" cxnId="{C16228A4-7AFF-4C06-880D-23F78CC3EEFD}">
      <dgm:prSet/>
      <dgm:spPr/>
      <dgm:t>
        <a:bodyPr/>
        <a:lstStyle/>
        <a:p>
          <a:endParaRPr lang="en-US"/>
        </a:p>
      </dgm:t>
    </dgm:pt>
    <dgm:pt modelId="{E1F257A2-F253-40B2-8199-387A205D8209}">
      <dgm:prSet/>
      <dgm:spPr/>
      <dgm:t>
        <a:bodyPr/>
        <a:lstStyle/>
        <a:p>
          <a:r>
            <a:rPr lang="en-US" b="0" i="0" dirty="0"/>
            <a:t>Team Collaboration: UX Designers, Developers, QA Testers</a:t>
          </a:r>
          <a:endParaRPr lang="en-US" dirty="0"/>
        </a:p>
      </dgm:t>
    </dgm:pt>
    <dgm:pt modelId="{6DF380B1-CD87-473D-9EB9-BE98D938B45B}" type="parTrans" cxnId="{BE352D6B-69C3-42DA-A663-9CD09FA31C1E}">
      <dgm:prSet/>
      <dgm:spPr/>
      <dgm:t>
        <a:bodyPr/>
        <a:lstStyle/>
        <a:p>
          <a:endParaRPr lang="en-US"/>
        </a:p>
      </dgm:t>
    </dgm:pt>
    <dgm:pt modelId="{F1A1B715-CEBF-490E-A919-AD3A27D62F94}" type="sibTrans" cxnId="{BE352D6B-69C3-42DA-A663-9CD09FA31C1E}">
      <dgm:prSet/>
      <dgm:spPr/>
      <dgm:t>
        <a:bodyPr/>
        <a:lstStyle/>
        <a:p>
          <a:endParaRPr lang="en-US"/>
        </a:p>
      </dgm:t>
    </dgm:pt>
    <dgm:pt modelId="{E32AF1C0-5286-4920-B2AC-CBCE6391B5B3}">
      <dgm:prSet/>
      <dgm:spPr/>
      <dgm:t>
        <a:bodyPr/>
        <a:lstStyle/>
        <a:p>
          <a:r>
            <a:rPr lang="en-US" b="0" i="0" dirty="0"/>
            <a:t>Traffic and Sales Growth Achieved: Mobile Traffic Analytics, Conversion Rate Analysis</a:t>
          </a:r>
          <a:endParaRPr lang="en-US" dirty="0"/>
        </a:p>
      </dgm:t>
    </dgm:pt>
    <dgm:pt modelId="{098BE466-1624-4649-A3B6-624EFB10B237}" type="parTrans" cxnId="{59FA857E-64AC-41E9-9F65-6AA58835C06F}">
      <dgm:prSet/>
      <dgm:spPr/>
      <dgm:t>
        <a:bodyPr/>
        <a:lstStyle/>
        <a:p>
          <a:endParaRPr lang="en-US"/>
        </a:p>
      </dgm:t>
    </dgm:pt>
    <dgm:pt modelId="{BC2DEBBA-A052-4B24-B52F-73D59FDAE16A}" type="sibTrans" cxnId="{59FA857E-64AC-41E9-9F65-6AA58835C06F}">
      <dgm:prSet/>
      <dgm:spPr/>
      <dgm:t>
        <a:bodyPr/>
        <a:lstStyle/>
        <a:p>
          <a:endParaRPr lang="en-US"/>
        </a:p>
      </dgm:t>
    </dgm:pt>
    <dgm:pt modelId="{9BC54B55-FC82-424B-BB14-0685B966FABD}" type="pres">
      <dgm:prSet presAssocID="{349D9EC3-0709-40C6-8C91-FC49995C63C3}" presName="Name0" presStyleCnt="0">
        <dgm:presLayoutVars>
          <dgm:dir/>
          <dgm:animLvl val="lvl"/>
          <dgm:resizeHandles val="exact"/>
        </dgm:presLayoutVars>
      </dgm:prSet>
      <dgm:spPr/>
    </dgm:pt>
    <dgm:pt modelId="{4D356055-5DC1-4A7C-871F-286F80F670AF}" type="pres">
      <dgm:prSet presAssocID="{8D75BE26-8147-4BE9-A1A4-FC511FE6AC12}" presName="boxAndChildren" presStyleCnt="0"/>
      <dgm:spPr/>
    </dgm:pt>
    <dgm:pt modelId="{F284233D-6CB9-414C-8A60-0A4C8171484E}" type="pres">
      <dgm:prSet presAssocID="{8D75BE26-8147-4BE9-A1A4-FC511FE6AC12}" presName="parentTextBox" presStyleLbl="node1" presStyleIdx="0" presStyleCnt="2"/>
      <dgm:spPr/>
    </dgm:pt>
    <dgm:pt modelId="{2D354CDC-8DA3-4056-9ABC-4063A20502B6}" type="pres">
      <dgm:prSet presAssocID="{8D75BE26-8147-4BE9-A1A4-FC511FE6AC12}" presName="entireBox" presStyleLbl="node1" presStyleIdx="0" presStyleCnt="2"/>
      <dgm:spPr/>
    </dgm:pt>
    <dgm:pt modelId="{9DC3484E-92FE-44C1-A530-70BA3417083B}" type="pres">
      <dgm:prSet presAssocID="{8D75BE26-8147-4BE9-A1A4-FC511FE6AC12}" presName="descendantBox" presStyleCnt="0"/>
      <dgm:spPr/>
    </dgm:pt>
    <dgm:pt modelId="{F288E6DB-C372-4569-A40C-EC6FE0F60034}" type="pres">
      <dgm:prSet presAssocID="{B8DD51D0-7271-41B4-8E8A-9EB020D51747}" presName="childTextBox" presStyleLbl="fgAccFollowNode1" presStyleIdx="0" presStyleCnt="3">
        <dgm:presLayoutVars>
          <dgm:bulletEnabled val="1"/>
        </dgm:presLayoutVars>
      </dgm:prSet>
      <dgm:spPr/>
    </dgm:pt>
    <dgm:pt modelId="{45E1E06F-47B3-4AF0-B7B2-6527B3011138}" type="pres">
      <dgm:prSet presAssocID="{E1F257A2-F253-40B2-8199-387A205D8209}" presName="childTextBox" presStyleLbl="fgAccFollowNode1" presStyleIdx="1" presStyleCnt="3">
        <dgm:presLayoutVars>
          <dgm:bulletEnabled val="1"/>
        </dgm:presLayoutVars>
      </dgm:prSet>
      <dgm:spPr/>
    </dgm:pt>
    <dgm:pt modelId="{D9127AD3-3A37-432F-BD82-D9A8D70C806B}" type="pres">
      <dgm:prSet presAssocID="{E32AF1C0-5286-4920-B2AC-CBCE6391B5B3}" presName="childTextBox" presStyleLbl="fgAccFollowNode1" presStyleIdx="2" presStyleCnt="3">
        <dgm:presLayoutVars>
          <dgm:bulletEnabled val="1"/>
        </dgm:presLayoutVars>
      </dgm:prSet>
      <dgm:spPr/>
    </dgm:pt>
    <dgm:pt modelId="{4509D322-3C53-489F-96A5-7EE54CBBEC8C}" type="pres">
      <dgm:prSet presAssocID="{EC0FE4EF-077C-4355-BDC1-DB46A0715278}" presName="sp" presStyleCnt="0"/>
      <dgm:spPr/>
    </dgm:pt>
    <dgm:pt modelId="{95EE17C0-5F56-433C-9626-AF6CD404B8B6}" type="pres">
      <dgm:prSet presAssocID="{DC7C16F0-9795-41F3-87E4-C9A51E317E11}" presName="arrowAndChildren" presStyleCnt="0"/>
      <dgm:spPr/>
    </dgm:pt>
    <dgm:pt modelId="{0E07C358-4620-48BD-9371-BC2A5EC931B9}" type="pres">
      <dgm:prSet presAssocID="{DC7C16F0-9795-41F3-87E4-C9A51E317E11}" presName="parentTextArrow" presStyleLbl="node1" presStyleIdx="1" presStyleCnt="2"/>
      <dgm:spPr/>
    </dgm:pt>
  </dgm:ptLst>
  <dgm:cxnLst>
    <dgm:cxn modelId="{6DE5A402-70B4-4724-A3AF-B9AF6A885224}" type="presOf" srcId="{DC7C16F0-9795-41F3-87E4-C9A51E317E11}" destId="{0E07C358-4620-48BD-9371-BC2A5EC931B9}" srcOrd="0" destOrd="0" presId="urn:microsoft.com/office/officeart/2005/8/layout/process4"/>
    <dgm:cxn modelId="{9830F016-8B76-4E20-A88C-B9997C48055A}" type="presOf" srcId="{B8DD51D0-7271-41B4-8E8A-9EB020D51747}" destId="{F288E6DB-C372-4569-A40C-EC6FE0F60034}" srcOrd="0" destOrd="0" presId="urn:microsoft.com/office/officeart/2005/8/layout/process4"/>
    <dgm:cxn modelId="{52B84C2C-07EB-4A4A-9439-CA6F3574F6AB}" type="presOf" srcId="{8D75BE26-8147-4BE9-A1A4-FC511FE6AC12}" destId="{F284233D-6CB9-414C-8A60-0A4C8171484E}" srcOrd="0" destOrd="0" presId="urn:microsoft.com/office/officeart/2005/8/layout/process4"/>
    <dgm:cxn modelId="{698A1C3F-7CEC-4939-A775-4EA0BF797B0F}" srcId="{349D9EC3-0709-40C6-8C91-FC49995C63C3}" destId="{DC7C16F0-9795-41F3-87E4-C9A51E317E11}" srcOrd="0" destOrd="0" parTransId="{13C31BAF-016F-416A-B7BA-DDAC16910810}" sibTransId="{EC0FE4EF-077C-4355-BDC1-DB46A0715278}"/>
    <dgm:cxn modelId="{BE352D6B-69C3-42DA-A663-9CD09FA31C1E}" srcId="{8D75BE26-8147-4BE9-A1A4-FC511FE6AC12}" destId="{E1F257A2-F253-40B2-8199-387A205D8209}" srcOrd="1" destOrd="0" parTransId="{6DF380B1-CD87-473D-9EB9-BE98D938B45B}" sibTransId="{F1A1B715-CEBF-490E-A919-AD3A27D62F94}"/>
    <dgm:cxn modelId="{871AD46D-1978-4DDD-8096-6112733020D1}" type="presOf" srcId="{E1F257A2-F253-40B2-8199-387A205D8209}" destId="{45E1E06F-47B3-4AF0-B7B2-6527B3011138}" srcOrd="0" destOrd="0" presId="urn:microsoft.com/office/officeart/2005/8/layout/process4"/>
    <dgm:cxn modelId="{F42BF572-AAAB-407E-BA0B-2C07251DC0D4}" type="presOf" srcId="{8D75BE26-8147-4BE9-A1A4-FC511FE6AC12}" destId="{2D354CDC-8DA3-4056-9ABC-4063A20502B6}" srcOrd="1" destOrd="0" presId="urn:microsoft.com/office/officeart/2005/8/layout/process4"/>
    <dgm:cxn modelId="{BFFF7057-F7E2-497D-A60B-1AF55626A9DC}" srcId="{349D9EC3-0709-40C6-8C91-FC49995C63C3}" destId="{8D75BE26-8147-4BE9-A1A4-FC511FE6AC12}" srcOrd="1" destOrd="0" parTransId="{F1643F5D-41DF-4B07-A1C6-0EBEA842C797}" sibTransId="{36CE30CF-D9FE-4034-BAB8-2FEB361A7122}"/>
    <dgm:cxn modelId="{59FA857E-64AC-41E9-9F65-6AA58835C06F}" srcId="{8D75BE26-8147-4BE9-A1A4-FC511FE6AC12}" destId="{E32AF1C0-5286-4920-B2AC-CBCE6391B5B3}" srcOrd="2" destOrd="0" parTransId="{098BE466-1624-4649-A3B6-624EFB10B237}" sibTransId="{BC2DEBBA-A052-4B24-B52F-73D59FDAE16A}"/>
    <dgm:cxn modelId="{4694B18F-98D0-45B7-B86C-988889B7F4DD}" type="presOf" srcId="{349D9EC3-0709-40C6-8C91-FC49995C63C3}" destId="{9BC54B55-FC82-424B-BB14-0685B966FABD}" srcOrd="0" destOrd="0" presId="urn:microsoft.com/office/officeart/2005/8/layout/process4"/>
    <dgm:cxn modelId="{C16228A4-7AFF-4C06-880D-23F78CC3EEFD}" srcId="{8D75BE26-8147-4BE9-A1A4-FC511FE6AC12}" destId="{B8DD51D0-7271-41B4-8E8A-9EB020D51747}" srcOrd="0" destOrd="0" parTransId="{5163F636-90F3-45C9-8511-985DD3DBF329}" sibTransId="{9E50B6CA-0328-4CF4-AABF-3A9C211C8E85}"/>
    <dgm:cxn modelId="{253B57B6-675E-49CB-A28F-B781C4E2712A}" type="presOf" srcId="{E32AF1C0-5286-4920-B2AC-CBCE6391B5B3}" destId="{D9127AD3-3A37-432F-BD82-D9A8D70C806B}" srcOrd="0" destOrd="0" presId="urn:microsoft.com/office/officeart/2005/8/layout/process4"/>
    <dgm:cxn modelId="{3595FB4E-F221-4500-A0F7-D23703E4555F}" type="presParOf" srcId="{9BC54B55-FC82-424B-BB14-0685B966FABD}" destId="{4D356055-5DC1-4A7C-871F-286F80F670AF}" srcOrd="0" destOrd="0" presId="urn:microsoft.com/office/officeart/2005/8/layout/process4"/>
    <dgm:cxn modelId="{13DAF6DC-C5E2-4747-98D5-E84AA8EA2B17}" type="presParOf" srcId="{4D356055-5DC1-4A7C-871F-286F80F670AF}" destId="{F284233D-6CB9-414C-8A60-0A4C8171484E}" srcOrd="0" destOrd="0" presId="urn:microsoft.com/office/officeart/2005/8/layout/process4"/>
    <dgm:cxn modelId="{4EE42244-9653-49F7-B734-E82D66E07CAB}" type="presParOf" srcId="{4D356055-5DC1-4A7C-871F-286F80F670AF}" destId="{2D354CDC-8DA3-4056-9ABC-4063A20502B6}" srcOrd="1" destOrd="0" presId="urn:microsoft.com/office/officeart/2005/8/layout/process4"/>
    <dgm:cxn modelId="{982C096B-01FB-4338-BD0B-2D8050171244}" type="presParOf" srcId="{4D356055-5DC1-4A7C-871F-286F80F670AF}" destId="{9DC3484E-92FE-44C1-A530-70BA3417083B}" srcOrd="2" destOrd="0" presId="urn:microsoft.com/office/officeart/2005/8/layout/process4"/>
    <dgm:cxn modelId="{8C7569D4-2CF2-40EA-815A-7860DC8AF9EF}" type="presParOf" srcId="{9DC3484E-92FE-44C1-A530-70BA3417083B}" destId="{F288E6DB-C372-4569-A40C-EC6FE0F60034}" srcOrd="0" destOrd="0" presId="urn:microsoft.com/office/officeart/2005/8/layout/process4"/>
    <dgm:cxn modelId="{BF11DC27-6CDB-481D-B4F2-31A209491E57}" type="presParOf" srcId="{9DC3484E-92FE-44C1-A530-70BA3417083B}" destId="{45E1E06F-47B3-4AF0-B7B2-6527B3011138}" srcOrd="1" destOrd="0" presId="urn:microsoft.com/office/officeart/2005/8/layout/process4"/>
    <dgm:cxn modelId="{4E1ADAB1-0E6A-4B53-9B53-C14F26C90C73}" type="presParOf" srcId="{9DC3484E-92FE-44C1-A530-70BA3417083B}" destId="{D9127AD3-3A37-432F-BD82-D9A8D70C806B}" srcOrd="2" destOrd="0" presId="urn:microsoft.com/office/officeart/2005/8/layout/process4"/>
    <dgm:cxn modelId="{DF255E43-3BE8-4360-AB9C-A99960A5AD0F}" type="presParOf" srcId="{9BC54B55-FC82-424B-BB14-0685B966FABD}" destId="{4509D322-3C53-489F-96A5-7EE54CBBEC8C}" srcOrd="1" destOrd="0" presId="urn:microsoft.com/office/officeart/2005/8/layout/process4"/>
    <dgm:cxn modelId="{9B666F9C-8173-4C98-ABCA-3D0467FD3C79}" type="presParOf" srcId="{9BC54B55-FC82-424B-BB14-0685B966FABD}" destId="{95EE17C0-5F56-433C-9626-AF6CD404B8B6}" srcOrd="2" destOrd="0" presId="urn:microsoft.com/office/officeart/2005/8/layout/process4"/>
    <dgm:cxn modelId="{7FD85D90-8EB5-4C98-9477-09E3AC0B1392}" type="presParOf" srcId="{95EE17C0-5F56-433C-9626-AF6CD404B8B6}" destId="{0E07C358-4620-48BD-9371-BC2A5EC931B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63BF0F-6553-49A2-861C-F14C7A460B2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5656FF10-9CB2-43C9-BC2D-9640A458F1FD}">
      <dgm:prSet/>
      <dgm:spPr/>
      <dgm:t>
        <a:bodyPr/>
        <a:lstStyle/>
        <a:p>
          <a:r>
            <a:rPr lang="en-US" b="0" i="0" dirty="0"/>
            <a:t>Recap of Achievements: Market Expansion, Contextual Advertising, Customized Features, A/B Testing, Mobile Optimization</a:t>
          </a:r>
          <a:endParaRPr lang="en-US" dirty="0"/>
        </a:p>
      </dgm:t>
    </dgm:pt>
    <dgm:pt modelId="{19555546-ED68-4F3F-987D-70256E8E1CFB}" type="parTrans" cxnId="{8F85DB6D-8189-4A57-AF5C-F57265F0D53D}">
      <dgm:prSet/>
      <dgm:spPr/>
      <dgm:t>
        <a:bodyPr/>
        <a:lstStyle/>
        <a:p>
          <a:endParaRPr lang="en-US"/>
        </a:p>
      </dgm:t>
    </dgm:pt>
    <dgm:pt modelId="{31A3CE96-1AC8-40A9-87C6-72095C92AF2B}" type="sibTrans" cxnId="{8F85DB6D-8189-4A57-AF5C-F57265F0D53D}">
      <dgm:prSet/>
      <dgm:spPr/>
      <dgm:t>
        <a:bodyPr/>
        <a:lstStyle/>
        <a:p>
          <a:endParaRPr lang="en-US"/>
        </a:p>
      </dgm:t>
    </dgm:pt>
    <dgm:pt modelId="{868156A7-0378-4F8C-A5B3-6567E3745458}">
      <dgm:prSet/>
      <dgm:spPr/>
      <dgm:t>
        <a:bodyPr/>
        <a:lstStyle/>
        <a:p>
          <a:r>
            <a:rPr lang="en-US" b="0" i="0" dirty="0"/>
            <a:t>Importance of Strategic Initiatives in E-commerce Development: Driving Growth, Enhancing User Experience</a:t>
          </a:r>
          <a:endParaRPr lang="en-US" dirty="0"/>
        </a:p>
      </dgm:t>
    </dgm:pt>
    <dgm:pt modelId="{AB40B3B5-C07B-4D19-ABD8-C1AF1134F0D2}" type="parTrans" cxnId="{3359E165-E23C-44A3-A795-1510BFC0A2E1}">
      <dgm:prSet/>
      <dgm:spPr/>
      <dgm:t>
        <a:bodyPr/>
        <a:lstStyle/>
        <a:p>
          <a:endParaRPr lang="en-US"/>
        </a:p>
      </dgm:t>
    </dgm:pt>
    <dgm:pt modelId="{57313317-9AEF-491F-A359-8DEBD490132A}" type="sibTrans" cxnId="{3359E165-E23C-44A3-A795-1510BFC0A2E1}">
      <dgm:prSet/>
      <dgm:spPr/>
      <dgm:t>
        <a:bodyPr/>
        <a:lstStyle/>
        <a:p>
          <a:endParaRPr lang="en-US"/>
        </a:p>
      </dgm:t>
    </dgm:pt>
    <dgm:pt modelId="{84BC7AFC-671B-4866-92CA-515FA57863DA}">
      <dgm:prSet/>
      <dgm:spPr/>
      <dgm:t>
        <a:bodyPr/>
        <a:lstStyle/>
        <a:p>
          <a:r>
            <a:rPr lang="en-US" b="0" i="0" dirty="0"/>
            <a:t>Next Steps: Continuous Innovation, Adaptation to Market Trends</a:t>
          </a:r>
          <a:endParaRPr lang="en-US" dirty="0"/>
        </a:p>
      </dgm:t>
    </dgm:pt>
    <dgm:pt modelId="{95D8FD04-03AE-4549-A67B-FA2D99A860A7}" type="parTrans" cxnId="{E3D2D4FA-2ADC-4C76-9193-CC3157C6AC07}">
      <dgm:prSet/>
      <dgm:spPr/>
      <dgm:t>
        <a:bodyPr/>
        <a:lstStyle/>
        <a:p>
          <a:endParaRPr lang="en-US"/>
        </a:p>
      </dgm:t>
    </dgm:pt>
    <dgm:pt modelId="{91B2BCDA-62B7-423B-88F1-47926BF13BB4}" type="sibTrans" cxnId="{E3D2D4FA-2ADC-4C76-9193-CC3157C6AC07}">
      <dgm:prSet/>
      <dgm:spPr/>
      <dgm:t>
        <a:bodyPr/>
        <a:lstStyle/>
        <a:p>
          <a:endParaRPr lang="en-US"/>
        </a:p>
      </dgm:t>
    </dgm:pt>
    <dgm:pt modelId="{4185E712-7440-4B66-A9AC-33CEEDFB7994}" type="pres">
      <dgm:prSet presAssocID="{5D63BF0F-6553-49A2-861C-F14C7A460B24}" presName="root" presStyleCnt="0">
        <dgm:presLayoutVars>
          <dgm:dir/>
          <dgm:resizeHandles val="exact"/>
        </dgm:presLayoutVars>
      </dgm:prSet>
      <dgm:spPr/>
    </dgm:pt>
    <dgm:pt modelId="{9BF75797-C5C6-4BDC-BC19-09F716D9340D}" type="pres">
      <dgm:prSet presAssocID="{5656FF10-9CB2-43C9-BC2D-9640A458F1FD}" presName="compNode" presStyleCnt="0"/>
      <dgm:spPr/>
    </dgm:pt>
    <dgm:pt modelId="{CF81CC92-AF7F-489A-8A28-CB9DEE6B91DB}" type="pres">
      <dgm:prSet presAssocID="{5656FF10-9CB2-43C9-BC2D-9640A458F1FD}" presName="bgRect" presStyleLbl="bgShp" presStyleIdx="0" presStyleCnt="3"/>
      <dgm:spPr/>
    </dgm:pt>
    <dgm:pt modelId="{51032C75-16D6-4DD7-A32D-5CC6DC99826D}" type="pres">
      <dgm:prSet presAssocID="{5656FF10-9CB2-43C9-BC2D-9640A458F1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F841C07-B4E1-4BE2-9186-A3E7AB5393EC}" type="pres">
      <dgm:prSet presAssocID="{5656FF10-9CB2-43C9-BC2D-9640A458F1FD}" presName="spaceRect" presStyleCnt="0"/>
      <dgm:spPr/>
    </dgm:pt>
    <dgm:pt modelId="{24F37FB2-781F-4A39-A352-CDF90495C26D}" type="pres">
      <dgm:prSet presAssocID="{5656FF10-9CB2-43C9-BC2D-9640A458F1FD}" presName="parTx" presStyleLbl="revTx" presStyleIdx="0" presStyleCnt="3">
        <dgm:presLayoutVars>
          <dgm:chMax val="0"/>
          <dgm:chPref val="0"/>
        </dgm:presLayoutVars>
      </dgm:prSet>
      <dgm:spPr/>
    </dgm:pt>
    <dgm:pt modelId="{69DC6FEF-836B-4D58-A9A6-1CAC963436D4}" type="pres">
      <dgm:prSet presAssocID="{31A3CE96-1AC8-40A9-87C6-72095C92AF2B}" presName="sibTrans" presStyleCnt="0"/>
      <dgm:spPr/>
    </dgm:pt>
    <dgm:pt modelId="{07328027-5B3C-4BB3-BEFF-E345580E2BAF}" type="pres">
      <dgm:prSet presAssocID="{868156A7-0378-4F8C-A5B3-6567E3745458}" presName="compNode" presStyleCnt="0"/>
      <dgm:spPr/>
    </dgm:pt>
    <dgm:pt modelId="{F81113A8-5010-4F25-AC13-1A96E4CBF2EF}" type="pres">
      <dgm:prSet presAssocID="{868156A7-0378-4F8C-A5B3-6567E3745458}" presName="bgRect" presStyleLbl="bgShp" presStyleIdx="1" presStyleCnt="3"/>
      <dgm:spPr/>
    </dgm:pt>
    <dgm:pt modelId="{D98162DE-376E-469C-B16F-7DF58B718470}" type="pres">
      <dgm:prSet presAssocID="{868156A7-0378-4F8C-A5B3-6567E37454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FFD26F1-94FA-45F8-826A-CD7304ED71DF}" type="pres">
      <dgm:prSet presAssocID="{868156A7-0378-4F8C-A5B3-6567E3745458}" presName="spaceRect" presStyleCnt="0"/>
      <dgm:spPr/>
    </dgm:pt>
    <dgm:pt modelId="{694E760D-141A-479D-ABFA-55DBCE42376E}" type="pres">
      <dgm:prSet presAssocID="{868156A7-0378-4F8C-A5B3-6567E3745458}" presName="parTx" presStyleLbl="revTx" presStyleIdx="1" presStyleCnt="3">
        <dgm:presLayoutVars>
          <dgm:chMax val="0"/>
          <dgm:chPref val="0"/>
        </dgm:presLayoutVars>
      </dgm:prSet>
      <dgm:spPr/>
    </dgm:pt>
    <dgm:pt modelId="{CD4C973C-187E-430E-B30F-F24A4E8BC1E2}" type="pres">
      <dgm:prSet presAssocID="{57313317-9AEF-491F-A359-8DEBD490132A}" presName="sibTrans" presStyleCnt="0"/>
      <dgm:spPr/>
    </dgm:pt>
    <dgm:pt modelId="{0E939DCA-989D-4EFE-890B-7219F527E08E}" type="pres">
      <dgm:prSet presAssocID="{84BC7AFC-671B-4866-92CA-515FA57863DA}" presName="compNode" presStyleCnt="0"/>
      <dgm:spPr/>
    </dgm:pt>
    <dgm:pt modelId="{07DE861C-A009-46DB-95B5-D22A6C950AC7}" type="pres">
      <dgm:prSet presAssocID="{84BC7AFC-671B-4866-92CA-515FA57863DA}" presName="bgRect" presStyleLbl="bgShp" presStyleIdx="2" presStyleCnt="3"/>
      <dgm:spPr/>
    </dgm:pt>
    <dgm:pt modelId="{E1C09548-75C6-431C-AE75-7E31B763EB55}" type="pres">
      <dgm:prSet presAssocID="{84BC7AFC-671B-4866-92CA-515FA57863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418D91DB-A905-4729-A91D-6D307ED2DB88}" type="pres">
      <dgm:prSet presAssocID="{84BC7AFC-671B-4866-92CA-515FA57863DA}" presName="spaceRect" presStyleCnt="0"/>
      <dgm:spPr/>
    </dgm:pt>
    <dgm:pt modelId="{D8DDE7FE-F4C4-4DDD-A88E-88E89CFF2F3A}" type="pres">
      <dgm:prSet presAssocID="{84BC7AFC-671B-4866-92CA-515FA57863D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6338234-33B2-4A61-8E86-B3C592F4884E}" type="presOf" srcId="{5656FF10-9CB2-43C9-BC2D-9640A458F1FD}" destId="{24F37FB2-781F-4A39-A352-CDF90495C26D}" srcOrd="0" destOrd="0" presId="urn:microsoft.com/office/officeart/2018/2/layout/IconVerticalSolidList"/>
    <dgm:cxn modelId="{3359E165-E23C-44A3-A795-1510BFC0A2E1}" srcId="{5D63BF0F-6553-49A2-861C-F14C7A460B24}" destId="{868156A7-0378-4F8C-A5B3-6567E3745458}" srcOrd="1" destOrd="0" parTransId="{AB40B3B5-C07B-4D19-ABD8-C1AF1134F0D2}" sibTransId="{57313317-9AEF-491F-A359-8DEBD490132A}"/>
    <dgm:cxn modelId="{8F85DB6D-8189-4A57-AF5C-F57265F0D53D}" srcId="{5D63BF0F-6553-49A2-861C-F14C7A460B24}" destId="{5656FF10-9CB2-43C9-BC2D-9640A458F1FD}" srcOrd="0" destOrd="0" parTransId="{19555546-ED68-4F3F-987D-70256E8E1CFB}" sibTransId="{31A3CE96-1AC8-40A9-87C6-72095C92AF2B}"/>
    <dgm:cxn modelId="{E457AF92-B16B-47EA-99BA-1EFF6D9EDA05}" type="presOf" srcId="{84BC7AFC-671B-4866-92CA-515FA57863DA}" destId="{D8DDE7FE-F4C4-4DDD-A88E-88E89CFF2F3A}" srcOrd="0" destOrd="0" presId="urn:microsoft.com/office/officeart/2018/2/layout/IconVerticalSolidList"/>
    <dgm:cxn modelId="{CA9C45A5-7577-4CE6-8F01-44FB1BF16439}" type="presOf" srcId="{868156A7-0378-4F8C-A5B3-6567E3745458}" destId="{694E760D-141A-479D-ABFA-55DBCE42376E}" srcOrd="0" destOrd="0" presId="urn:microsoft.com/office/officeart/2018/2/layout/IconVerticalSolidList"/>
    <dgm:cxn modelId="{AC2C39A9-70D7-4BDF-A76F-CCAEC4563045}" type="presOf" srcId="{5D63BF0F-6553-49A2-861C-F14C7A460B24}" destId="{4185E712-7440-4B66-A9AC-33CEEDFB7994}" srcOrd="0" destOrd="0" presId="urn:microsoft.com/office/officeart/2018/2/layout/IconVerticalSolidList"/>
    <dgm:cxn modelId="{E3D2D4FA-2ADC-4C76-9193-CC3157C6AC07}" srcId="{5D63BF0F-6553-49A2-861C-F14C7A460B24}" destId="{84BC7AFC-671B-4866-92CA-515FA57863DA}" srcOrd="2" destOrd="0" parTransId="{95D8FD04-03AE-4549-A67B-FA2D99A860A7}" sibTransId="{91B2BCDA-62B7-423B-88F1-47926BF13BB4}"/>
    <dgm:cxn modelId="{128EE99B-6FF8-406F-BB09-CCD9322C04F6}" type="presParOf" srcId="{4185E712-7440-4B66-A9AC-33CEEDFB7994}" destId="{9BF75797-C5C6-4BDC-BC19-09F716D9340D}" srcOrd="0" destOrd="0" presId="urn:microsoft.com/office/officeart/2018/2/layout/IconVerticalSolidList"/>
    <dgm:cxn modelId="{A1E81F8B-4A27-4EAE-B2D0-40785BA91F74}" type="presParOf" srcId="{9BF75797-C5C6-4BDC-BC19-09F716D9340D}" destId="{CF81CC92-AF7F-489A-8A28-CB9DEE6B91DB}" srcOrd="0" destOrd="0" presId="urn:microsoft.com/office/officeart/2018/2/layout/IconVerticalSolidList"/>
    <dgm:cxn modelId="{6DC2CD5E-AC12-4736-90C7-F8989CAC99A9}" type="presParOf" srcId="{9BF75797-C5C6-4BDC-BC19-09F716D9340D}" destId="{51032C75-16D6-4DD7-A32D-5CC6DC99826D}" srcOrd="1" destOrd="0" presId="urn:microsoft.com/office/officeart/2018/2/layout/IconVerticalSolidList"/>
    <dgm:cxn modelId="{6A4EC659-BE8F-44DD-A42E-F8D9BEB32016}" type="presParOf" srcId="{9BF75797-C5C6-4BDC-BC19-09F716D9340D}" destId="{FF841C07-B4E1-4BE2-9186-A3E7AB5393EC}" srcOrd="2" destOrd="0" presId="urn:microsoft.com/office/officeart/2018/2/layout/IconVerticalSolidList"/>
    <dgm:cxn modelId="{76FFF8A5-7C10-4B69-B6CA-2D1AFD8E7D2B}" type="presParOf" srcId="{9BF75797-C5C6-4BDC-BC19-09F716D9340D}" destId="{24F37FB2-781F-4A39-A352-CDF90495C26D}" srcOrd="3" destOrd="0" presId="urn:microsoft.com/office/officeart/2018/2/layout/IconVerticalSolidList"/>
    <dgm:cxn modelId="{E4EA1098-8539-4589-A771-D9307685E74F}" type="presParOf" srcId="{4185E712-7440-4B66-A9AC-33CEEDFB7994}" destId="{69DC6FEF-836B-4D58-A9A6-1CAC963436D4}" srcOrd="1" destOrd="0" presId="urn:microsoft.com/office/officeart/2018/2/layout/IconVerticalSolidList"/>
    <dgm:cxn modelId="{98CEF372-E66E-489A-9F6C-2F7BFEA10A3F}" type="presParOf" srcId="{4185E712-7440-4B66-A9AC-33CEEDFB7994}" destId="{07328027-5B3C-4BB3-BEFF-E345580E2BAF}" srcOrd="2" destOrd="0" presId="urn:microsoft.com/office/officeart/2018/2/layout/IconVerticalSolidList"/>
    <dgm:cxn modelId="{46B4AE0E-CFC4-4270-A74F-DB0858C6FFF9}" type="presParOf" srcId="{07328027-5B3C-4BB3-BEFF-E345580E2BAF}" destId="{F81113A8-5010-4F25-AC13-1A96E4CBF2EF}" srcOrd="0" destOrd="0" presId="urn:microsoft.com/office/officeart/2018/2/layout/IconVerticalSolidList"/>
    <dgm:cxn modelId="{55DA51AA-3A35-4E74-9780-A757A736E50D}" type="presParOf" srcId="{07328027-5B3C-4BB3-BEFF-E345580E2BAF}" destId="{D98162DE-376E-469C-B16F-7DF58B718470}" srcOrd="1" destOrd="0" presId="urn:microsoft.com/office/officeart/2018/2/layout/IconVerticalSolidList"/>
    <dgm:cxn modelId="{216D53C1-3AA4-4103-B8A1-F8697EA844D5}" type="presParOf" srcId="{07328027-5B3C-4BB3-BEFF-E345580E2BAF}" destId="{DFFD26F1-94FA-45F8-826A-CD7304ED71DF}" srcOrd="2" destOrd="0" presId="urn:microsoft.com/office/officeart/2018/2/layout/IconVerticalSolidList"/>
    <dgm:cxn modelId="{7C7C1D30-BB1F-45AB-9754-678DCEB401B2}" type="presParOf" srcId="{07328027-5B3C-4BB3-BEFF-E345580E2BAF}" destId="{694E760D-141A-479D-ABFA-55DBCE42376E}" srcOrd="3" destOrd="0" presId="urn:microsoft.com/office/officeart/2018/2/layout/IconVerticalSolidList"/>
    <dgm:cxn modelId="{30D4EB37-701F-4B0A-BFF7-F4B67DFE882D}" type="presParOf" srcId="{4185E712-7440-4B66-A9AC-33CEEDFB7994}" destId="{CD4C973C-187E-430E-B30F-F24A4E8BC1E2}" srcOrd="3" destOrd="0" presId="urn:microsoft.com/office/officeart/2018/2/layout/IconVerticalSolidList"/>
    <dgm:cxn modelId="{AC3C5DB1-3075-4CE4-BCD9-D991FACAFAA5}" type="presParOf" srcId="{4185E712-7440-4B66-A9AC-33CEEDFB7994}" destId="{0E939DCA-989D-4EFE-890B-7219F527E08E}" srcOrd="4" destOrd="0" presId="urn:microsoft.com/office/officeart/2018/2/layout/IconVerticalSolidList"/>
    <dgm:cxn modelId="{F0680044-E179-4966-AC26-D0F872C51319}" type="presParOf" srcId="{0E939DCA-989D-4EFE-890B-7219F527E08E}" destId="{07DE861C-A009-46DB-95B5-D22A6C950AC7}" srcOrd="0" destOrd="0" presId="urn:microsoft.com/office/officeart/2018/2/layout/IconVerticalSolidList"/>
    <dgm:cxn modelId="{5BB19513-DFB8-4CD7-ACAE-AF0D72DF6716}" type="presParOf" srcId="{0E939DCA-989D-4EFE-890B-7219F527E08E}" destId="{E1C09548-75C6-431C-AE75-7E31B763EB55}" srcOrd="1" destOrd="0" presId="urn:microsoft.com/office/officeart/2018/2/layout/IconVerticalSolidList"/>
    <dgm:cxn modelId="{1C9968AA-BEA9-44C1-8337-38D41127A017}" type="presParOf" srcId="{0E939DCA-989D-4EFE-890B-7219F527E08E}" destId="{418D91DB-A905-4729-A91D-6D307ED2DB88}" srcOrd="2" destOrd="0" presId="urn:microsoft.com/office/officeart/2018/2/layout/IconVerticalSolidList"/>
    <dgm:cxn modelId="{22B6115B-CB34-4CBE-AD2F-F803975E8BEE}" type="presParOf" srcId="{0E939DCA-989D-4EFE-890B-7219F527E08E}" destId="{D8DDE7FE-F4C4-4DDD-A88E-88E89CFF2F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B5A1E-937E-4461-8B86-B098F7D7B7EB}">
      <dsp:nvSpPr>
        <dsp:cNvPr id="0" name=""/>
        <dsp:cNvSpPr/>
      </dsp:nvSpPr>
      <dsp:spPr>
        <a:xfrm>
          <a:off x="43" y="116162"/>
          <a:ext cx="4199680" cy="12599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Introduction to E-commerce Development</a:t>
          </a:r>
          <a:endParaRPr lang="en-US" sz="2500" kern="1200" dirty="0"/>
        </a:p>
      </dsp:txBody>
      <dsp:txXfrm>
        <a:off x="43" y="116162"/>
        <a:ext cx="4199680" cy="1259928"/>
      </dsp:txXfrm>
    </dsp:sp>
    <dsp:sp modelId="{E604DF7A-DF0D-449C-86F4-A8CFC4C6F8D0}">
      <dsp:nvSpPr>
        <dsp:cNvPr id="0" name=""/>
        <dsp:cNvSpPr/>
      </dsp:nvSpPr>
      <dsp:spPr>
        <a:xfrm>
          <a:off x="43" y="1376090"/>
          <a:ext cx="4199680" cy="21616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/>
            <a:t>E-commerce's Rapid Evolution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/>
            <a:t>Importance of Adaptation and Growth</a:t>
          </a:r>
          <a:endParaRPr lang="en-US" sz="2500" kern="1200"/>
        </a:p>
      </dsp:txBody>
      <dsp:txXfrm>
        <a:off x="43" y="1376090"/>
        <a:ext cx="4199680" cy="2161687"/>
      </dsp:txXfrm>
    </dsp:sp>
    <dsp:sp modelId="{51515B88-CC69-49BE-AB3F-D52444975CC5}">
      <dsp:nvSpPr>
        <dsp:cNvPr id="0" name=""/>
        <dsp:cNvSpPr/>
      </dsp:nvSpPr>
      <dsp:spPr>
        <a:xfrm>
          <a:off x="4787679" y="116162"/>
          <a:ext cx="4199680" cy="125992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Importance of Strategic Initiatives</a:t>
          </a:r>
          <a:endParaRPr lang="en-US" sz="2500" kern="1200"/>
        </a:p>
      </dsp:txBody>
      <dsp:txXfrm>
        <a:off x="4787679" y="116162"/>
        <a:ext cx="4199680" cy="1259928"/>
      </dsp:txXfrm>
    </dsp:sp>
    <dsp:sp modelId="{ADEA80B0-6390-464E-81E7-46F2A68A447E}">
      <dsp:nvSpPr>
        <dsp:cNvPr id="0" name=""/>
        <dsp:cNvSpPr/>
      </dsp:nvSpPr>
      <dsp:spPr>
        <a:xfrm>
          <a:off x="4787679" y="1376090"/>
          <a:ext cx="4199680" cy="21616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/>
            <a:t>Strategic Initiatives Drive E-commerce Success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i="0" kern="1200"/>
            <a:t>Agenda Overview: Exploring Key Strategies</a:t>
          </a:r>
          <a:endParaRPr lang="en-US" sz="2500" kern="1200"/>
        </a:p>
      </dsp:txBody>
      <dsp:txXfrm>
        <a:off x="4787679" y="1376090"/>
        <a:ext cx="4199680" cy="2161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48543-F3B6-4977-BA20-97DE362BDFE2}">
      <dsp:nvSpPr>
        <dsp:cNvPr id="0" name=""/>
        <dsp:cNvSpPr/>
      </dsp:nvSpPr>
      <dsp:spPr>
        <a:xfrm>
          <a:off x="0" y="2205346"/>
          <a:ext cx="8987404" cy="14469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Key Points:</a:t>
          </a:r>
          <a:endParaRPr lang="en-US" sz="2700" kern="1200"/>
        </a:p>
      </dsp:txBody>
      <dsp:txXfrm>
        <a:off x="0" y="2205346"/>
        <a:ext cx="8987404" cy="781351"/>
      </dsp:txXfrm>
    </dsp:sp>
    <dsp:sp modelId="{348170FB-C780-4E4A-A1F0-944EB7EDCB70}">
      <dsp:nvSpPr>
        <dsp:cNvPr id="0" name=""/>
        <dsp:cNvSpPr/>
      </dsp:nvSpPr>
      <dsp:spPr>
        <a:xfrm>
          <a:off x="4388" y="2957759"/>
          <a:ext cx="2992875" cy="6655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Comprehensive Market Analysis</a:t>
          </a:r>
          <a:endParaRPr lang="en-US" sz="1400" kern="1200"/>
        </a:p>
      </dsp:txBody>
      <dsp:txXfrm>
        <a:off x="4388" y="2957759"/>
        <a:ext cx="2992875" cy="665595"/>
      </dsp:txXfrm>
    </dsp:sp>
    <dsp:sp modelId="{A10F09AA-98E9-42A3-A9AF-DB132BD8EC24}">
      <dsp:nvSpPr>
        <dsp:cNvPr id="0" name=""/>
        <dsp:cNvSpPr/>
      </dsp:nvSpPr>
      <dsp:spPr>
        <a:xfrm>
          <a:off x="2997264" y="2957759"/>
          <a:ext cx="2992875" cy="6655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Target Audience Identification and Segmentation</a:t>
          </a:r>
          <a:endParaRPr lang="en-US" sz="1400" kern="1200"/>
        </a:p>
      </dsp:txBody>
      <dsp:txXfrm>
        <a:off x="2997264" y="2957759"/>
        <a:ext cx="2992875" cy="665595"/>
      </dsp:txXfrm>
    </dsp:sp>
    <dsp:sp modelId="{54137EA4-1F72-42EF-90B4-EE40EAC4E1F4}">
      <dsp:nvSpPr>
        <dsp:cNvPr id="0" name=""/>
        <dsp:cNvSpPr/>
      </dsp:nvSpPr>
      <dsp:spPr>
        <a:xfrm>
          <a:off x="5990139" y="2957759"/>
          <a:ext cx="2992875" cy="6655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Expansion Tactics Implemented: Geographic, Product, and Market Segment Diversification</a:t>
          </a:r>
          <a:endParaRPr lang="en-US" sz="1400" kern="1200"/>
        </a:p>
      </dsp:txBody>
      <dsp:txXfrm>
        <a:off x="5990139" y="2957759"/>
        <a:ext cx="2992875" cy="665595"/>
      </dsp:txXfrm>
    </dsp:sp>
    <dsp:sp modelId="{8C7ABD3A-FA72-438E-A9EB-1954E729524B}">
      <dsp:nvSpPr>
        <dsp:cNvPr id="0" name=""/>
        <dsp:cNvSpPr/>
      </dsp:nvSpPr>
      <dsp:spPr>
        <a:xfrm rot="10800000">
          <a:off x="0" y="1647"/>
          <a:ext cx="8987404" cy="2225403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Description: Our strategic market expansion initiative led to a 14% growth in business.</a:t>
          </a:r>
          <a:endParaRPr lang="en-US" sz="2700" kern="1200" dirty="0"/>
        </a:p>
      </dsp:txBody>
      <dsp:txXfrm rot="10800000">
        <a:off x="0" y="1647"/>
        <a:ext cx="8987404" cy="144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54CDC-8DA3-4056-9ABC-4063A20502B6}">
      <dsp:nvSpPr>
        <dsp:cNvPr id="0" name=""/>
        <dsp:cNvSpPr/>
      </dsp:nvSpPr>
      <dsp:spPr>
        <a:xfrm>
          <a:off x="0" y="2205346"/>
          <a:ext cx="8987404" cy="14469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Key Points:</a:t>
          </a:r>
          <a:endParaRPr lang="en-US" sz="2700" kern="1200"/>
        </a:p>
      </dsp:txBody>
      <dsp:txXfrm>
        <a:off x="0" y="2205346"/>
        <a:ext cx="8987404" cy="781351"/>
      </dsp:txXfrm>
    </dsp:sp>
    <dsp:sp modelId="{F288E6DB-C372-4569-A40C-EC6FE0F60034}">
      <dsp:nvSpPr>
        <dsp:cNvPr id="0" name=""/>
        <dsp:cNvSpPr/>
      </dsp:nvSpPr>
      <dsp:spPr>
        <a:xfrm>
          <a:off x="4388" y="2957759"/>
          <a:ext cx="2992875" cy="6655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Understanding Contextual Advertising: Aligning Ads with User Context</a:t>
          </a:r>
          <a:endParaRPr lang="en-US" sz="1400" kern="1200"/>
        </a:p>
      </dsp:txBody>
      <dsp:txXfrm>
        <a:off x="4388" y="2957759"/>
        <a:ext cx="2992875" cy="665595"/>
      </dsp:txXfrm>
    </dsp:sp>
    <dsp:sp modelId="{45E1E06F-47B3-4AF0-B7B2-6527B3011138}">
      <dsp:nvSpPr>
        <dsp:cNvPr id="0" name=""/>
        <dsp:cNvSpPr/>
      </dsp:nvSpPr>
      <dsp:spPr>
        <a:xfrm>
          <a:off x="2997264" y="2957759"/>
          <a:ext cx="2992875" cy="6655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Platform Creation Process: Data Analysis, Ad Placement Optimization</a:t>
          </a:r>
          <a:endParaRPr lang="en-US" sz="1400" kern="1200"/>
        </a:p>
      </dsp:txBody>
      <dsp:txXfrm>
        <a:off x="2997264" y="2957759"/>
        <a:ext cx="2992875" cy="665595"/>
      </dsp:txXfrm>
    </dsp:sp>
    <dsp:sp modelId="{D9127AD3-3A37-432F-BD82-D9A8D70C806B}">
      <dsp:nvSpPr>
        <dsp:cNvPr id="0" name=""/>
        <dsp:cNvSpPr/>
      </dsp:nvSpPr>
      <dsp:spPr>
        <a:xfrm>
          <a:off x="5990139" y="2957759"/>
          <a:ext cx="2992875" cy="6655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Revenue Generated and Impact: Analyzing ROI and Engagement Metrics</a:t>
          </a:r>
          <a:endParaRPr lang="en-US" sz="1400" kern="1200"/>
        </a:p>
      </dsp:txBody>
      <dsp:txXfrm>
        <a:off x="5990139" y="2957759"/>
        <a:ext cx="2992875" cy="665595"/>
      </dsp:txXfrm>
    </dsp:sp>
    <dsp:sp modelId="{0E07C358-4620-48BD-9371-BC2A5EC931B9}">
      <dsp:nvSpPr>
        <dsp:cNvPr id="0" name=""/>
        <dsp:cNvSpPr/>
      </dsp:nvSpPr>
      <dsp:spPr>
        <a:xfrm rot="10800000">
          <a:off x="0" y="1647"/>
          <a:ext cx="8987404" cy="2225403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Description: Context-based advertising platforms generated $10,000 in revenue.</a:t>
          </a:r>
          <a:endParaRPr lang="en-US" sz="2700" kern="1200" dirty="0"/>
        </a:p>
      </dsp:txBody>
      <dsp:txXfrm rot="10800000">
        <a:off x="0" y="1647"/>
        <a:ext cx="8987404" cy="144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54CDC-8DA3-4056-9ABC-4063A20502B6}">
      <dsp:nvSpPr>
        <dsp:cNvPr id="0" name=""/>
        <dsp:cNvSpPr/>
      </dsp:nvSpPr>
      <dsp:spPr>
        <a:xfrm>
          <a:off x="0" y="2205346"/>
          <a:ext cx="8987404" cy="14469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Key Points:</a:t>
          </a:r>
          <a:endParaRPr lang="en-US" sz="2500" kern="1200"/>
        </a:p>
      </dsp:txBody>
      <dsp:txXfrm>
        <a:off x="0" y="2205346"/>
        <a:ext cx="8987404" cy="781351"/>
      </dsp:txXfrm>
    </dsp:sp>
    <dsp:sp modelId="{F288E6DB-C372-4569-A40C-EC6FE0F60034}">
      <dsp:nvSpPr>
        <dsp:cNvPr id="0" name=""/>
        <dsp:cNvSpPr/>
      </dsp:nvSpPr>
      <dsp:spPr>
        <a:xfrm>
          <a:off x="4388" y="2957759"/>
          <a:ext cx="2992875" cy="6655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Identifying User Needs: Surveys, Feedback Analysis</a:t>
          </a:r>
          <a:endParaRPr lang="en-US" sz="1400" kern="1200" dirty="0"/>
        </a:p>
      </dsp:txBody>
      <dsp:txXfrm>
        <a:off x="4388" y="2957759"/>
        <a:ext cx="2992875" cy="665595"/>
      </dsp:txXfrm>
    </dsp:sp>
    <dsp:sp modelId="{45E1E06F-47B3-4AF0-B7B2-6527B3011138}">
      <dsp:nvSpPr>
        <dsp:cNvPr id="0" name=""/>
        <dsp:cNvSpPr/>
      </dsp:nvSpPr>
      <dsp:spPr>
        <a:xfrm>
          <a:off x="2997264" y="2957759"/>
          <a:ext cx="2992875" cy="6655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Customization Process: Agile Development, User Testing</a:t>
          </a:r>
          <a:endParaRPr lang="en-US" sz="1400" kern="1200" dirty="0"/>
        </a:p>
      </dsp:txBody>
      <dsp:txXfrm>
        <a:off x="2997264" y="2957759"/>
        <a:ext cx="2992875" cy="665595"/>
      </dsp:txXfrm>
    </dsp:sp>
    <dsp:sp modelId="{D9127AD3-3A37-432F-BD82-D9A8D70C806B}">
      <dsp:nvSpPr>
        <dsp:cNvPr id="0" name=""/>
        <dsp:cNvSpPr/>
      </dsp:nvSpPr>
      <dsp:spPr>
        <a:xfrm>
          <a:off x="5990139" y="2957759"/>
          <a:ext cx="2992875" cy="6655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Revenue Impact and Advertising Boost: Analyzing Conversion Rates, ROI Metrics</a:t>
          </a:r>
          <a:endParaRPr lang="en-US" sz="1400" kern="1200" dirty="0"/>
        </a:p>
      </dsp:txBody>
      <dsp:txXfrm>
        <a:off x="5990139" y="2957759"/>
        <a:ext cx="2992875" cy="665595"/>
      </dsp:txXfrm>
    </dsp:sp>
    <dsp:sp modelId="{0E07C358-4620-48BD-9371-BC2A5EC931B9}">
      <dsp:nvSpPr>
        <dsp:cNvPr id="0" name=""/>
        <dsp:cNvSpPr/>
      </dsp:nvSpPr>
      <dsp:spPr>
        <a:xfrm rot="10800000">
          <a:off x="0" y="1647"/>
          <a:ext cx="8987404" cy="2225403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Description: Our tailored features for end-users boosted revenue by 10% and increased paid search advertising revenue by 23%.</a:t>
          </a:r>
          <a:endParaRPr lang="en-US" sz="2500" kern="1200" dirty="0"/>
        </a:p>
      </dsp:txBody>
      <dsp:txXfrm rot="10800000">
        <a:off x="0" y="1647"/>
        <a:ext cx="8987404" cy="1446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54CDC-8DA3-4056-9ABC-4063A20502B6}">
      <dsp:nvSpPr>
        <dsp:cNvPr id="0" name=""/>
        <dsp:cNvSpPr/>
      </dsp:nvSpPr>
      <dsp:spPr>
        <a:xfrm>
          <a:off x="0" y="2205346"/>
          <a:ext cx="8987404" cy="14469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Key Points:</a:t>
          </a:r>
          <a:endParaRPr lang="en-US" sz="2700" kern="1200"/>
        </a:p>
      </dsp:txBody>
      <dsp:txXfrm>
        <a:off x="0" y="2205346"/>
        <a:ext cx="8987404" cy="781351"/>
      </dsp:txXfrm>
    </dsp:sp>
    <dsp:sp modelId="{F288E6DB-C372-4569-A40C-EC6FE0F60034}">
      <dsp:nvSpPr>
        <dsp:cNvPr id="0" name=""/>
        <dsp:cNvSpPr/>
      </dsp:nvSpPr>
      <dsp:spPr>
        <a:xfrm>
          <a:off x="4388" y="2957759"/>
          <a:ext cx="2992875" cy="6655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Understanding A/B Testing: Experimentation, Statistical Analysis</a:t>
          </a:r>
          <a:endParaRPr lang="en-US" sz="1400" kern="1200" dirty="0"/>
        </a:p>
      </dsp:txBody>
      <dsp:txXfrm>
        <a:off x="4388" y="2957759"/>
        <a:ext cx="2992875" cy="665595"/>
      </dsp:txXfrm>
    </dsp:sp>
    <dsp:sp modelId="{45E1E06F-47B3-4AF0-B7B2-6527B3011138}">
      <dsp:nvSpPr>
        <dsp:cNvPr id="0" name=""/>
        <dsp:cNvSpPr/>
      </dsp:nvSpPr>
      <dsp:spPr>
        <a:xfrm>
          <a:off x="2997264" y="2957759"/>
          <a:ext cx="2992875" cy="6655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Implementation Process: Test Design, Data Collection, Analysis</a:t>
          </a:r>
          <a:endParaRPr lang="en-US" sz="1400" kern="1200" dirty="0"/>
        </a:p>
      </dsp:txBody>
      <dsp:txXfrm>
        <a:off x="2997264" y="2957759"/>
        <a:ext cx="2992875" cy="665595"/>
      </dsp:txXfrm>
    </dsp:sp>
    <dsp:sp modelId="{D9127AD3-3A37-432F-BD82-D9A8D70C806B}">
      <dsp:nvSpPr>
        <dsp:cNvPr id="0" name=""/>
        <dsp:cNvSpPr/>
      </dsp:nvSpPr>
      <dsp:spPr>
        <a:xfrm>
          <a:off x="5990139" y="2957759"/>
          <a:ext cx="2992875" cy="6655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Sales Increase Achieved: Conversion Rate Comparison, Revenue Growth</a:t>
          </a:r>
          <a:endParaRPr lang="en-US" sz="1400" kern="1200" dirty="0"/>
        </a:p>
      </dsp:txBody>
      <dsp:txXfrm>
        <a:off x="5990139" y="2957759"/>
        <a:ext cx="2992875" cy="665595"/>
      </dsp:txXfrm>
    </dsp:sp>
    <dsp:sp modelId="{0E07C358-4620-48BD-9371-BC2A5EC931B9}">
      <dsp:nvSpPr>
        <dsp:cNvPr id="0" name=""/>
        <dsp:cNvSpPr/>
      </dsp:nvSpPr>
      <dsp:spPr>
        <a:xfrm rot="10800000">
          <a:off x="0" y="1647"/>
          <a:ext cx="8987404" cy="2225403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>
              <a:solidFill>
                <a:schemeClr val="bg1"/>
              </a:solidFill>
              <a:effectLst/>
              <a:latin typeface="+mn-lt"/>
            </a:rPr>
            <a:t>Description</a:t>
          </a:r>
          <a:r>
            <a:rPr lang="en-US" sz="2600" b="0" i="0" kern="1200" dirty="0">
              <a:solidFill>
                <a:schemeClr val="bg1"/>
              </a:solidFill>
              <a:effectLst/>
              <a:latin typeface="+mn-lt"/>
            </a:rPr>
            <a:t>: A/B testing optimized website conversion rates, resulting in a 15% increase in online sales.</a:t>
          </a:r>
          <a:endParaRPr lang="en-US" sz="2600" kern="1200" dirty="0">
            <a:solidFill>
              <a:schemeClr val="bg1"/>
            </a:solidFill>
            <a:latin typeface="+mn-lt"/>
          </a:endParaRPr>
        </a:p>
      </dsp:txBody>
      <dsp:txXfrm rot="10800000">
        <a:off x="0" y="1647"/>
        <a:ext cx="8987404" cy="1446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54CDC-8DA3-4056-9ABC-4063A20502B6}">
      <dsp:nvSpPr>
        <dsp:cNvPr id="0" name=""/>
        <dsp:cNvSpPr/>
      </dsp:nvSpPr>
      <dsp:spPr>
        <a:xfrm>
          <a:off x="0" y="2205346"/>
          <a:ext cx="8987404" cy="14469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Key Points:</a:t>
          </a:r>
          <a:endParaRPr lang="en-US" sz="2500" kern="1200"/>
        </a:p>
      </dsp:txBody>
      <dsp:txXfrm>
        <a:off x="0" y="2205346"/>
        <a:ext cx="8987404" cy="781351"/>
      </dsp:txXfrm>
    </dsp:sp>
    <dsp:sp modelId="{F288E6DB-C372-4569-A40C-EC6FE0F60034}">
      <dsp:nvSpPr>
        <dsp:cNvPr id="0" name=""/>
        <dsp:cNvSpPr/>
      </dsp:nvSpPr>
      <dsp:spPr>
        <a:xfrm>
          <a:off x="4388" y="2957759"/>
          <a:ext cx="2992875" cy="6655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Importance of Mobile Optimization: Changing Consumer Behavior, Google Ranking</a:t>
          </a:r>
          <a:endParaRPr lang="en-US" sz="1300" kern="1200" dirty="0"/>
        </a:p>
      </dsp:txBody>
      <dsp:txXfrm>
        <a:off x="4388" y="2957759"/>
        <a:ext cx="2992875" cy="665595"/>
      </dsp:txXfrm>
    </dsp:sp>
    <dsp:sp modelId="{45E1E06F-47B3-4AF0-B7B2-6527B3011138}">
      <dsp:nvSpPr>
        <dsp:cNvPr id="0" name=""/>
        <dsp:cNvSpPr/>
      </dsp:nvSpPr>
      <dsp:spPr>
        <a:xfrm>
          <a:off x="2997264" y="2957759"/>
          <a:ext cx="2992875" cy="6655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Team Collaboration: UX Designers, Developers, QA Testers</a:t>
          </a:r>
          <a:endParaRPr lang="en-US" sz="1300" kern="1200" dirty="0"/>
        </a:p>
      </dsp:txBody>
      <dsp:txXfrm>
        <a:off x="2997264" y="2957759"/>
        <a:ext cx="2992875" cy="665595"/>
      </dsp:txXfrm>
    </dsp:sp>
    <dsp:sp modelId="{D9127AD3-3A37-432F-BD82-D9A8D70C806B}">
      <dsp:nvSpPr>
        <dsp:cNvPr id="0" name=""/>
        <dsp:cNvSpPr/>
      </dsp:nvSpPr>
      <dsp:spPr>
        <a:xfrm>
          <a:off x="5990139" y="2957759"/>
          <a:ext cx="2992875" cy="66559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Traffic and Sales Growth Achieved: Mobile Traffic Analytics, Conversion Rate Analysis</a:t>
          </a:r>
          <a:endParaRPr lang="en-US" sz="1300" kern="1200" dirty="0"/>
        </a:p>
      </dsp:txBody>
      <dsp:txXfrm>
        <a:off x="5990139" y="2957759"/>
        <a:ext cx="2992875" cy="665595"/>
      </dsp:txXfrm>
    </dsp:sp>
    <dsp:sp modelId="{0E07C358-4620-48BD-9371-BC2A5EC931B9}">
      <dsp:nvSpPr>
        <dsp:cNvPr id="0" name=""/>
        <dsp:cNvSpPr/>
      </dsp:nvSpPr>
      <dsp:spPr>
        <a:xfrm rot="10800000">
          <a:off x="0" y="1647"/>
          <a:ext cx="8987404" cy="2225403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Description: Led cross-functional teams in developing and implementing a mobile-responsive website, leading to a 20% increase in mobile traffic and sales.</a:t>
          </a:r>
          <a:endParaRPr lang="en-US" sz="2500" kern="1200" dirty="0">
            <a:solidFill>
              <a:schemeClr val="bg1"/>
            </a:solidFill>
          </a:endParaRPr>
        </a:p>
      </dsp:txBody>
      <dsp:txXfrm rot="10800000">
        <a:off x="0" y="1647"/>
        <a:ext cx="8987404" cy="1446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1CC92-AF7F-489A-8A28-CB9DEE6B91DB}">
      <dsp:nvSpPr>
        <dsp:cNvPr id="0" name=""/>
        <dsp:cNvSpPr/>
      </dsp:nvSpPr>
      <dsp:spPr>
        <a:xfrm>
          <a:off x="0" y="446"/>
          <a:ext cx="8987404" cy="10437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32C75-16D6-4DD7-A32D-5CC6DC99826D}">
      <dsp:nvSpPr>
        <dsp:cNvPr id="0" name=""/>
        <dsp:cNvSpPr/>
      </dsp:nvSpPr>
      <dsp:spPr>
        <a:xfrm>
          <a:off x="315727" y="235284"/>
          <a:ext cx="574050" cy="574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37FB2-781F-4A39-A352-CDF90495C26D}">
      <dsp:nvSpPr>
        <dsp:cNvPr id="0" name=""/>
        <dsp:cNvSpPr/>
      </dsp:nvSpPr>
      <dsp:spPr>
        <a:xfrm>
          <a:off x="1205506" y="44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Recap of Achievements: Market Expansion, Contextual Advertising, Customized Features, A/B Testing, Mobile Optimization</a:t>
          </a:r>
          <a:endParaRPr lang="en-US" sz="1900" kern="1200" dirty="0"/>
        </a:p>
      </dsp:txBody>
      <dsp:txXfrm>
        <a:off x="1205506" y="446"/>
        <a:ext cx="7781897" cy="1043728"/>
      </dsp:txXfrm>
    </dsp:sp>
    <dsp:sp modelId="{F81113A8-5010-4F25-AC13-1A96E4CBF2EF}">
      <dsp:nvSpPr>
        <dsp:cNvPr id="0" name=""/>
        <dsp:cNvSpPr/>
      </dsp:nvSpPr>
      <dsp:spPr>
        <a:xfrm>
          <a:off x="0" y="1305106"/>
          <a:ext cx="8987404" cy="10437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162DE-376E-469C-B16F-7DF58B718470}">
      <dsp:nvSpPr>
        <dsp:cNvPr id="0" name=""/>
        <dsp:cNvSpPr/>
      </dsp:nvSpPr>
      <dsp:spPr>
        <a:xfrm>
          <a:off x="315727" y="1539945"/>
          <a:ext cx="574050" cy="574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E760D-141A-479D-ABFA-55DBCE42376E}">
      <dsp:nvSpPr>
        <dsp:cNvPr id="0" name=""/>
        <dsp:cNvSpPr/>
      </dsp:nvSpPr>
      <dsp:spPr>
        <a:xfrm>
          <a:off x="1205506" y="130510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Importance of Strategic Initiatives in E-commerce Development: Driving Growth, Enhancing User Experience</a:t>
          </a:r>
          <a:endParaRPr lang="en-US" sz="1900" kern="1200" dirty="0"/>
        </a:p>
      </dsp:txBody>
      <dsp:txXfrm>
        <a:off x="1205506" y="1305106"/>
        <a:ext cx="7781897" cy="1043728"/>
      </dsp:txXfrm>
    </dsp:sp>
    <dsp:sp modelId="{07DE861C-A009-46DB-95B5-D22A6C950AC7}">
      <dsp:nvSpPr>
        <dsp:cNvPr id="0" name=""/>
        <dsp:cNvSpPr/>
      </dsp:nvSpPr>
      <dsp:spPr>
        <a:xfrm>
          <a:off x="0" y="2609766"/>
          <a:ext cx="8987404" cy="104372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09548-75C6-431C-AE75-7E31B763EB55}">
      <dsp:nvSpPr>
        <dsp:cNvPr id="0" name=""/>
        <dsp:cNvSpPr/>
      </dsp:nvSpPr>
      <dsp:spPr>
        <a:xfrm>
          <a:off x="315727" y="2844605"/>
          <a:ext cx="574050" cy="574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DE7FE-F4C4-4DDD-A88E-88E89CFF2F3A}">
      <dsp:nvSpPr>
        <dsp:cNvPr id="0" name=""/>
        <dsp:cNvSpPr/>
      </dsp:nvSpPr>
      <dsp:spPr>
        <a:xfrm>
          <a:off x="1205506" y="2609766"/>
          <a:ext cx="7781897" cy="1043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61" tIns="110461" rIns="110461" bIns="11046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Next Steps: Continuous Innovation, Adaptation to Market Trends</a:t>
          </a:r>
          <a:endParaRPr lang="en-US" sz="1900" kern="1200" dirty="0"/>
        </a:p>
      </dsp:txBody>
      <dsp:txXfrm>
        <a:off x="1205506" y="2609766"/>
        <a:ext cx="7781897" cy="1043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5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23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71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376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89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7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2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1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7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6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4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0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CEBA5-E4DC-46E1-B95E-39F0C4AF3C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1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CEBA5-E4DC-46E1-B95E-39F0C4AF3CE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BDE4490-1D97-4DFF-8D4F-DD47DDDD2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hopping cart with boxes">
            <a:extLst>
              <a:ext uri="{FF2B5EF4-FFF2-40B4-BE49-F238E27FC236}">
                <a16:creationId xmlns:a16="http://schemas.microsoft.com/office/drawing/2014/main" id="{B80D508D-A5CD-776D-C1CE-EBBBF9892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393" b="63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BE191F-5116-CCC8-ED25-0CB5212ED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Ecommerce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0C660-7461-D8CC-42FC-FAD722E15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Achieving Growth Through Tactical Initiatives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159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7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A15C-8E9C-843F-BCA2-19EC23EE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6F6ACDC-180F-C2FF-CFCF-0C2BD02CA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8981836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38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407A-2B99-E8CF-24FC-30D13E3E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Söhne"/>
              </a:rPr>
              <a:t>Market Expansion Strategy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3AE413-179A-863C-A03B-2FDFD7439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31198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654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2188-61E7-7CA5-D690-D207C34C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Söhne"/>
              </a:rPr>
              <a:t>Context-Based Advertising Platforms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78F688-47D4-4761-3BCF-42125E7C0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11817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45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2188-61E7-7CA5-D690-D207C34C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Customized Features for End-Users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78F688-47D4-4761-3BCF-42125E7C0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19534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136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2188-61E7-7CA5-D690-D207C34C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A/B Testing Methodologies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78F688-47D4-4761-3BCF-42125E7C0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102802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689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2188-61E7-7CA5-D690-D207C34C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Mobile-Responsive Website Development</a:t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78F688-47D4-4761-3BCF-42125E7C0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898093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2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EC55-2737-1C7A-F9E7-2F1B08D6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413DB0E-B5C9-7B41-3CC9-6ADAD84A9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6942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9407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</TotalTime>
  <Words>354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Söhne</vt:lpstr>
      <vt:lpstr>Wingdings 3</vt:lpstr>
      <vt:lpstr>Wisp</vt:lpstr>
      <vt:lpstr>Ecommerce Development</vt:lpstr>
      <vt:lpstr>Introduction</vt:lpstr>
      <vt:lpstr>Market Expansion Strategy</vt:lpstr>
      <vt:lpstr>Context-Based Advertising Platforms</vt:lpstr>
      <vt:lpstr>Customized Features for End-Users  </vt:lpstr>
      <vt:lpstr>A/B Testing Methodologies  </vt:lpstr>
      <vt:lpstr>Mobile-Responsive Website Development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Development</dc:title>
  <dc:creator>bhavya pranila satti</dc:creator>
  <cp:lastModifiedBy>bhavya pranila satti</cp:lastModifiedBy>
  <cp:revision>2</cp:revision>
  <dcterms:created xsi:type="dcterms:W3CDTF">2024-03-12T19:14:59Z</dcterms:created>
  <dcterms:modified xsi:type="dcterms:W3CDTF">2024-04-01T21:49:13Z</dcterms:modified>
</cp:coreProperties>
</file>