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C45F-CF46-91CA-7E2B-1AA4DF2BC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4A043-B5F2-C14A-639F-7315AA1B3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B1BB5-4BED-7F89-49D5-C0FB2B7D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CB49B-5B74-BDAF-0DDE-CC25F077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830FC-BCA8-17F7-AB4D-AB38314A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2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136F-02B4-2CB5-435B-A4DBE970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C6C6D-EC3B-1588-2A01-ED5C0EF9E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00762-E9FF-3A95-8B83-EF1B85C8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84337-20D1-98A5-E356-D6426B4D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1EBA-B823-8908-CDEE-D1322CE2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05001-042E-97F5-AFEC-8B79AF398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AEA5A-2897-12A1-C8C1-1A13A12E4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6F411-F11B-E57E-67A3-078B9078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E328-0133-18FA-EA01-26965061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9430C-18CD-55E0-262D-67CEFA45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5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B7FB-EE2B-4C64-99C5-BD2D159C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40C2-AE49-35A4-104A-A2A45DC0C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1540-C38E-48CA-9175-97F6A038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E85D6-D381-9762-6BD9-C24865E5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C3EBA-B0DF-24E8-FF30-54121350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0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69F3-0B9F-1B26-3171-3AC54138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61234-E258-6A22-52FD-46FB8E72F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DEBF2-9D90-3603-75D9-3E229AA3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5704-4A96-6268-98DF-DC56CE1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A006E-75AE-DD3D-0EC1-094AB022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874C-9CCE-6445-13B5-C40F5132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8665-ED5E-5C1A-3AFD-3E8BD72C6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266FB-3234-D5EC-8D08-4FACAB69D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34E53-2313-0B07-F52E-292409B7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0A8A9-A375-8645-A195-AF192FE4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9CF9C-30BB-75F0-A8CF-59834328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9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47D5-BF0D-99A2-C803-0D09F8E7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3D658-EE90-F8F5-57AB-E2E11B98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A63A1-7304-92E3-D778-2A701B85F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ADE91-0076-C776-6447-354DFB6E9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7C6DB-BD46-DDFA-0A6E-9FF615B73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4A597-2D09-F655-5171-FFA45669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A6036-B2A5-6505-1447-9D74AD92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08E03-5D2A-A3E1-2F53-794BA7F5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9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5425-8404-55CC-C837-50ADF0EB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1B961-2471-107C-DBBF-E66A0A58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448FF-B4FE-45D1-1015-D1D880C0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E7C6E-A2C5-A2A1-2BED-32A33ED5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4B070-3E67-4F86-0115-54C1D56A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12B6C-202A-FD21-1C46-4D45EF1A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34710-0584-4440-2A68-E61F24EA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9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A185-E5BB-0AC9-1C8F-64EB45D3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2166-2AC2-A9A0-A4EB-950B6D42B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093F8-FB0D-A071-1F0F-1F46F94D1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93673-BE37-27F7-0E21-93B8AEE9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127DA-B586-981E-8938-8521488A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4BACE-932A-028B-908A-5CCD0231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7192-EDFE-0A8F-FB30-7A12A5C7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1FC27-EF6C-AF59-99C7-97960F408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0B2D2-5272-F636-FD9B-2505C55C0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D8303-9174-974A-FD9B-CC011783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27FA-70F6-43D1-1FCB-42342E1B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FEE2-BA56-ED0A-EC47-E1FF72D1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6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1801F-0D3C-9369-D6E2-15C6EE1D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50F1F-B959-9770-B751-4A3F436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61877-8CD9-C5BD-3853-1627B281D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CEBA5-E4DC-46E1-B95E-39F0C4AF3CE7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9C5C6-B448-E96B-140C-D8FFF2EEE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3A5F-1BDA-AEE8-D7C9-0AF56BC32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191F-5116-CCC8-ED25-0CB5212ED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Ecommerce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0C660-7461-D8CC-42FC-FAD722E15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Ecommerce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Development</dc:title>
  <dc:creator>bhavya pranila satti</dc:creator>
  <cp:lastModifiedBy>bhavya pranila satti</cp:lastModifiedBy>
  <cp:revision>1</cp:revision>
  <dcterms:created xsi:type="dcterms:W3CDTF">2024-03-12T19:14:59Z</dcterms:created>
  <dcterms:modified xsi:type="dcterms:W3CDTF">2024-03-12T19:15:22Z</dcterms:modified>
</cp:coreProperties>
</file>