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68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4F26B-F50A-4F2B-9B4E-94E3A5E785B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FBEC-6D5D-474B-A648-666249A0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 Sales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Sales by SubCategory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Sales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Profit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 of Sales and  Profit by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Sales by Ship Mode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Delivery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 Forecast - 15 Days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Forecast - 15 Days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Sales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191c88-1ba5-4665-af8d-7364e7a1afe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191c88-1ba5-4665-af8d-7364e7a1afe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191c88-1ba5-4665-af8d-7364e7a1afe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191c88-1ba5-4665-af8d-7364e7a1afe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Forecasting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3/17/2024 10:26:47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3/17/2024 10:16:48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 Sales by Category , Sales by SubCategory ,Monthly Sales by Year ,Monthly Profit by Year ,Sum of Sales and  Profit by State , Sales by Ship Mode ,donutChart ,donutChart ,slicer ,textbox ,Profit ,Sales ,Quantity ,Avg Delivery ,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 Forecast - 15 Days ,Sales Forecast - 15 Days , Sales by Category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Forcasting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compositionTreeVisual ,qnaVisual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168</Words>
  <Application>Microsoft Office PowerPoint</Application>
  <PresentationFormat>Widescreen</PresentationFormat>
  <Paragraphs>72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 Forecasting</vt:lpstr>
      <vt:lpstr>Main</vt:lpstr>
      <vt:lpstr>Forcasting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Bhavya Parmar</cp:lastModifiedBy>
  <cp:revision>5</cp:revision>
  <dcterms:created xsi:type="dcterms:W3CDTF">2016-09-04T11:54:55Z</dcterms:created>
  <dcterms:modified xsi:type="dcterms:W3CDTF">2024-10-02T22:46:55Z</dcterms:modified>
</cp:coreProperties>
</file>