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68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C9A75-9216-4C1D-A431-6F38EBDCBA3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C32F-F79E-4A19-9539-94892E14B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ribbonChart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Vaccinations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ribbonChart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ec3cfa7-1f0f-4e63-8d67-a8d383d6b35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ec3cfa7-1f0f-4e63-8d67-a8d383d6b35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Covid-19 Vaccination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3/17/2024 10:29:49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3/17/2024 6:40:52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ibbonChart ,Daily Vaccinations by Country ,card ,ribbonChart ,slicer ,textbox ,card ,card ,pi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Vaccine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72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Covid-19 Vaccination Dashboard</vt:lpstr>
      <vt:lpstr>Covid-19 Vaccine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Bhavya Parmar</cp:lastModifiedBy>
  <cp:revision>5</cp:revision>
  <dcterms:created xsi:type="dcterms:W3CDTF">2016-09-04T11:54:55Z</dcterms:created>
  <dcterms:modified xsi:type="dcterms:W3CDTF">2024-10-02T22:46:37Z</dcterms:modified>
</cp:coreProperties>
</file>