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ira Sans Extra Condensed"/>
      <p:regular r:id="rId25"/>
      <p:bold r:id="rId26"/>
      <p:italic r:id="rId27"/>
      <p:boldItalic r:id="rId28"/>
    </p:embeddedFont>
    <p:embeddedFont>
      <p:font typeface="Fira Sans Extra Condensed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-bold.fntdata"/><Relationship Id="rId25" Type="http://schemas.openxmlformats.org/officeDocument/2006/relationships/font" Target="fonts/FiraSansExtraCondensed-regular.fntdata"/><Relationship Id="rId28" Type="http://schemas.openxmlformats.org/officeDocument/2006/relationships/font" Target="fonts/FiraSansExtraCondensed-boldItalic.fntdata"/><Relationship Id="rId27" Type="http://schemas.openxmlformats.org/officeDocument/2006/relationships/font" Target="fonts/FiraSansExtra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SemiBold-italic.fntdata"/><Relationship Id="rId30" Type="http://schemas.openxmlformats.org/officeDocument/2006/relationships/font" Target="fonts/FiraSansExtraCondensed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FiraSansExtraCondensed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4605a7f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04605a7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4605a7fc3_4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4605a7fc3_4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4605a7fc3_4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4605a7fc3_4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4605a7fc3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4605a7fc3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4605a7fc3_4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4605a7fc3_4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4605a7fc3_4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4605a7fc3_4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4605a7fc3_4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4605a7fc3_4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605a7f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605a7f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46107ed0c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46107ed0c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46107ed0c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46107ed0c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605a7fc3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605a7fc3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46107ed0c_1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46107ed0c_1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4605a7fc3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4605a7fc3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605a7fc3_4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4605a7fc3_4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4605a7fc3_4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4605a7fc3_4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244763" y="1504175"/>
            <a:ext cx="34980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244750" y="3211513"/>
            <a:ext cx="3498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ctrTitle"/>
          </p:nvPr>
        </p:nvSpPr>
        <p:spPr>
          <a:xfrm>
            <a:off x="4244763" y="1504175"/>
            <a:ext cx="34980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4244750" y="3211513"/>
            <a:ext cx="3498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ctrTitle"/>
          </p:nvPr>
        </p:nvSpPr>
        <p:spPr>
          <a:xfrm>
            <a:off x="2822988" y="1848175"/>
            <a:ext cx="34980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  <p:grpSp>
        <p:nvGrpSpPr>
          <p:cNvPr id="46" name="Google Shape;46;p14"/>
          <p:cNvGrpSpPr/>
          <p:nvPr/>
        </p:nvGrpSpPr>
        <p:grpSpPr>
          <a:xfrm>
            <a:off x="6321009" y="1228942"/>
            <a:ext cx="2490511" cy="2945763"/>
            <a:chOff x="1595425" y="238125"/>
            <a:chExt cx="4429150" cy="5238775"/>
          </a:xfrm>
        </p:grpSpPr>
        <p:sp>
          <p:nvSpPr>
            <p:cNvPr id="47" name="Google Shape;47;p14"/>
            <p:cNvSpPr/>
            <p:nvPr/>
          </p:nvSpPr>
          <p:spPr>
            <a:xfrm>
              <a:off x="1595425" y="684675"/>
              <a:ext cx="3245125" cy="4792225"/>
            </a:xfrm>
            <a:custGeom>
              <a:rect b="b" l="l" r="r" t="t"/>
              <a:pathLst>
                <a:path extrusionOk="0" h="191689" w="129805">
                  <a:moveTo>
                    <a:pt x="13010" y="1"/>
                  </a:moveTo>
                  <a:lnTo>
                    <a:pt x="12669" y="11"/>
                  </a:lnTo>
                  <a:lnTo>
                    <a:pt x="12337" y="20"/>
                  </a:lnTo>
                  <a:lnTo>
                    <a:pt x="12006" y="40"/>
                  </a:lnTo>
                  <a:lnTo>
                    <a:pt x="11675" y="69"/>
                  </a:lnTo>
                  <a:lnTo>
                    <a:pt x="11353" y="108"/>
                  </a:lnTo>
                  <a:lnTo>
                    <a:pt x="11031" y="157"/>
                  </a:lnTo>
                  <a:lnTo>
                    <a:pt x="10710" y="206"/>
                  </a:lnTo>
                  <a:lnTo>
                    <a:pt x="10388" y="264"/>
                  </a:lnTo>
                  <a:lnTo>
                    <a:pt x="10067" y="332"/>
                  </a:lnTo>
                  <a:lnTo>
                    <a:pt x="9755" y="410"/>
                  </a:lnTo>
                  <a:lnTo>
                    <a:pt x="9443" y="498"/>
                  </a:lnTo>
                  <a:lnTo>
                    <a:pt x="9141" y="586"/>
                  </a:lnTo>
                  <a:lnTo>
                    <a:pt x="8839" y="683"/>
                  </a:lnTo>
                  <a:lnTo>
                    <a:pt x="8537" y="790"/>
                  </a:lnTo>
                  <a:lnTo>
                    <a:pt x="8235" y="907"/>
                  </a:lnTo>
                  <a:lnTo>
                    <a:pt x="7942" y="1024"/>
                  </a:lnTo>
                  <a:lnTo>
                    <a:pt x="7660" y="1151"/>
                  </a:lnTo>
                  <a:lnTo>
                    <a:pt x="7367" y="1287"/>
                  </a:lnTo>
                  <a:lnTo>
                    <a:pt x="7085" y="1424"/>
                  </a:lnTo>
                  <a:lnTo>
                    <a:pt x="6812" y="1570"/>
                  </a:lnTo>
                  <a:lnTo>
                    <a:pt x="6529" y="1726"/>
                  </a:lnTo>
                  <a:lnTo>
                    <a:pt x="6266" y="1882"/>
                  </a:lnTo>
                  <a:lnTo>
                    <a:pt x="5993" y="2047"/>
                  </a:lnTo>
                  <a:lnTo>
                    <a:pt x="5740" y="2223"/>
                  </a:lnTo>
                  <a:lnTo>
                    <a:pt x="5477" y="2398"/>
                  </a:lnTo>
                  <a:lnTo>
                    <a:pt x="5223" y="2583"/>
                  </a:lnTo>
                  <a:lnTo>
                    <a:pt x="4980" y="2778"/>
                  </a:lnTo>
                  <a:lnTo>
                    <a:pt x="4736" y="2973"/>
                  </a:lnTo>
                  <a:lnTo>
                    <a:pt x="4492" y="3178"/>
                  </a:lnTo>
                  <a:lnTo>
                    <a:pt x="4259" y="3382"/>
                  </a:lnTo>
                  <a:lnTo>
                    <a:pt x="4034" y="3597"/>
                  </a:lnTo>
                  <a:lnTo>
                    <a:pt x="3810" y="3811"/>
                  </a:lnTo>
                  <a:lnTo>
                    <a:pt x="3596" y="4035"/>
                  </a:lnTo>
                  <a:lnTo>
                    <a:pt x="3382" y="4259"/>
                  </a:lnTo>
                  <a:lnTo>
                    <a:pt x="3177" y="4493"/>
                  </a:lnTo>
                  <a:lnTo>
                    <a:pt x="2972" y="4737"/>
                  </a:lnTo>
                  <a:lnTo>
                    <a:pt x="2777" y="4981"/>
                  </a:lnTo>
                  <a:lnTo>
                    <a:pt x="2582" y="5224"/>
                  </a:lnTo>
                  <a:lnTo>
                    <a:pt x="2397" y="5478"/>
                  </a:lnTo>
                  <a:lnTo>
                    <a:pt x="2222" y="5741"/>
                  </a:lnTo>
                  <a:lnTo>
                    <a:pt x="2046" y="5994"/>
                  </a:lnTo>
                  <a:lnTo>
                    <a:pt x="1881" y="6267"/>
                  </a:lnTo>
                  <a:lnTo>
                    <a:pt x="1725" y="6530"/>
                  </a:lnTo>
                  <a:lnTo>
                    <a:pt x="1569" y="6813"/>
                  </a:lnTo>
                  <a:lnTo>
                    <a:pt x="1423" y="7086"/>
                  </a:lnTo>
                  <a:lnTo>
                    <a:pt x="1286" y="7368"/>
                  </a:lnTo>
                  <a:lnTo>
                    <a:pt x="1150" y="7661"/>
                  </a:lnTo>
                  <a:lnTo>
                    <a:pt x="1023" y="7943"/>
                  </a:lnTo>
                  <a:lnTo>
                    <a:pt x="906" y="8236"/>
                  </a:lnTo>
                  <a:lnTo>
                    <a:pt x="789" y="8538"/>
                  </a:lnTo>
                  <a:lnTo>
                    <a:pt x="682" y="8840"/>
                  </a:lnTo>
                  <a:lnTo>
                    <a:pt x="585" y="9142"/>
                  </a:lnTo>
                  <a:lnTo>
                    <a:pt x="497" y="9444"/>
                  </a:lnTo>
                  <a:lnTo>
                    <a:pt x="409" y="9756"/>
                  </a:lnTo>
                  <a:lnTo>
                    <a:pt x="331" y="10068"/>
                  </a:lnTo>
                  <a:lnTo>
                    <a:pt x="263" y="10389"/>
                  </a:lnTo>
                  <a:lnTo>
                    <a:pt x="205" y="10711"/>
                  </a:lnTo>
                  <a:lnTo>
                    <a:pt x="156" y="11032"/>
                  </a:lnTo>
                  <a:lnTo>
                    <a:pt x="107" y="11354"/>
                  </a:lnTo>
                  <a:lnTo>
                    <a:pt x="68" y="11676"/>
                  </a:lnTo>
                  <a:lnTo>
                    <a:pt x="39" y="12007"/>
                  </a:lnTo>
                  <a:lnTo>
                    <a:pt x="19" y="12338"/>
                  </a:lnTo>
                  <a:lnTo>
                    <a:pt x="10" y="12670"/>
                  </a:lnTo>
                  <a:lnTo>
                    <a:pt x="0" y="13011"/>
                  </a:lnTo>
                  <a:lnTo>
                    <a:pt x="0" y="178678"/>
                  </a:lnTo>
                  <a:lnTo>
                    <a:pt x="10" y="179019"/>
                  </a:lnTo>
                  <a:lnTo>
                    <a:pt x="19" y="179351"/>
                  </a:lnTo>
                  <a:lnTo>
                    <a:pt x="39" y="179682"/>
                  </a:lnTo>
                  <a:lnTo>
                    <a:pt x="68" y="180013"/>
                  </a:lnTo>
                  <a:lnTo>
                    <a:pt x="107" y="180335"/>
                  </a:lnTo>
                  <a:lnTo>
                    <a:pt x="156" y="180666"/>
                  </a:lnTo>
                  <a:lnTo>
                    <a:pt x="205" y="180988"/>
                  </a:lnTo>
                  <a:lnTo>
                    <a:pt x="263" y="181300"/>
                  </a:lnTo>
                  <a:lnTo>
                    <a:pt x="331" y="181621"/>
                  </a:lnTo>
                  <a:lnTo>
                    <a:pt x="409" y="181933"/>
                  </a:lnTo>
                  <a:lnTo>
                    <a:pt x="497" y="182245"/>
                  </a:lnTo>
                  <a:lnTo>
                    <a:pt x="585" y="182547"/>
                  </a:lnTo>
                  <a:lnTo>
                    <a:pt x="682" y="182849"/>
                  </a:lnTo>
                  <a:lnTo>
                    <a:pt x="789" y="183151"/>
                  </a:lnTo>
                  <a:lnTo>
                    <a:pt x="906" y="183453"/>
                  </a:lnTo>
                  <a:lnTo>
                    <a:pt x="1023" y="183746"/>
                  </a:lnTo>
                  <a:lnTo>
                    <a:pt x="1150" y="184038"/>
                  </a:lnTo>
                  <a:lnTo>
                    <a:pt x="1286" y="184321"/>
                  </a:lnTo>
                  <a:lnTo>
                    <a:pt x="1423" y="184603"/>
                  </a:lnTo>
                  <a:lnTo>
                    <a:pt x="1569" y="184876"/>
                  </a:lnTo>
                  <a:lnTo>
                    <a:pt x="1725" y="185159"/>
                  </a:lnTo>
                  <a:lnTo>
                    <a:pt x="1881" y="185422"/>
                  </a:lnTo>
                  <a:lnTo>
                    <a:pt x="2046" y="185695"/>
                  </a:lnTo>
                  <a:lnTo>
                    <a:pt x="2222" y="185948"/>
                  </a:lnTo>
                  <a:lnTo>
                    <a:pt x="2397" y="186211"/>
                  </a:lnTo>
                  <a:lnTo>
                    <a:pt x="2582" y="186465"/>
                  </a:lnTo>
                  <a:lnTo>
                    <a:pt x="2777" y="186708"/>
                  </a:lnTo>
                  <a:lnTo>
                    <a:pt x="2972" y="186952"/>
                  </a:lnTo>
                  <a:lnTo>
                    <a:pt x="3177" y="187195"/>
                  </a:lnTo>
                  <a:lnTo>
                    <a:pt x="3382" y="187429"/>
                  </a:lnTo>
                  <a:lnTo>
                    <a:pt x="3596" y="187654"/>
                  </a:lnTo>
                  <a:lnTo>
                    <a:pt x="3810" y="187878"/>
                  </a:lnTo>
                  <a:lnTo>
                    <a:pt x="4034" y="188092"/>
                  </a:lnTo>
                  <a:lnTo>
                    <a:pt x="4259" y="188306"/>
                  </a:lnTo>
                  <a:lnTo>
                    <a:pt x="4492" y="188511"/>
                  </a:lnTo>
                  <a:lnTo>
                    <a:pt x="4736" y="188716"/>
                  </a:lnTo>
                  <a:lnTo>
                    <a:pt x="4980" y="188911"/>
                  </a:lnTo>
                  <a:lnTo>
                    <a:pt x="5223" y="189106"/>
                  </a:lnTo>
                  <a:lnTo>
                    <a:pt x="5477" y="189291"/>
                  </a:lnTo>
                  <a:lnTo>
                    <a:pt x="5740" y="189466"/>
                  </a:lnTo>
                  <a:lnTo>
                    <a:pt x="5993" y="189642"/>
                  </a:lnTo>
                  <a:lnTo>
                    <a:pt x="6266" y="189807"/>
                  </a:lnTo>
                  <a:lnTo>
                    <a:pt x="6529" y="189963"/>
                  </a:lnTo>
                  <a:lnTo>
                    <a:pt x="6812" y="190119"/>
                  </a:lnTo>
                  <a:lnTo>
                    <a:pt x="7085" y="190265"/>
                  </a:lnTo>
                  <a:lnTo>
                    <a:pt x="7367" y="190402"/>
                  </a:lnTo>
                  <a:lnTo>
                    <a:pt x="7660" y="190538"/>
                  </a:lnTo>
                  <a:lnTo>
                    <a:pt x="7942" y="190665"/>
                  </a:lnTo>
                  <a:lnTo>
                    <a:pt x="8235" y="190782"/>
                  </a:lnTo>
                  <a:lnTo>
                    <a:pt x="8537" y="190899"/>
                  </a:lnTo>
                  <a:lnTo>
                    <a:pt x="8839" y="191006"/>
                  </a:lnTo>
                  <a:lnTo>
                    <a:pt x="9141" y="191103"/>
                  </a:lnTo>
                  <a:lnTo>
                    <a:pt x="9443" y="191191"/>
                  </a:lnTo>
                  <a:lnTo>
                    <a:pt x="9755" y="191279"/>
                  </a:lnTo>
                  <a:lnTo>
                    <a:pt x="10067" y="191357"/>
                  </a:lnTo>
                  <a:lnTo>
                    <a:pt x="10388" y="191425"/>
                  </a:lnTo>
                  <a:lnTo>
                    <a:pt x="10710" y="191483"/>
                  </a:lnTo>
                  <a:lnTo>
                    <a:pt x="11031" y="191532"/>
                  </a:lnTo>
                  <a:lnTo>
                    <a:pt x="11353" y="191581"/>
                  </a:lnTo>
                  <a:lnTo>
                    <a:pt x="11675" y="191620"/>
                  </a:lnTo>
                  <a:lnTo>
                    <a:pt x="12006" y="191649"/>
                  </a:lnTo>
                  <a:lnTo>
                    <a:pt x="12337" y="191669"/>
                  </a:lnTo>
                  <a:lnTo>
                    <a:pt x="12669" y="191678"/>
                  </a:lnTo>
                  <a:lnTo>
                    <a:pt x="13010" y="191688"/>
                  </a:lnTo>
                  <a:lnTo>
                    <a:pt x="123929" y="191688"/>
                  </a:lnTo>
                  <a:lnTo>
                    <a:pt x="124231" y="191678"/>
                  </a:lnTo>
                  <a:lnTo>
                    <a:pt x="124533" y="191659"/>
                  </a:lnTo>
                  <a:lnTo>
                    <a:pt x="124825" y="191620"/>
                  </a:lnTo>
                  <a:lnTo>
                    <a:pt x="125117" y="191571"/>
                  </a:lnTo>
                  <a:lnTo>
                    <a:pt x="125400" y="191503"/>
                  </a:lnTo>
                  <a:lnTo>
                    <a:pt x="125683" y="191425"/>
                  </a:lnTo>
                  <a:lnTo>
                    <a:pt x="125955" y="191327"/>
                  </a:lnTo>
                  <a:lnTo>
                    <a:pt x="126219" y="191220"/>
                  </a:lnTo>
                  <a:lnTo>
                    <a:pt x="126482" y="191103"/>
                  </a:lnTo>
                  <a:lnTo>
                    <a:pt x="126735" y="190977"/>
                  </a:lnTo>
                  <a:lnTo>
                    <a:pt x="126979" y="190840"/>
                  </a:lnTo>
                  <a:lnTo>
                    <a:pt x="127213" y="190684"/>
                  </a:lnTo>
                  <a:lnTo>
                    <a:pt x="127446" y="190519"/>
                  </a:lnTo>
                  <a:lnTo>
                    <a:pt x="127671" y="190343"/>
                  </a:lnTo>
                  <a:lnTo>
                    <a:pt x="127885" y="190158"/>
                  </a:lnTo>
                  <a:lnTo>
                    <a:pt x="128090" y="189963"/>
                  </a:lnTo>
                  <a:lnTo>
                    <a:pt x="128285" y="189758"/>
                  </a:lnTo>
                  <a:lnTo>
                    <a:pt x="128470" y="189544"/>
                  </a:lnTo>
                  <a:lnTo>
                    <a:pt x="128635" y="189330"/>
                  </a:lnTo>
                  <a:lnTo>
                    <a:pt x="128801" y="189096"/>
                  </a:lnTo>
                  <a:lnTo>
                    <a:pt x="128957" y="188862"/>
                  </a:lnTo>
                  <a:lnTo>
                    <a:pt x="129093" y="188609"/>
                  </a:lnTo>
                  <a:lnTo>
                    <a:pt x="129230" y="188355"/>
                  </a:lnTo>
                  <a:lnTo>
                    <a:pt x="129347" y="188102"/>
                  </a:lnTo>
                  <a:lnTo>
                    <a:pt x="129454" y="187829"/>
                  </a:lnTo>
                  <a:lnTo>
                    <a:pt x="129542" y="187556"/>
                  </a:lnTo>
                  <a:lnTo>
                    <a:pt x="129620" y="187283"/>
                  </a:lnTo>
                  <a:lnTo>
                    <a:pt x="129688" y="187001"/>
                  </a:lnTo>
                  <a:lnTo>
                    <a:pt x="129737" y="186708"/>
                  </a:lnTo>
                  <a:lnTo>
                    <a:pt x="129776" y="186416"/>
                  </a:lnTo>
                  <a:lnTo>
                    <a:pt x="129795" y="186114"/>
                  </a:lnTo>
                  <a:lnTo>
                    <a:pt x="129805" y="185812"/>
                  </a:lnTo>
                  <a:lnTo>
                    <a:pt x="129805" y="5877"/>
                  </a:lnTo>
                  <a:lnTo>
                    <a:pt x="129795" y="5575"/>
                  </a:lnTo>
                  <a:lnTo>
                    <a:pt x="129776" y="5273"/>
                  </a:lnTo>
                  <a:lnTo>
                    <a:pt x="129737" y="4981"/>
                  </a:lnTo>
                  <a:lnTo>
                    <a:pt x="129688" y="4698"/>
                  </a:lnTo>
                  <a:lnTo>
                    <a:pt x="129620" y="4406"/>
                  </a:lnTo>
                  <a:lnTo>
                    <a:pt x="129542" y="4133"/>
                  </a:lnTo>
                  <a:lnTo>
                    <a:pt x="129454" y="3860"/>
                  </a:lnTo>
                  <a:lnTo>
                    <a:pt x="129347" y="3587"/>
                  </a:lnTo>
                  <a:lnTo>
                    <a:pt x="129230" y="3334"/>
                  </a:lnTo>
                  <a:lnTo>
                    <a:pt x="129093" y="3080"/>
                  </a:lnTo>
                  <a:lnTo>
                    <a:pt x="128957" y="2827"/>
                  </a:lnTo>
                  <a:lnTo>
                    <a:pt x="128801" y="2593"/>
                  </a:lnTo>
                  <a:lnTo>
                    <a:pt x="128635" y="2359"/>
                  </a:lnTo>
                  <a:lnTo>
                    <a:pt x="128470" y="2145"/>
                  </a:lnTo>
                  <a:lnTo>
                    <a:pt x="128285" y="1930"/>
                  </a:lnTo>
                  <a:lnTo>
                    <a:pt x="128090" y="1726"/>
                  </a:lnTo>
                  <a:lnTo>
                    <a:pt x="127885" y="1531"/>
                  </a:lnTo>
                  <a:lnTo>
                    <a:pt x="127671" y="1346"/>
                  </a:lnTo>
                  <a:lnTo>
                    <a:pt x="127446" y="1170"/>
                  </a:lnTo>
                  <a:lnTo>
                    <a:pt x="127213" y="1005"/>
                  </a:lnTo>
                  <a:lnTo>
                    <a:pt x="126979" y="849"/>
                  </a:lnTo>
                  <a:lnTo>
                    <a:pt x="126735" y="712"/>
                  </a:lnTo>
                  <a:lnTo>
                    <a:pt x="126482" y="586"/>
                  </a:lnTo>
                  <a:lnTo>
                    <a:pt x="126219" y="469"/>
                  </a:lnTo>
                  <a:lnTo>
                    <a:pt x="125955" y="361"/>
                  </a:lnTo>
                  <a:lnTo>
                    <a:pt x="125683" y="264"/>
                  </a:lnTo>
                  <a:lnTo>
                    <a:pt x="125400" y="186"/>
                  </a:lnTo>
                  <a:lnTo>
                    <a:pt x="125117" y="118"/>
                  </a:lnTo>
                  <a:lnTo>
                    <a:pt x="124825" y="69"/>
                  </a:lnTo>
                  <a:lnTo>
                    <a:pt x="124533" y="30"/>
                  </a:lnTo>
                  <a:lnTo>
                    <a:pt x="124231" y="11"/>
                  </a:lnTo>
                  <a:lnTo>
                    <a:pt x="123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4641000" y="684675"/>
              <a:ext cx="814475" cy="4792225"/>
            </a:xfrm>
            <a:custGeom>
              <a:rect b="b" l="l" r="r" t="t"/>
              <a:pathLst>
                <a:path extrusionOk="0" h="191689" w="32579">
                  <a:moveTo>
                    <a:pt x="1" y="1"/>
                  </a:moveTo>
                  <a:lnTo>
                    <a:pt x="303" y="11"/>
                  </a:lnTo>
                  <a:lnTo>
                    <a:pt x="605" y="30"/>
                  </a:lnTo>
                  <a:lnTo>
                    <a:pt x="897" y="69"/>
                  </a:lnTo>
                  <a:lnTo>
                    <a:pt x="1189" y="118"/>
                  </a:lnTo>
                  <a:lnTo>
                    <a:pt x="1472" y="186"/>
                  </a:lnTo>
                  <a:lnTo>
                    <a:pt x="1745" y="264"/>
                  </a:lnTo>
                  <a:lnTo>
                    <a:pt x="2018" y="361"/>
                  </a:lnTo>
                  <a:lnTo>
                    <a:pt x="2291" y="469"/>
                  </a:lnTo>
                  <a:lnTo>
                    <a:pt x="2544" y="586"/>
                  </a:lnTo>
                  <a:lnTo>
                    <a:pt x="2797" y="712"/>
                  </a:lnTo>
                  <a:lnTo>
                    <a:pt x="3051" y="849"/>
                  </a:lnTo>
                  <a:lnTo>
                    <a:pt x="3285" y="1005"/>
                  </a:lnTo>
                  <a:lnTo>
                    <a:pt x="3519" y="1170"/>
                  </a:lnTo>
                  <a:lnTo>
                    <a:pt x="3743" y="1346"/>
                  </a:lnTo>
                  <a:lnTo>
                    <a:pt x="3947" y="1531"/>
                  </a:lnTo>
                  <a:lnTo>
                    <a:pt x="4152" y="1726"/>
                  </a:lnTo>
                  <a:lnTo>
                    <a:pt x="4347" y="1930"/>
                  </a:lnTo>
                  <a:lnTo>
                    <a:pt x="4532" y="2145"/>
                  </a:lnTo>
                  <a:lnTo>
                    <a:pt x="4707" y="2359"/>
                  </a:lnTo>
                  <a:lnTo>
                    <a:pt x="4873" y="2593"/>
                  </a:lnTo>
                  <a:lnTo>
                    <a:pt x="5029" y="2827"/>
                  </a:lnTo>
                  <a:lnTo>
                    <a:pt x="5165" y="3080"/>
                  </a:lnTo>
                  <a:lnTo>
                    <a:pt x="5292" y="3334"/>
                  </a:lnTo>
                  <a:lnTo>
                    <a:pt x="5419" y="3587"/>
                  </a:lnTo>
                  <a:lnTo>
                    <a:pt x="5516" y="3860"/>
                  </a:lnTo>
                  <a:lnTo>
                    <a:pt x="5614" y="4133"/>
                  </a:lnTo>
                  <a:lnTo>
                    <a:pt x="5692" y="4406"/>
                  </a:lnTo>
                  <a:lnTo>
                    <a:pt x="5760" y="4688"/>
                  </a:lnTo>
                  <a:lnTo>
                    <a:pt x="5809" y="4981"/>
                  </a:lnTo>
                  <a:lnTo>
                    <a:pt x="5848" y="5273"/>
                  </a:lnTo>
                  <a:lnTo>
                    <a:pt x="5867" y="5575"/>
                  </a:lnTo>
                  <a:lnTo>
                    <a:pt x="5877" y="5877"/>
                  </a:lnTo>
                  <a:lnTo>
                    <a:pt x="5877" y="185812"/>
                  </a:lnTo>
                  <a:lnTo>
                    <a:pt x="5867" y="186114"/>
                  </a:lnTo>
                  <a:lnTo>
                    <a:pt x="5848" y="186416"/>
                  </a:lnTo>
                  <a:lnTo>
                    <a:pt x="5809" y="186708"/>
                  </a:lnTo>
                  <a:lnTo>
                    <a:pt x="5760" y="186991"/>
                  </a:lnTo>
                  <a:lnTo>
                    <a:pt x="5692" y="187283"/>
                  </a:lnTo>
                  <a:lnTo>
                    <a:pt x="5614" y="187556"/>
                  </a:lnTo>
                  <a:lnTo>
                    <a:pt x="5516" y="187829"/>
                  </a:lnTo>
                  <a:lnTo>
                    <a:pt x="5419" y="188102"/>
                  </a:lnTo>
                  <a:lnTo>
                    <a:pt x="5292" y="188355"/>
                  </a:lnTo>
                  <a:lnTo>
                    <a:pt x="5165" y="188609"/>
                  </a:lnTo>
                  <a:lnTo>
                    <a:pt x="5029" y="188862"/>
                  </a:lnTo>
                  <a:lnTo>
                    <a:pt x="4873" y="189096"/>
                  </a:lnTo>
                  <a:lnTo>
                    <a:pt x="4707" y="189330"/>
                  </a:lnTo>
                  <a:lnTo>
                    <a:pt x="4532" y="189544"/>
                  </a:lnTo>
                  <a:lnTo>
                    <a:pt x="4347" y="189758"/>
                  </a:lnTo>
                  <a:lnTo>
                    <a:pt x="4152" y="189963"/>
                  </a:lnTo>
                  <a:lnTo>
                    <a:pt x="3947" y="190158"/>
                  </a:lnTo>
                  <a:lnTo>
                    <a:pt x="3743" y="190343"/>
                  </a:lnTo>
                  <a:lnTo>
                    <a:pt x="3519" y="190519"/>
                  </a:lnTo>
                  <a:lnTo>
                    <a:pt x="3285" y="190684"/>
                  </a:lnTo>
                  <a:lnTo>
                    <a:pt x="3051" y="190840"/>
                  </a:lnTo>
                  <a:lnTo>
                    <a:pt x="2797" y="190977"/>
                  </a:lnTo>
                  <a:lnTo>
                    <a:pt x="2544" y="191103"/>
                  </a:lnTo>
                  <a:lnTo>
                    <a:pt x="2291" y="191220"/>
                  </a:lnTo>
                  <a:lnTo>
                    <a:pt x="2018" y="191327"/>
                  </a:lnTo>
                  <a:lnTo>
                    <a:pt x="1745" y="191425"/>
                  </a:lnTo>
                  <a:lnTo>
                    <a:pt x="1472" y="191503"/>
                  </a:lnTo>
                  <a:lnTo>
                    <a:pt x="1189" y="191571"/>
                  </a:lnTo>
                  <a:lnTo>
                    <a:pt x="897" y="191620"/>
                  </a:lnTo>
                  <a:lnTo>
                    <a:pt x="605" y="191659"/>
                  </a:lnTo>
                  <a:lnTo>
                    <a:pt x="303" y="191678"/>
                  </a:lnTo>
                  <a:lnTo>
                    <a:pt x="1" y="191688"/>
                  </a:lnTo>
                  <a:lnTo>
                    <a:pt x="19569" y="191688"/>
                  </a:lnTo>
                  <a:lnTo>
                    <a:pt x="19910" y="191678"/>
                  </a:lnTo>
                  <a:lnTo>
                    <a:pt x="20241" y="191669"/>
                  </a:lnTo>
                  <a:lnTo>
                    <a:pt x="20572" y="191649"/>
                  </a:lnTo>
                  <a:lnTo>
                    <a:pt x="20904" y="191620"/>
                  </a:lnTo>
                  <a:lnTo>
                    <a:pt x="21225" y="191581"/>
                  </a:lnTo>
                  <a:lnTo>
                    <a:pt x="21547" y="191532"/>
                  </a:lnTo>
                  <a:lnTo>
                    <a:pt x="21869" y="191483"/>
                  </a:lnTo>
                  <a:lnTo>
                    <a:pt x="22190" y="191425"/>
                  </a:lnTo>
                  <a:lnTo>
                    <a:pt x="22512" y="191357"/>
                  </a:lnTo>
                  <a:lnTo>
                    <a:pt x="22824" y="191279"/>
                  </a:lnTo>
                  <a:lnTo>
                    <a:pt x="23135" y="191191"/>
                  </a:lnTo>
                  <a:lnTo>
                    <a:pt x="23438" y="191103"/>
                  </a:lnTo>
                  <a:lnTo>
                    <a:pt x="23740" y="191006"/>
                  </a:lnTo>
                  <a:lnTo>
                    <a:pt x="24042" y="190899"/>
                  </a:lnTo>
                  <a:lnTo>
                    <a:pt x="24344" y="190782"/>
                  </a:lnTo>
                  <a:lnTo>
                    <a:pt x="24636" y="190665"/>
                  </a:lnTo>
                  <a:lnTo>
                    <a:pt x="24919" y="190538"/>
                  </a:lnTo>
                  <a:lnTo>
                    <a:pt x="25211" y="190402"/>
                  </a:lnTo>
                  <a:lnTo>
                    <a:pt x="25494" y="190265"/>
                  </a:lnTo>
                  <a:lnTo>
                    <a:pt x="25767" y="190119"/>
                  </a:lnTo>
                  <a:lnTo>
                    <a:pt x="26049" y="189963"/>
                  </a:lnTo>
                  <a:lnTo>
                    <a:pt x="26312" y="189807"/>
                  </a:lnTo>
                  <a:lnTo>
                    <a:pt x="26585" y="189642"/>
                  </a:lnTo>
                  <a:lnTo>
                    <a:pt x="26839" y="189466"/>
                  </a:lnTo>
                  <a:lnTo>
                    <a:pt x="27102" y="189291"/>
                  </a:lnTo>
                  <a:lnTo>
                    <a:pt x="27355" y="189106"/>
                  </a:lnTo>
                  <a:lnTo>
                    <a:pt x="27599" y="188911"/>
                  </a:lnTo>
                  <a:lnTo>
                    <a:pt x="27842" y="188716"/>
                  </a:lnTo>
                  <a:lnTo>
                    <a:pt x="28086" y="188511"/>
                  </a:lnTo>
                  <a:lnTo>
                    <a:pt x="28320" y="188306"/>
                  </a:lnTo>
                  <a:lnTo>
                    <a:pt x="28544" y="188092"/>
                  </a:lnTo>
                  <a:lnTo>
                    <a:pt x="28768" y="187878"/>
                  </a:lnTo>
                  <a:lnTo>
                    <a:pt x="28983" y="187654"/>
                  </a:lnTo>
                  <a:lnTo>
                    <a:pt x="29197" y="187429"/>
                  </a:lnTo>
                  <a:lnTo>
                    <a:pt x="29402" y="187195"/>
                  </a:lnTo>
                  <a:lnTo>
                    <a:pt x="29606" y="186952"/>
                  </a:lnTo>
                  <a:lnTo>
                    <a:pt x="29801" y="186708"/>
                  </a:lnTo>
                  <a:lnTo>
                    <a:pt x="29996" y="186465"/>
                  </a:lnTo>
                  <a:lnTo>
                    <a:pt x="30181" y="186211"/>
                  </a:lnTo>
                  <a:lnTo>
                    <a:pt x="30357" y="185948"/>
                  </a:lnTo>
                  <a:lnTo>
                    <a:pt x="30532" y="185695"/>
                  </a:lnTo>
                  <a:lnTo>
                    <a:pt x="30698" y="185422"/>
                  </a:lnTo>
                  <a:lnTo>
                    <a:pt x="30854" y="185159"/>
                  </a:lnTo>
                  <a:lnTo>
                    <a:pt x="31009" y="184876"/>
                  </a:lnTo>
                  <a:lnTo>
                    <a:pt x="31156" y="184603"/>
                  </a:lnTo>
                  <a:lnTo>
                    <a:pt x="31292" y="184321"/>
                  </a:lnTo>
                  <a:lnTo>
                    <a:pt x="31429" y="184028"/>
                  </a:lnTo>
                  <a:lnTo>
                    <a:pt x="31555" y="183746"/>
                  </a:lnTo>
                  <a:lnTo>
                    <a:pt x="31672" y="183453"/>
                  </a:lnTo>
                  <a:lnTo>
                    <a:pt x="31789" y="183151"/>
                  </a:lnTo>
                  <a:lnTo>
                    <a:pt x="31896" y="182849"/>
                  </a:lnTo>
                  <a:lnTo>
                    <a:pt x="31994" y="182547"/>
                  </a:lnTo>
                  <a:lnTo>
                    <a:pt x="32081" y="182245"/>
                  </a:lnTo>
                  <a:lnTo>
                    <a:pt x="32169" y="181933"/>
                  </a:lnTo>
                  <a:lnTo>
                    <a:pt x="32247" y="181621"/>
                  </a:lnTo>
                  <a:lnTo>
                    <a:pt x="32315" y="181300"/>
                  </a:lnTo>
                  <a:lnTo>
                    <a:pt x="32374" y="180978"/>
                  </a:lnTo>
                  <a:lnTo>
                    <a:pt x="32423" y="180656"/>
                  </a:lnTo>
                  <a:lnTo>
                    <a:pt x="32471" y="180335"/>
                  </a:lnTo>
                  <a:lnTo>
                    <a:pt x="32510" y="180013"/>
                  </a:lnTo>
                  <a:lnTo>
                    <a:pt x="32539" y="179682"/>
                  </a:lnTo>
                  <a:lnTo>
                    <a:pt x="32559" y="179351"/>
                  </a:lnTo>
                  <a:lnTo>
                    <a:pt x="32569" y="179019"/>
                  </a:lnTo>
                  <a:lnTo>
                    <a:pt x="32578" y="178678"/>
                  </a:lnTo>
                  <a:lnTo>
                    <a:pt x="32578" y="13011"/>
                  </a:lnTo>
                  <a:lnTo>
                    <a:pt x="32569" y="12670"/>
                  </a:lnTo>
                  <a:lnTo>
                    <a:pt x="32559" y="12338"/>
                  </a:lnTo>
                  <a:lnTo>
                    <a:pt x="32539" y="12007"/>
                  </a:lnTo>
                  <a:lnTo>
                    <a:pt x="32510" y="11676"/>
                  </a:lnTo>
                  <a:lnTo>
                    <a:pt x="32471" y="11354"/>
                  </a:lnTo>
                  <a:lnTo>
                    <a:pt x="32423" y="11032"/>
                  </a:lnTo>
                  <a:lnTo>
                    <a:pt x="32374" y="10711"/>
                  </a:lnTo>
                  <a:lnTo>
                    <a:pt x="32315" y="10389"/>
                  </a:lnTo>
                  <a:lnTo>
                    <a:pt x="32247" y="10068"/>
                  </a:lnTo>
                  <a:lnTo>
                    <a:pt x="32169" y="9756"/>
                  </a:lnTo>
                  <a:lnTo>
                    <a:pt x="32081" y="9444"/>
                  </a:lnTo>
                  <a:lnTo>
                    <a:pt x="31994" y="9142"/>
                  </a:lnTo>
                  <a:lnTo>
                    <a:pt x="31896" y="8840"/>
                  </a:lnTo>
                  <a:lnTo>
                    <a:pt x="31789" y="8538"/>
                  </a:lnTo>
                  <a:lnTo>
                    <a:pt x="31672" y="8236"/>
                  </a:lnTo>
                  <a:lnTo>
                    <a:pt x="31555" y="7943"/>
                  </a:lnTo>
                  <a:lnTo>
                    <a:pt x="31429" y="7661"/>
                  </a:lnTo>
                  <a:lnTo>
                    <a:pt x="31292" y="7368"/>
                  </a:lnTo>
                  <a:lnTo>
                    <a:pt x="31156" y="7086"/>
                  </a:lnTo>
                  <a:lnTo>
                    <a:pt x="31009" y="6813"/>
                  </a:lnTo>
                  <a:lnTo>
                    <a:pt x="30854" y="6530"/>
                  </a:lnTo>
                  <a:lnTo>
                    <a:pt x="30698" y="6267"/>
                  </a:lnTo>
                  <a:lnTo>
                    <a:pt x="30532" y="5994"/>
                  </a:lnTo>
                  <a:lnTo>
                    <a:pt x="30357" y="5741"/>
                  </a:lnTo>
                  <a:lnTo>
                    <a:pt x="30181" y="5478"/>
                  </a:lnTo>
                  <a:lnTo>
                    <a:pt x="29996" y="5224"/>
                  </a:lnTo>
                  <a:lnTo>
                    <a:pt x="29801" y="4981"/>
                  </a:lnTo>
                  <a:lnTo>
                    <a:pt x="29606" y="4737"/>
                  </a:lnTo>
                  <a:lnTo>
                    <a:pt x="29402" y="4493"/>
                  </a:lnTo>
                  <a:lnTo>
                    <a:pt x="29197" y="4259"/>
                  </a:lnTo>
                  <a:lnTo>
                    <a:pt x="28983" y="4035"/>
                  </a:lnTo>
                  <a:lnTo>
                    <a:pt x="28768" y="3811"/>
                  </a:lnTo>
                  <a:lnTo>
                    <a:pt x="28544" y="3597"/>
                  </a:lnTo>
                  <a:lnTo>
                    <a:pt x="28320" y="3382"/>
                  </a:lnTo>
                  <a:lnTo>
                    <a:pt x="28086" y="3178"/>
                  </a:lnTo>
                  <a:lnTo>
                    <a:pt x="27842" y="2973"/>
                  </a:lnTo>
                  <a:lnTo>
                    <a:pt x="27599" y="2778"/>
                  </a:lnTo>
                  <a:lnTo>
                    <a:pt x="27355" y="2583"/>
                  </a:lnTo>
                  <a:lnTo>
                    <a:pt x="27102" y="2398"/>
                  </a:lnTo>
                  <a:lnTo>
                    <a:pt x="26839" y="2223"/>
                  </a:lnTo>
                  <a:lnTo>
                    <a:pt x="26585" y="2047"/>
                  </a:lnTo>
                  <a:lnTo>
                    <a:pt x="26312" y="1882"/>
                  </a:lnTo>
                  <a:lnTo>
                    <a:pt x="26049" y="1726"/>
                  </a:lnTo>
                  <a:lnTo>
                    <a:pt x="25767" y="1570"/>
                  </a:lnTo>
                  <a:lnTo>
                    <a:pt x="25494" y="1424"/>
                  </a:lnTo>
                  <a:lnTo>
                    <a:pt x="25211" y="1287"/>
                  </a:lnTo>
                  <a:lnTo>
                    <a:pt x="24919" y="1151"/>
                  </a:lnTo>
                  <a:lnTo>
                    <a:pt x="24636" y="1024"/>
                  </a:lnTo>
                  <a:lnTo>
                    <a:pt x="24344" y="907"/>
                  </a:lnTo>
                  <a:lnTo>
                    <a:pt x="24042" y="790"/>
                  </a:lnTo>
                  <a:lnTo>
                    <a:pt x="23740" y="683"/>
                  </a:lnTo>
                  <a:lnTo>
                    <a:pt x="23438" y="586"/>
                  </a:lnTo>
                  <a:lnTo>
                    <a:pt x="23135" y="498"/>
                  </a:lnTo>
                  <a:lnTo>
                    <a:pt x="22824" y="410"/>
                  </a:lnTo>
                  <a:lnTo>
                    <a:pt x="22512" y="332"/>
                  </a:lnTo>
                  <a:lnTo>
                    <a:pt x="22190" y="264"/>
                  </a:lnTo>
                  <a:lnTo>
                    <a:pt x="21869" y="206"/>
                  </a:lnTo>
                  <a:lnTo>
                    <a:pt x="21547" y="157"/>
                  </a:lnTo>
                  <a:lnTo>
                    <a:pt x="21225" y="108"/>
                  </a:lnTo>
                  <a:lnTo>
                    <a:pt x="20904" y="69"/>
                  </a:lnTo>
                  <a:lnTo>
                    <a:pt x="20572" y="40"/>
                  </a:lnTo>
                  <a:lnTo>
                    <a:pt x="20241" y="20"/>
                  </a:lnTo>
                  <a:lnTo>
                    <a:pt x="19910" y="11"/>
                  </a:lnTo>
                  <a:lnTo>
                    <a:pt x="1956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1965725" y="1055000"/>
              <a:ext cx="2874825" cy="4051575"/>
            </a:xfrm>
            <a:custGeom>
              <a:rect b="b" l="l" r="r" t="t"/>
              <a:pathLst>
                <a:path extrusionOk="0" h="162063" w="114993">
                  <a:moveTo>
                    <a:pt x="3957" y="0"/>
                  </a:moveTo>
                  <a:lnTo>
                    <a:pt x="3752" y="20"/>
                  </a:lnTo>
                  <a:lnTo>
                    <a:pt x="3538" y="49"/>
                  </a:lnTo>
                  <a:lnTo>
                    <a:pt x="3333" y="88"/>
                  </a:lnTo>
                  <a:lnTo>
                    <a:pt x="3129" y="127"/>
                  </a:lnTo>
                  <a:lnTo>
                    <a:pt x="2934" y="186"/>
                  </a:lnTo>
                  <a:lnTo>
                    <a:pt x="2739" y="254"/>
                  </a:lnTo>
                  <a:lnTo>
                    <a:pt x="2554" y="332"/>
                  </a:lnTo>
                  <a:lnTo>
                    <a:pt x="2369" y="410"/>
                  </a:lnTo>
                  <a:lnTo>
                    <a:pt x="2183" y="507"/>
                  </a:lnTo>
                  <a:lnTo>
                    <a:pt x="2008" y="605"/>
                  </a:lnTo>
                  <a:lnTo>
                    <a:pt x="1842" y="712"/>
                  </a:lnTo>
                  <a:lnTo>
                    <a:pt x="1677" y="829"/>
                  </a:lnTo>
                  <a:lnTo>
                    <a:pt x="1521" y="956"/>
                  </a:lnTo>
                  <a:lnTo>
                    <a:pt x="1365" y="1082"/>
                  </a:lnTo>
                  <a:lnTo>
                    <a:pt x="1219" y="1219"/>
                  </a:lnTo>
                  <a:lnTo>
                    <a:pt x="1082" y="1365"/>
                  </a:lnTo>
                  <a:lnTo>
                    <a:pt x="956" y="1521"/>
                  </a:lnTo>
                  <a:lnTo>
                    <a:pt x="829" y="1677"/>
                  </a:lnTo>
                  <a:lnTo>
                    <a:pt x="712" y="1842"/>
                  </a:lnTo>
                  <a:lnTo>
                    <a:pt x="605" y="2008"/>
                  </a:lnTo>
                  <a:lnTo>
                    <a:pt x="507" y="2183"/>
                  </a:lnTo>
                  <a:lnTo>
                    <a:pt x="410" y="2369"/>
                  </a:lnTo>
                  <a:lnTo>
                    <a:pt x="332" y="2554"/>
                  </a:lnTo>
                  <a:lnTo>
                    <a:pt x="254" y="2739"/>
                  </a:lnTo>
                  <a:lnTo>
                    <a:pt x="186" y="2934"/>
                  </a:lnTo>
                  <a:lnTo>
                    <a:pt x="127" y="3129"/>
                  </a:lnTo>
                  <a:lnTo>
                    <a:pt x="88" y="3333"/>
                  </a:lnTo>
                  <a:lnTo>
                    <a:pt x="49" y="3538"/>
                  </a:lnTo>
                  <a:lnTo>
                    <a:pt x="20" y="3752"/>
                  </a:lnTo>
                  <a:lnTo>
                    <a:pt x="10" y="3957"/>
                  </a:lnTo>
                  <a:lnTo>
                    <a:pt x="1" y="4171"/>
                  </a:lnTo>
                  <a:lnTo>
                    <a:pt x="1" y="157891"/>
                  </a:lnTo>
                  <a:lnTo>
                    <a:pt x="10" y="158106"/>
                  </a:lnTo>
                  <a:lnTo>
                    <a:pt x="20" y="158310"/>
                  </a:lnTo>
                  <a:lnTo>
                    <a:pt x="49" y="158525"/>
                  </a:lnTo>
                  <a:lnTo>
                    <a:pt x="88" y="158730"/>
                  </a:lnTo>
                  <a:lnTo>
                    <a:pt x="127" y="158934"/>
                  </a:lnTo>
                  <a:lnTo>
                    <a:pt x="186" y="159129"/>
                  </a:lnTo>
                  <a:lnTo>
                    <a:pt x="254" y="159324"/>
                  </a:lnTo>
                  <a:lnTo>
                    <a:pt x="332" y="159509"/>
                  </a:lnTo>
                  <a:lnTo>
                    <a:pt x="410" y="159694"/>
                  </a:lnTo>
                  <a:lnTo>
                    <a:pt x="507" y="159879"/>
                  </a:lnTo>
                  <a:lnTo>
                    <a:pt x="605" y="160055"/>
                  </a:lnTo>
                  <a:lnTo>
                    <a:pt x="712" y="160221"/>
                  </a:lnTo>
                  <a:lnTo>
                    <a:pt x="829" y="160386"/>
                  </a:lnTo>
                  <a:lnTo>
                    <a:pt x="956" y="160542"/>
                  </a:lnTo>
                  <a:lnTo>
                    <a:pt x="1082" y="160698"/>
                  </a:lnTo>
                  <a:lnTo>
                    <a:pt x="1219" y="160844"/>
                  </a:lnTo>
                  <a:lnTo>
                    <a:pt x="1365" y="160981"/>
                  </a:lnTo>
                  <a:lnTo>
                    <a:pt x="1521" y="161107"/>
                  </a:lnTo>
                  <a:lnTo>
                    <a:pt x="1677" y="161234"/>
                  </a:lnTo>
                  <a:lnTo>
                    <a:pt x="1842" y="161351"/>
                  </a:lnTo>
                  <a:lnTo>
                    <a:pt x="2008" y="161458"/>
                  </a:lnTo>
                  <a:lnTo>
                    <a:pt x="2183" y="161556"/>
                  </a:lnTo>
                  <a:lnTo>
                    <a:pt x="2369" y="161653"/>
                  </a:lnTo>
                  <a:lnTo>
                    <a:pt x="2554" y="161731"/>
                  </a:lnTo>
                  <a:lnTo>
                    <a:pt x="2739" y="161809"/>
                  </a:lnTo>
                  <a:lnTo>
                    <a:pt x="2934" y="161877"/>
                  </a:lnTo>
                  <a:lnTo>
                    <a:pt x="3129" y="161936"/>
                  </a:lnTo>
                  <a:lnTo>
                    <a:pt x="3333" y="161975"/>
                  </a:lnTo>
                  <a:lnTo>
                    <a:pt x="3538" y="162014"/>
                  </a:lnTo>
                  <a:lnTo>
                    <a:pt x="3752" y="162043"/>
                  </a:lnTo>
                  <a:lnTo>
                    <a:pt x="3957" y="162062"/>
                  </a:lnTo>
                  <a:lnTo>
                    <a:pt x="114993" y="162062"/>
                  </a:lnTo>
                  <a:lnTo>
                    <a:pt x="11499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4787900" y="1055000"/>
              <a:ext cx="297250" cy="4051575"/>
            </a:xfrm>
            <a:custGeom>
              <a:rect b="b" l="l" r="r" t="t"/>
              <a:pathLst>
                <a:path extrusionOk="0" h="162063" w="11890">
                  <a:moveTo>
                    <a:pt x="1" y="0"/>
                  </a:moveTo>
                  <a:lnTo>
                    <a:pt x="1" y="162062"/>
                  </a:lnTo>
                  <a:lnTo>
                    <a:pt x="7933" y="162062"/>
                  </a:lnTo>
                  <a:lnTo>
                    <a:pt x="8138" y="162043"/>
                  </a:lnTo>
                  <a:lnTo>
                    <a:pt x="8352" y="162014"/>
                  </a:lnTo>
                  <a:lnTo>
                    <a:pt x="8557" y="161975"/>
                  </a:lnTo>
                  <a:lnTo>
                    <a:pt x="8762" y="161936"/>
                  </a:lnTo>
                  <a:lnTo>
                    <a:pt x="8957" y="161877"/>
                  </a:lnTo>
                  <a:lnTo>
                    <a:pt x="9152" y="161809"/>
                  </a:lnTo>
                  <a:lnTo>
                    <a:pt x="9337" y="161731"/>
                  </a:lnTo>
                  <a:lnTo>
                    <a:pt x="9522" y="161653"/>
                  </a:lnTo>
                  <a:lnTo>
                    <a:pt x="9707" y="161556"/>
                  </a:lnTo>
                  <a:lnTo>
                    <a:pt x="9882" y="161458"/>
                  </a:lnTo>
                  <a:lnTo>
                    <a:pt x="10048" y="161351"/>
                  </a:lnTo>
                  <a:lnTo>
                    <a:pt x="10214" y="161234"/>
                  </a:lnTo>
                  <a:lnTo>
                    <a:pt x="10370" y="161107"/>
                  </a:lnTo>
                  <a:lnTo>
                    <a:pt x="10526" y="160981"/>
                  </a:lnTo>
                  <a:lnTo>
                    <a:pt x="10672" y="160844"/>
                  </a:lnTo>
                  <a:lnTo>
                    <a:pt x="10808" y="160698"/>
                  </a:lnTo>
                  <a:lnTo>
                    <a:pt x="10935" y="160542"/>
                  </a:lnTo>
                  <a:lnTo>
                    <a:pt x="11062" y="160386"/>
                  </a:lnTo>
                  <a:lnTo>
                    <a:pt x="11178" y="160221"/>
                  </a:lnTo>
                  <a:lnTo>
                    <a:pt x="11286" y="160055"/>
                  </a:lnTo>
                  <a:lnTo>
                    <a:pt x="11383" y="159879"/>
                  </a:lnTo>
                  <a:lnTo>
                    <a:pt x="11481" y="159694"/>
                  </a:lnTo>
                  <a:lnTo>
                    <a:pt x="11559" y="159509"/>
                  </a:lnTo>
                  <a:lnTo>
                    <a:pt x="11637" y="159324"/>
                  </a:lnTo>
                  <a:lnTo>
                    <a:pt x="11705" y="159129"/>
                  </a:lnTo>
                  <a:lnTo>
                    <a:pt x="11763" y="158934"/>
                  </a:lnTo>
                  <a:lnTo>
                    <a:pt x="11802" y="158730"/>
                  </a:lnTo>
                  <a:lnTo>
                    <a:pt x="11841" y="158525"/>
                  </a:lnTo>
                  <a:lnTo>
                    <a:pt x="11870" y="158310"/>
                  </a:lnTo>
                  <a:lnTo>
                    <a:pt x="11880" y="158106"/>
                  </a:lnTo>
                  <a:lnTo>
                    <a:pt x="11890" y="157891"/>
                  </a:lnTo>
                  <a:lnTo>
                    <a:pt x="11890" y="4171"/>
                  </a:lnTo>
                  <a:lnTo>
                    <a:pt x="11880" y="3957"/>
                  </a:lnTo>
                  <a:lnTo>
                    <a:pt x="11870" y="3752"/>
                  </a:lnTo>
                  <a:lnTo>
                    <a:pt x="11841" y="3538"/>
                  </a:lnTo>
                  <a:lnTo>
                    <a:pt x="11802" y="3333"/>
                  </a:lnTo>
                  <a:lnTo>
                    <a:pt x="11763" y="3129"/>
                  </a:lnTo>
                  <a:lnTo>
                    <a:pt x="11705" y="2934"/>
                  </a:lnTo>
                  <a:lnTo>
                    <a:pt x="11637" y="2739"/>
                  </a:lnTo>
                  <a:lnTo>
                    <a:pt x="11559" y="2554"/>
                  </a:lnTo>
                  <a:lnTo>
                    <a:pt x="11481" y="2369"/>
                  </a:lnTo>
                  <a:lnTo>
                    <a:pt x="11383" y="2183"/>
                  </a:lnTo>
                  <a:lnTo>
                    <a:pt x="11286" y="2008"/>
                  </a:lnTo>
                  <a:lnTo>
                    <a:pt x="11178" y="1842"/>
                  </a:lnTo>
                  <a:lnTo>
                    <a:pt x="11062" y="1677"/>
                  </a:lnTo>
                  <a:lnTo>
                    <a:pt x="10935" y="1521"/>
                  </a:lnTo>
                  <a:lnTo>
                    <a:pt x="10808" y="1365"/>
                  </a:lnTo>
                  <a:lnTo>
                    <a:pt x="10672" y="1219"/>
                  </a:lnTo>
                  <a:lnTo>
                    <a:pt x="10526" y="1082"/>
                  </a:lnTo>
                  <a:lnTo>
                    <a:pt x="10370" y="956"/>
                  </a:lnTo>
                  <a:lnTo>
                    <a:pt x="10214" y="829"/>
                  </a:lnTo>
                  <a:lnTo>
                    <a:pt x="10048" y="712"/>
                  </a:lnTo>
                  <a:lnTo>
                    <a:pt x="9882" y="605"/>
                  </a:lnTo>
                  <a:lnTo>
                    <a:pt x="9707" y="507"/>
                  </a:lnTo>
                  <a:lnTo>
                    <a:pt x="9522" y="410"/>
                  </a:lnTo>
                  <a:lnTo>
                    <a:pt x="9337" y="332"/>
                  </a:lnTo>
                  <a:lnTo>
                    <a:pt x="9152" y="254"/>
                  </a:lnTo>
                  <a:lnTo>
                    <a:pt x="8957" y="186"/>
                  </a:lnTo>
                  <a:lnTo>
                    <a:pt x="8762" y="127"/>
                  </a:lnTo>
                  <a:lnTo>
                    <a:pt x="8557" y="88"/>
                  </a:lnTo>
                  <a:lnTo>
                    <a:pt x="8352" y="49"/>
                  </a:lnTo>
                  <a:lnTo>
                    <a:pt x="8138" y="20"/>
                  </a:lnTo>
                  <a:lnTo>
                    <a:pt x="7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4"/>
            <p:cNvSpPr/>
            <p:nvPr/>
          </p:nvSpPr>
          <p:spPr>
            <a:xfrm>
              <a:off x="2664200" y="238125"/>
              <a:ext cx="1095875" cy="816900"/>
            </a:xfrm>
            <a:custGeom>
              <a:rect b="b" l="l" r="r" t="t"/>
              <a:pathLst>
                <a:path extrusionOk="0" h="32676" w="43835">
                  <a:moveTo>
                    <a:pt x="22873" y="0"/>
                  </a:moveTo>
                  <a:lnTo>
                    <a:pt x="22580" y="29"/>
                  </a:lnTo>
                  <a:lnTo>
                    <a:pt x="22288" y="58"/>
                  </a:lnTo>
                  <a:lnTo>
                    <a:pt x="22005" y="117"/>
                  </a:lnTo>
                  <a:lnTo>
                    <a:pt x="21723" y="175"/>
                  </a:lnTo>
                  <a:lnTo>
                    <a:pt x="21450" y="253"/>
                  </a:lnTo>
                  <a:lnTo>
                    <a:pt x="21187" y="341"/>
                  </a:lnTo>
                  <a:lnTo>
                    <a:pt x="20924" y="448"/>
                  </a:lnTo>
                  <a:lnTo>
                    <a:pt x="20670" y="565"/>
                  </a:lnTo>
                  <a:lnTo>
                    <a:pt x="20417" y="692"/>
                  </a:lnTo>
                  <a:lnTo>
                    <a:pt x="20183" y="828"/>
                  </a:lnTo>
                  <a:lnTo>
                    <a:pt x="19949" y="984"/>
                  </a:lnTo>
                  <a:lnTo>
                    <a:pt x="19725" y="1140"/>
                  </a:lnTo>
                  <a:lnTo>
                    <a:pt x="19501" y="1316"/>
                  </a:lnTo>
                  <a:lnTo>
                    <a:pt x="19296" y="1491"/>
                  </a:lnTo>
                  <a:lnTo>
                    <a:pt x="19091" y="1686"/>
                  </a:lnTo>
                  <a:lnTo>
                    <a:pt x="18906" y="1881"/>
                  </a:lnTo>
                  <a:lnTo>
                    <a:pt x="18721" y="2095"/>
                  </a:lnTo>
                  <a:lnTo>
                    <a:pt x="18546" y="2310"/>
                  </a:lnTo>
                  <a:lnTo>
                    <a:pt x="18390" y="2534"/>
                  </a:lnTo>
                  <a:lnTo>
                    <a:pt x="18244" y="2768"/>
                  </a:lnTo>
                  <a:lnTo>
                    <a:pt x="18097" y="3011"/>
                  </a:lnTo>
                  <a:lnTo>
                    <a:pt x="17971" y="3255"/>
                  </a:lnTo>
                  <a:lnTo>
                    <a:pt x="17854" y="3518"/>
                  </a:lnTo>
                  <a:lnTo>
                    <a:pt x="17756" y="3771"/>
                  </a:lnTo>
                  <a:lnTo>
                    <a:pt x="17669" y="4044"/>
                  </a:lnTo>
                  <a:lnTo>
                    <a:pt x="17591" y="4317"/>
                  </a:lnTo>
                  <a:lnTo>
                    <a:pt x="17522" y="4600"/>
                  </a:lnTo>
                  <a:lnTo>
                    <a:pt x="17474" y="4882"/>
                  </a:lnTo>
                  <a:lnTo>
                    <a:pt x="17435" y="5165"/>
                  </a:lnTo>
                  <a:lnTo>
                    <a:pt x="17415" y="5457"/>
                  </a:lnTo>
                  <a:lnTo>
                    <a:pt x="17406" y="5759"/>
                  </a:lnTo>
                  <a:lnTo>
                    <a:pt x="17406" y="9979"/>
                  </a:lnTo>
                  <a:lnTo>
                    <a:pt x="17406" y="10106"/>
                  </a:lnTo>
                  <a:lnTo>
                    <a:pt x="17396" y="10223"/>
                  </a:lnTo>
                  <a:lnTo>
                    <a:pt x="17376" y="10340"/>
                  </a:lnTo>
                  <a:lnTo>
                    <a:pt x="17357" y="10457"/>
                  </a:lnTo>
                  <a:lnTo>
                    <a:pt x="17328" y="10573"/>
                  </a:lnTo>
                  <a:lnTo>
                    <a:pt x="17298" y="10681"/>
                  </a:lnTo>
                  <a:lnTo>
                    <a:pt x="17220" y="10895"/>
                  </a:lnTo>
                  <a:lnTo>
                    <a:pt x="17123" y="11100"/>
                  </a:lnTo>
                  <a:lnTo>
                    <a:pt x="17006" y="11295"/>
                  </a:lnTo>
                  <a:lnTo>
                    <a:pt x="16870" y="11480"/>
                  </a:lnTo>
                  <a:lnTo>
                    <a:pt x="16714" y="11645"/>
                  </a:lnTo>
                  <a:lnTo>
                    <a:pt x="16548" y="11801"/>
                  </a:lnTo>
                  <a:lnTo>
                    <a:pt x="16363" y="11938"/>
                  </a:lnTo>
                  <a:lnTo>
                    <a:pt x="16178" y="12055"/>
                  </a:lnTo>
                  <a:lnTo>
                    <a:pt x="15963" y="12152"/>
                  </a:lnTo>
                  <a:lnTo>
                    <a:pt x="15749" y="12230"/>
                  </a:lnTo>
                  <a:lnTo>
                    <a:pt x="15642" y="12259"/>
                  </a:lnTo>
                  <a:lnTo>
                    <a:pt x="15525" y="12289"/>
                  </a:lnTo>
                  <a:lnTo>
                    <a:pt x="15408" y="12308"/>
                  </a:lnTo>
                  <a:lnTo>
                    <a:pt x="15291" y="12328"/>
                  </a:lnTo>
                  <a:lnTo>
                    <a:pt x="15174" y="12337"/>
                  </a:lnTo>
                  <a:lnTo>
                    <a:pt x="5663" y="12337"/>
                  </a:lnTo>
                  <a:lnTo>
                    <a:pt x="5370" y="12347"/>
                  </a:lnTo>
                  <a:lnTo>
                    <a:pt x="5078" y="12367"/>
                  </a:lnTo>
                  <a:lnTo>
                    <a:pt x="4795" y="12406"/>
                  </a:lnTo>
                  <a:lnTo>
                    <a:pt x="4523" y="12454"/>
                  </a:lnTo>
                  <a:lnTo>
                    <a:pt x="4240" y="12513"/>
                  </a:lnTo>
                  <a:lnTo>
                    <a:pt x="3977" y="12591"/>
                  </a:lnTo>
                  <a:lnTo>
                    <a:pt x="3714" y="12678"/>
                  </a:lnTo>
                  <a:lnTo>
                    <a:pt x="3460" y="12786"/>
                  </a:lnTo>
                  <a:lnTo>
                    <a:pt x="3207" y="12893"/>
                  </a:lnTo>
                  <a:lnTo>
                    <a:pt x="2963" y="13020"/>
                  </a:lnTo>
                  <a:lnTo>
                    <a:pt x="2729" y="13156"/>
                  </a:lnTo>
                  <a:lnTo>
                    <a:pt x="2496" y="13302"/>
                  </a:lnTo>
                  <a:lnTo>
                    <a:pt x="2271" y="13458"/>
                  </a:lnTo>
                  <a:lnTo>
                    <a:pt x="2057" y="13624"/>
                  </a:lnTo>
                  <a:lnTo>
                    <a:pt x="1852" y="13809"/>
                  </a:lnTo>
                  <a:lnTo>
                    <a:pt x="1657" y="13994"/>
                  </a:lnTo>
                  <a:lnTo>
                    <a:pt x="1472" y="14189"/>
                  </a:lnTo>
                  <a:lnTo>
                    <a:pt x="1297" y="14394"/>
                  </a:lnTo>
                  <a:lnTo>
                    <a:pt x="1121" y="14608"/>
                  </a:lnTo>
                  <a:lnTo>
                    <a:pt x="966" y="14832"/>
                  </a:lnTo>
                  <a:lnTo>
                    <a:pt x="819" y="15056"/>
                  </a:lnTo>
                  <a:lnTo>
                    <a:pt x="683" y="15300"/>
                  </a:lnTo>
                  <a:lnTo>
                    <a:pt x="556" y="15544"/>
                  </a:lnTo>
                  <a:lnTo>
                    <a:pt x="449" y="15787"/>
                  </a:lnTo>
                  <a:lnTo>
                    <a:pt x="342" y="16050"/>
                  </a:lnTo>
                  <a:lnTo>
                    <a:pt x="254" y="16313"/>
                  </a:lnTo>
                  <a:lnTo>
                    <a:pt x="176" y="16577"/>
                  </a:lnTo>
                  <a:lnTo>
                    <a:pt x="118" y="16849"/>
                  </a:lnTo>
                  <a:lnTo>
                    <a:pt x="69" y="17132"/>
                  </a:lnTo>
                  <a:lnTo>
                    <a:pt x="30" y="17415"/>
                  </a:lnTo>
                  <a:lnTo>
                    <a:pt x="11" y="17707"/>
                  </a:lnTo>
                  <a:lnTo>
                    <a:pt x="1" y="17990"/>
                  </a:lnTo>
                  <a:lnTo>
                    <a:pt x="1" y="32675"/>
                  </a:lnTo>
                  <a:lnTo>
                    <a:pt x="43834" y="32675"/>
                  </a:lnTo>
                  <a:lnTo>
                    <a:pt x="43834" y="4980"/>
                  </a:lnTo>
                  <a:lnTo>
                    <a:pt x="43825" y="4717"/>
                  </a:lnTo>
                  <a:lnTo>
                    <a:pt x="43805" y="4463"/>
                  </a:lnTo>
                  <a:lnTo>
                    <a:pt x="43776" y="4220"/>
                  </a:lnTo>
                  <a:lnTo>
                    <a:pt x="43727" y="3976"/>
                  </a:lnTo>
                  <a:lnTo>
                    <a:pt x="43678" y="3732"/>
                  </a:lnTo>
                  <a:lnTo>
                    <a:pt x="43610" y="3499"/>
                  </a:lnTo>
                  <a:lnTo>
                    <a:pt x="43532" y="3265"/>
                  </a:lnTo>
                  <a:lnTo>
                    <a:pt x="43444" y="3040"/>
                  </a:lnTo>
                  <a:lnTo>
                    <a:pt x="43337" y="2816"/>
                  </a:lnTo>
                  <a:lnTo>
                    <a:pt x="43230" y="2602"/>
                  </a:lnTo>
                  <a:lnTo>
                    <a:pt x="43113" y="2397"/>
                  </a:lnTo>
                  <a:lnTo>
                    <a:pt x="42977" y="2193"/>
                  </a:lnTo>
                  <a:lnTo>
                    <a:pt x="42840" y="1998"/>
                  </a:lnTo>
                  <a:lnTo>
                    <a:pt x="42694" y="1813"/>
                  </a:lnTo>
                  <a:lnTo>
                    <a:pt x="42538" y="1627"/>
                  </a:lnTo>
                  <a:lnTo>
                    <a:pt x="42372" y="1452"/>
                  </a:lnTo>
                  <a:lnTo>
                    <a:pt x="42197" y="1286"/>
                  </a:lnTo>
                  <a:lnTo>
                    <a:pt x="42022" y="1130"/>
                  </a:lnTo>
                  <a:lnTo>
                    <a:pt x="41827" y="984"/>
                  </a:lnTo>
                  <a:lnTo>
                    <a:pt x="41632" y="848"/>
                  </a:lnTo>
                  <a:lnTo>
                    <a:pt x="41437" y="721"/>
                  </a:lnTo>
                  <a:lnTo>
                    <a:pt x="41223" y="594"/>
                  </a:lnTo>
                  <a:lnTo>
                    <a:pt x="41008" y="487"/>
                  </a:lnTo>
                  <a:lnTo>
                    <a:pt x="40794" y="390"/>
                  </a:lnTo>
                  <a:lnTo>
                    <a:pt x="40560" y="302"/>
                  </a:lnTo>
                  <a:lnTo>
                    <a:pt x="40336" y="224"/>
                  </a:lnTo>
                  <a:lnTo>
                    <a:pt x="40092" y="156"/>
                  </a:lnTo>
                  <a:lnTo>
                    <a:pt x="39858" y="97"/>
                  </a:lnTo>
                  <a:lnTo>
                    <a:pt x="39615" y="49"/>
                  </a:lnTo>
                  <a:lnTo>
                    <a:pt x="39361" y="19"/>
                  </a:lnTo>
                  <a:lnTo>
                    <a:pt x="39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3600950" y="238125"/>
              <a:ext cx="785725" cy="816900"/>
            </a:xfrm>
            <a:custGeom>
              <a:rect b="b" l="l" r="r" t="t"/>
              <a:pathLst>
                <a:path extrusionOk="0" h="32676" w="31429">
                  <a:moveTo>
                    <a:pt x="1" y="0"/>
                  </a:moveTo>
                  <a:lnTo>
                    <a:pt x="254" y="19"/>
                  </a:lnTo>
                  <a:lnTo>
                    <a:pt x="507" y="49"/>
                  </a:lnTo>
                  <a:lnTo>
                    <a:pt x="751" y="97"/>
                  </a:lnTo>
                  <a:lnTo>
                    <a:pt x="995" y="156"/>
                  </a:lnTo>
                  <a:lnTo>
                    <a:pt x="1229" y="224"/>
                  </a:lnTo>
                  <a:lnTo>
                    <a:pt x="1462" y="302"/>
                  </a:lnTo>
                  <a:lnTo>
                    <a:pt x="1687" y="390"/>
                  </a:lnTo>
                  <a:lnTo>
                    <a:pt x="1911" y="487"/>
                  </a:lnTo>
                  <a:lnTo>
                    <a:pt x="2125" y="594"/>
                  </a:lnTo>
                  <a:lnTo>
                    <a:pt x="2330" y="721"/>
                  </a:lnTo>
                  <a:lnTo>
                    <a:pt x="2534" y="848"/>
                  </a:lnTo>
                  <a:lnTo>
                    <a:pt x="2729" y="984"/>
                  </a:lnTo>
                  <a:lnTo>
                    <a:pt x="2914" y="1130"/>
                  </a:lnTo>
                  <a:lnTo>
                    <a:pt x="3100" y="1286"/>
                  </a:lnTo>
                  <a:lnTo>
                    <a:pt x="3265" y="1452"/>
                  </a:lnTo>
                  <a:lnTo>
                    <a:pt x="3431" y="1627"/>
                  </a:lnTo>
                  <a:lnTo>
                    <a:pt x="3587" y="1813"/>
                  </a:lnTo>
                  <a:lnTo>
                    <a:pt x="3743" y="1998"/>
                  </a:lnTo>
                  <a:lnTo>
                    <a:pt x="3879" y="2193"/>
                  </a:lnTo>
                  <a:lnTo>
                    <a:pt x="4006" y="2397"/>
                  </a:lnTo>
                  <a:lnTo>
                    <a:pt x="4123" y="2602"/>
                  </a:lnTo>
                  <a:lnTo>
                    <a:pt x="4240" y="2816"/>
                  </a:lnTo>
                  <a:lnTo>
                    <a:pt x="4337" y="3040"/>
                  </a:lnTo>
                  <a:lnTo>
                    <a:pt x="4425" y="3265"/>
                  </a:lnTo>
                  <a:lnTo>
                    <a:pt x="4503" y="3499"/>
                  </a:lnTo>
                  <a:lnTo>
                    <a:pt x="4571" y="3732"/>
                  </a:lnTo>
                  <a:lnTo>
                    <a:pt x="4630" y="3976"/>
                  </a:lnTo>
                  <a:lnTo>
                    <a:pt x="4669" y="4220"/>
                  </a:lnTo>
                  <a:lnTo>
                    <a:pt x="4698" y="4463"/>
                  </a:lnTo>
                  <a:lnTo>
                    <a:pt x="4717" y="4717"/>
                  </a:lnTo>
                  <a:lnTo>
                    <a:pt x="4727" y="4980"/>
                  </a:lnTo>
                  <a:lnTo>
                    <a:pt x="4727" y="32675"/>
                  </a:lnTo>
                  <a:lnTo>
                    <a:pt x="31429" y="32675"/>
                  </a:lnTo>
                  <a:lnTo>
                    <a:pt x="31429" y="17990"/>
                  </a:lnTo>
                  <a:lnTo>
                    <a:pt x="31419" y="17707"/>
                  </a:lnTo>
                  <a:lnTo>
                    <a:pt x="31399" y="17415"/>
                  </a:lnTo>
                  <a:lnTo>
                    <a:pt x="31360" y="17132"/>
                  </a:lnTo>
                  <a:lnTo>
                    <a:pt x="31312" y="16849"/>
                  </a:lnTo>
                  <a:lnTo>
                    <a:pt x="31253" y="16577"/>
                  </a:lnTo>
                  <a:lnTo>
                    <a:pt x="31175" y="16313"/>
                  </a:lnTo>
                  <a:lnTo>
                    <a:pt x="31088" y="16050"/>
                  </a:lnTo>
                  <a:lnTo>
                    <a:pt x="30980" y="15787"/>
                  </a:lnTo>
                  <a:lnTo>
                    <a:pt x="30873" y="15544"/>
                  </a:lnTo>
                  <a:lnTo>
                    <a:pt x="30747" y="15300"/>
                  </a:lnTo>
                  <a:lnTo>
                    <a:pt x="30610" y="15056"/>
                  </a:lnTo>
                  <a:lnTo>
                    <a:pt x="30464" y="14832"/>
                  </a:lnTo>
                  <a:lnTo>
                    <a:pt x="30308" y="14608"/>
                  </a:lnTo>
                  <a:lnTo>
                    <a:pt x="30133" y="14394"/>
                  </a:lnTo>
                  <a:lnTo>
                    <a:pt x="29957" y="14189"/>
                  </a:lnTo>
                  <a:lnTo>
                    <a:pt x="29772" y="13994"/>
                  </a:lnTo>
                  <a:lnTo>
                    <a:pt x="29577" y="13809"/>
                  </a:lnTo>
                  <a:lnTo>
                    <a:pt x="29372" y="13624"/>
                  </a:lnTo>
                  <a:lnTo>
                    <a:pt x="29158" y="13458"/>
                  </a:lnTo>
                  <a:lnTo>
                    <a:pt x="28934" y="13302"/>
                  </a:lnTo>
                  <a:lnTo>
                    <a:pt x="28700" y="13156"/>
                  </a:lnTo>
                  <a:lnTo>
                    <a:pt x="28466" y="13020"/>
                  </a:lnTo>
                  <a:lnTo>
                    <a:pt x="28223" y="12893"/>
                  </a:lnTo>
                  <a:lnTo>
                    <a:pt x="27969" y="12786"/>
                  </a:lnTo>
                  <a:lnTo>
                    <a:pt x="27716" y="12678"/>
                  </a:lnTo>
                  <a:lnTo>
                    <a:pt x="27453" y="12591"/>
                  </a:lnTo>
                  <a:lnTo>
                    <a:pt x="27190" y="12513"/>
                  </a:lnTo>
                  <a:lnTo>
                    <a:pt x="26907" y="12454"/>
                  </a:lnTo>
                  <a:lnTo>
                    <a:pt x="26634" y="12406"/>
                  </a:lnTo>
                  <a:lnTo>
                    <a:pt x="26351" y="12367"/>
                  </a:lnTo>
                  <a:lnTo>
                    <a:pt x="26059" y="12347"/>
                  </a:lnTo>
                  <a:lnTo>
                    <a:pt x="25767" y="12337"/>
                  </a:lnTo>
                  <a:lnTo>
                    <a:pt x="16256" y="12337"/>
                  </a:lnTo>
                  <a:lnTo>
                    <a:pt x="16139" y="12328"/>
                  </a:lnTo>
                  <a:lnTo>
                    <a:pt x="16022" y="12308"/>
                  </a:lnTo>
                  <a:lnTo>
                    <a:pt x="15905" y="12289"/>
                  </a:lnTo>
                  <a:lnTo>
                    <a:pt x="15788" y="12259"/>
                  </a:lnTo>
                  <a:lnTo>
                    <a:pt x="15681" y="12230"/>
                  </a:lnTo>
                  <a:lnTo>
                    <a:pt x="15466" y="12152"/>
                  </a:lnTo>
                  <a:lnTo>
                    <a:pt x="15252" y="12055"/>
                  </a:lnTo>
                  <a:lnTo>
                    <a:pt x="15067" y="11938"/>
                  </a:lnTo>
                  <a:lnTo>
                    <a:pt x="14881" y="11801"/>
                  </a:lnTo>
                  <a:lnTo>
                    <a:pt x="14716" y="11645"/>
                  </a:lnTo>
                  <a:lnTo>
                    <a:pt x="14560" y="11480"/>
                  </a:lnTo>
                  <a:lnTo>
                    <a:pt x="14423" y="11295"/>
                  </a:lnTo>
                  <a:lnTo>
                    <a:pt x="14307" y="11100"/>
                  </a:lnTo>
                  <a:lnTo>
                    <a:pt x="14209" y="10895"/>
                  </a:lnTo>
                  <a:lnTo>
                    <a:pt x="14131" y="10681"/>
                  </a:lnTo>
                  <a:lnTo>
                    <a:pt x="14102" y="10573"/>
                  </a:lnTo>
                  <a:lnTo>
                    <a:pt x="14073" y="10457"/>
                  </a:lnTo>
                  <a:lnTo>
                    <a:pt x="14053" y="10340"/>
                  </a:lnTo>
                  <a:lnTo>
                    <a:pt x="14034" y="10223"/>
                  </a:lnTo>
                  <a:lnTo>
                    <a:pt x="14024" y="10106"/>
                  </a:lnTo>
                  <a:lnTo>
                    <a:pt x="14024" y="9979"/>
                  </a:lnTo>
                  <a:lnTo>
                    <a:pt x="14024" y="5759"/>
                  </a:lnTo>
                  <a:lnTo>
                    <a:pt x="14014" y="5457"/>
                  </a:lnTo>
                  <a:lnTo>
                    <a:pt x="13995" y="5165"/>
                  </a:lnTo>
                  <a:lnTo>
                    <a:pt x="13956" y="4882"/>
                  </a:lnTo>
                  <a:lnTo>
                    <a:pt x="13907" y="4600"/>
                  </a:lnTo>
                  <a:lnTo>
                    <a:pt x="13839" y="4317"/>
                  </a:lnTo>
                  <a:lnTo>
                    <a:pt x="13761" y="4044"/>
                  </a:lnTo>
                  <a:lnTo>
                    <a:pt x="13673" y="3771"/>
                  </a:lnTo>
                  <a:lnTo>
                    <a:pt x="13576" y="3518"/>
                  </a:lnTo>
                  <a:lnTo>
                    <a:pt x="13459" y="3255"/>
                  </a:lnTo>
                  <a:lnTo>
                    <a:pt x="13332" y="3011"/>
                  </a:lnTo>
                  <a:lnTo>
                    <a:pt x="13186" y="2768"/>
                  </a:lnTo>
                  <a:lnTo>
                    <a:pt x="13040" y="2534"/>
                  </a:lnTo>
                  <a:lnTo>
                    <a:pt x="12884" y="2310"/>
                  </a:lnTo>
                  <a:lnTo>
                    <a:pt x="12708" y="2095"/>
                  </a:lnTo>
                  <a:lnTo>
                    <a:pt x="12523" y="1881"/>
                  </a:lnTo>
                  <a:lnTo>
                    <a:pt x="12338" y="1686"/>
                  </a:lnTo>
                  <a:lnTo>
                    <a:pt x="12133" y="1491"/>
                  </a:lnTo>
                  <a:lnTo>
                    <a:pt x="11929" y="1316"/>
                  </a:lnTo>
                  <a:lnTo>
                    <a:pt x="11714" y="1140"/>
                  </a:lnTo>
                  <a:lnTo>
                    <a:pt x="11480" y="984"/>
                  </a:lnTo>
                  <a:lnTo>
                    <a:pt x="11247" y="828"/>
                  </a:lnTo>
                  <a:lnTo>
                    <a:pt x="11013" y="692"/>
                  </a:lnTo>
                  <a:lnTo>
                    <a:pt x="10759" y="565"/>
                  </a:lnTo>
                  <a:lnTo>
                    <a:pt x="10506" y="448"/>
                  </a:lnTo>
                  <a:lnTo>
                    <a:pt x="10243" y="341"/>
                  </a:lnTo>
                  <a:lnTo>
                    <a:pt x="9980" y="253"/>
                  </a:lnTo>
                  <a:lnTo>
                    <a:pt x="9707" y="175"/>
                  </a:lnTo>
                  <a:lnTo>
                    <a:pt x="9424" y="117"/>
                  </a:lnTo>
                  <a:lnTo>
                    <a:pt x="9142" y="58"/>
                  </a:lnTo>
                  <a:lnTo>
                    <a:pt x="8849" y="29"/>
                  </a:lnTo>
                  <a:lnTo>
                    <a:pt x="85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2386475" y="1445525"/>
              <a:ext cx="1138975" cy="1335375"/>
            </a:xfrm>
            <a:custGeom>
              <a:rect b="b" l="l" r="r" t="t"/>
              <a:pathLst>
                <a:path extrusionOk="0" h="53415" w="45559">
                  <a:moveTo>
                    <a:pt x="6413" y="1"/>
                  </a:moveTo>
                  <a:lnTo>
                    <a:pt x="6081" y="11"/>
                  </a:lnTo>
                  <a:lnTo>
                    <a:pt x="5760" y="30"/>
                  </a:lnTo>
                  <a:lnTo>
                    <a:pt x="5438" y="69"/>
                  </a:lnTo>
                  <a:lnTo>
                    <a:pt x="5126" y="128"/>
                  </a:lnTo>
                  <a:lnTo>
                    <a:pt x="4814" y="206"/>
                  </a:lnTo>
                  <a:lnTo>
                    <a:pt x="4503" y="284"/>
                  </a:lnTo>
                  <a:lnTo>
                    <a:pt x="4210" y="391"/>
                  </a:lnTo>
                  <a:lnTo>
                    <a:pt x="3918" y="508"/>
                  </a:lnTo>
                  <a:lnTo>
                    <a:pt x="3635" y="634"/>
                  </a:lnTo>
                  <a:lnTo>
                    <a:pt x="3353" y="771"/>
                  </a:lnTo>
                  <a:lnTo>
                    <a:pt x="3090" y="927"/>
                  </a:lnTo>
                  <a:lnTo>
                    <a:pt x="2826" y="1092"/>
                  </a:lnTo>
                  <a:lnTo>
                    <a:pt x="2573" y="1278"/>
                  </a:lnTo>
                  <a:lnTo>
                    <a:pt x="2339" y="1463"/>
                  </a:lnTo>
                  <a:lnTo>
                    <a:pt x="2105" y="1667"/>
                  </a:lnTo>
                  <a:lnTo>
                    <a:pt x="1881" y="1882"/>
                  </a:lnTo>
                  <a:lnTo>
                    <a:pt x="1667" y="2096"/>
                  </a:lnTo>
                  <a:lnTo>
                    <a:pt x="1462" y="2330"/>
                  </a:lnTo>
                  <a:lnTo>
                    <a:pt x="1277" y="2574"/>
                  </a:lnTo>
                  <a:lnTo>
                    <a:pt x="1092" y="2827"/>
                  </a:lnTo>
                  <a:lnTo>
                    <a:pt x="926" y="3090"/>
                  </a:lnTo>
                  <a:lnTo>
                    <a:pt x="770" y="3353"/>
                  </a:lnTo>
                  <a:lnTo>
                    <a:pt x="634" y="3636"/>
                  </a:lnTo>
                  <a:lnTo>
                    <a:pt x="507" y="3919"/>
                  </a:lnTo>
                  <a:lnTo>
                    <a:pt x="390" y="4211"/>
                  </a:lnTo>
                  <a:lnTo>
                    <a:pt x="293" y="4503"/>
                  </a:lnTo>
                  <a:lnTo>
                    <a:pt x="205" y="4815"/>
                  </a:lnTo>
                  <a:lnTo>
                    <a:pt x="127" y="5117"/>
                  </a:lnTo>
                  <a:lnTo>
                    <a:pt x="78" y="5439"/>
                  </a:lnTo>
                  <a:lnTo>
                    <a:pt x="30" y="5760"/>
                  </a:lnTo>
                  <a:lnTo>
                    <a:pt x="10" y="6082"/>
                  </a:lnTo>
                  <a:lnTo>
                    <a:pt x="0" y="6413"/>
                  </a:lnTo>
                  <a:lnTo>
                    <a:pt x="0" y="47002"/>
                  </a:lnTo>
                  <a:lnTo>
                    <a:pt x="10" y="47323"/>
                  </a:lnTo>
                  <a:lnTo>
                    <a:pt x="30" y="47655"/>
                  </a:lnTo>
                  <a:lnTo>
                    <a:pt x="78" y="47976"/>
                  </a:lnTo>
                  <a:lnTo>
                    <a:pt x="127" y="48288"/>
                  </a:lnTo>
                  <a:lnTo>
                    <a:pt x="205" y="48600"/>
                  </a:lnTo>
                  <a:lnTo>
                    <a:pt x="293" y="48902"/>
                  </a:lnTo>
                  <a:lnTo>
                    <a:pt x="390" y="49204"/>
                  </a:lnTo>
                  <a:lnTo>
                    <a:pt x="507" y="49497"/>
                  </a:lnTo>
                  <a:lnTo>
                    <a:pt x="634" y="49779"/>
                  </a:lnTo>
                  <a:lnTo>
                    <a:pt x="770" y="50052"/>
                  </a:lnTo>
                  <a:lnTo>
                    <a:pt x="926" y="50325"/>
                  </a:lnTo>
                  <a:lnTo>
                    <a:pt x="1092" y="50588"/>
                  </a:lnTo>
                  <a:lnTo>
                    <a:pt x="1277" y="50832"/>
                  </a:lnTo>
                  <a:lnTo>
                    <a:pt x="1462" y="51075"/>
                  </a:lnTo>
                  <a:lnTo>
                    <a:pt x="1667" y="51309"/>
                  </a:lnTo>
                  <a:lnTo>
                    <a:pt x="1881" y="51533"/>
                  </a:lnTo>
                  <a:lnTo>
                    <a:pt x="2105" y="51748"/>
                  </a:lnTo>
                  <a:lnTo>
                    <a:pt x="2339" y="51952"/>
                  </a:lnTo>
                  <a:lnTo>
                    <a:pt x="2573" y="52138"/>
                  </a:lnTo>
                  <a:lnTo>
                    <a:pt x="2826" y="52313"/>
                  </a:lnTo>
                  <a:lnTo>
                    <a:pt x="3090" y="52488"/>
                  </a:lnTo>
                  <a:lnTo>
                    <a:pt x="3353" y="52635"/>
                  </a:lnTo>
                  <a:lnTo>
                    <a:pt x="3635" y="52781"/>
                  </a:lnTo>
                  <a:lnTo>
                    <a:pt x="3918" y="52907"/>
                  </a:lnTo>
                  <a:lnTo>
                    <a:pt x="4210" y="53024"/>
                  </a:lnTo>
                  <a:lnTo>
                    <a:pt x="4503" y="53122"/>
                  </a:lnTo>
                  <a:lnTo>
                    <a:pt x="4814" y="53210"/>
                  </a:lnTo>
                  <a:lnTo>
                    <a:pt x="5126" y="53287"/>
                  </a:lnTo>
                  <a:lnTo>
                    <a:pt x="5438" y="53336"/>
                  </a:lnTo>
                  <a:lnTo>
                    <a:pt x="5760" y="53375"/>
                  </a:lnTo>
                  <a:lnTo>
                    <a:pt x="6081" y="53404"/>
                  </a:lnTo>
                  <a:lnTo>
                    <a:pt x="6413" y="53414"/>
                  </a:lnTo>
                  <a:lnTo>
                    <a:pt x="39146" y="53414"/>
                  </a:lnTo>
                  <a:lnTo>
                    <a:pt x="39478" y="53404"/>
                  </a:lnTo>
                  <a:lnTo>
                    <a:pt x="39799" y="53375"/>
                  </a:lnTo>
                  <a:lnTo>
                    <a:pt x="40121" y="53336"/>
                  </a:lnTo>
                  <a:lnTo>
                    <a:pt x="40433" y="53287"/>
                  </a:lnTo>
                  <a:lnTo>
                    <a:pt x="40745" y="53210"/>
                  </a:lnTo>
                  <a:lnTo>
                    <a:pt x="41047" y="53122"/>
                  </a:lnTo>
                  <a:lnTo>
                    <a:pt x="41349" y="53024"/>
                  </a:lnTo>
                  <a:lnTo>
                    <a:pt x="41641" y="52907"/>
                  </a:lnTo>
                  <a:lnTo>
                    <a:pt x="41924" y="52781"/>
                  </a:lnTo>
                  <a:lnTo>
                    <a:pt x="42206" y="52635"/>
                  </a:lnTo>
                  <a:lnTo>
                    <a:pt x="42470" y="52488"/>
                  </a:lnTo>
                  <a:lnTo>
                    <a:pt x="42733" y="52313"/>
                  </a:lnTo>
                  <a:lnTo>
                    <a:pt x="42986" y="52138"/>
                  </a:lnTo>
                  <a:lnTo>
                    <a:pt x="43220" y="51952"/>
                  </a:lnTo>
                  <a:lnTo>
                    <a:pt x="43454" y="51748"/>
                  </a:lnTo>
                  <a:lnTo>
                    <a:pt x="43678" y="51533"/>
                  </a:lnTo>
                  <a:lnTo>
                    <a:pt x="43892" y="51309"/>
                  </a:lnTo>
                  <a:lnTo>
                    <a:pt x="44097" y="51075"/>
                  </a:lnTo>
                  <a:lnTo>
                    <a:pt x="44282" y="50832"/>
                  </a:lnTo>
                  <a:lnTo>
                    <a:pt x="44467" y="50588"/>
                  </a:lnTo>
                  <a:lnTo>
                    <a:pt x="44633" y="50325"/>
                  </a:lnTo>
                  <a:lnTo>
                    <a:pt x="44789" y="50052"/>
                  </a:lnTo>
                  <a:lnTo>
                    <a:pt x="44925" y="49779"/>
                  </a:lnTo>
                  <a:lnTo>
                    <a:pt x="45052" y="49497"/>
                  </a:lnTo>
                  <a:lnTo>
                    <a:pt x="45169" y="49204"/>
                  </a:lnTo>
                  <a:lnTo>
                    <a:pt x="45266" y="48902"/>
                  </a:lnTo>
                  <a:lnTo>
                    <a:pt x="45354" y="48600"/>
                  </a:lnTo>
                  <a:lnTo>
                    <a:pt x="45432" y="48288"/>
                  </a:lnTo>
                  <a:lnTo>
                    <a:pt x="45481" y="47976"/>
                  </a:lnTo>
                  <a:lnTo>
                    <a:pt x="45529" y="47655"/>
                  </a:lnTo>
                  <a:lnTo>
                    <a:pt x="45549" y="47323"/>
                  </a:lnTo>
                  <a:lnTo>
                    <a:pt x="45559" y="47002"/>
                  </a:lnTo>
                  <a:lnTo>
                    <a:pt x="45559" y="6413"/>
                  </a:lnTo>
                  <a:lnTo>
                    <a:pt x="45549" y="6082"/>
                  </a:lnTo>
                  <a:lnTo>
                    <a:pt x="45529" y="5760"/>
                  </a:lnTo>
                  <a:lnTo>
                    <a:pt x="45481" y="5439"/>
                  </a:lnTo>
                  <a:lnTo>
                    <a:pt x="45432" y="5117"/>
                  </a:lnTo>
                  <a:lnTo>
                    <a:pt x="45354" y="4815"/>
                  </a:lnTo>
                  <a:lnTo>
                    <a:pt x="45266" y="4503"/>
                  </a:lnTo>
                  <a:lnTo>
                    <a:pt x="45169" y="4211"/>
                  </a:lnTo>
                  <a:lnTo>
                    <a:pt x="45052" y="3919"/>
                  </a:lnTo>
                  <a:lnTo>
                    <a:pt x="44925" y="3636"/>
                  </a:lnTo>
                  <a:lnTo>
                    <a:pt x="44789" y="3353"/>
                  </a:lnTo>
                  <a:lnTo>
                    <a:pt x="44633" y="3090"/>
                  </a:lnTo>
                  <a:lnTo>
                    <a:pt x="44467" y="2827"/>
                  </a:lnTo>
                  <a:lnTo>
                    <a:pt x="44282" y="2574"/>
                  </a:lnTo>
                  <a:lnTo>
                    <a:pt x="44097" y="2330"/>
                  </a:lnTo>
                  <a:lnTo>
                    <a:pt x="43892" y="2096"/>
                  </a:lnTo>
                  <a:lnTo>
                    <a:pt x="43678" y="1882"/>
                  </a:lnTo>
                  <a:lnTo>
                    <a:pt x="43454" y="1667"/>
                  </a:lnTo>
                  <a:lnTo>
                    <a:pt x="43220" y="1463"/>
                  </a:lnTo>
                  <a:lnTo>
                    <a:pt x="42986" y="1278"/>
                  </a:lnTo>
                  <a:lnTo>
                    <a:pt x="42733" y="1092"/>
                  </a:lnTo>
                  <a:lnTo>
                    <a:pt x="42470" y="927"/>
                  </a:lnTo>
                  <a:lnTo>
                    <a:pt x="42206" y="771"/>
                  </a:lnTo>
                  <a:lnTo>
                    <a:pt x="41924" y="634"/>
                  </a:lnTo>
                  <a:lnTo>
                    <a:pt x="41641" y="508"/>
                  </a:lnTo>
                  <a:lnTo>
                    <a:pt x="41349" y="391"/>
                  </a:lnTo>
                  <a:lnTo>
                    <a:pt x="41047" y="284"/>
                  </a:lnTo>
                  <a:lnTo>
                    <a:pt x="40745" y="206"/>
                  </a:lnTo>
                  <a:lnTo>
                    <a:pt x="40433" y="128"/>
                  </a:lnTo>
                  <a:lnTo>
                    <a:pt x="40121" y="69"/>
                  </a:lnTo>
                  <a:lnTo>
                    <a:pt x="39799" y="30"/>
                  </a:lnTo>
                  <a:lnTo>
                    <a:pt x="39478" y="11"/>
                  </a:lnTo>
                  <a:lnTo>
                    <a:pt x="391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92550" y="2268525"/>
              <a:ext cx="1126575" cy="512375"/>
            </a:xfrm>
            <a:custGeom>
              <a:rect b="b" l="l" r="r" t="t"/>
              <a:pathLst>
                <a:path extrusionOk="0" h="20495" w="45063">
                  <a:moveTo>
                    <a:pt x="22532" y="0"/>
                  </a:moveTo>
                  <a:lnTo>
                    <a:pt x="22054" y="10"/>
                  </a:lnTo>
                  <a:lnTo>
                    <a:pt x="21567" y="20"/>
                  </a:lnTo>
                  <a:lnTo>
                    <a:pt x="21089" y="49"/>
                  </a:lnTo>
                  <a:lnTo>
                    <a:pt x="20612" y="78"/>
                  </a:lnTo>
                  <a:lnTo>
                    <a:pt x="20134" y="117"/>
                  </a:lnTo>
                  <a:lnTo>
                    <a:pt x="19667" y="176"/>
                  </a:lnTo>
                  <a:lnTo>
                    <a:pt x="19189" y="234"/>
                  </a:lnTo>
                  <a:lnTo>
                    <a:pt x="18721" y="302"/>
                  </a:lnTo>
                  <a:lnTo>
                    <a:pt x="18263" y="380"/>
                  </a:lnTo>
                  <a:lnTo>
                    <a:pt x="17805" y="468"/>
                  </a:lnTo>
                  <a:lnTo>
                    <a:pt x="17347" y="565"/>
                  </a:lnTo>
                  <a:lnTo>
                    <a:pt x="16889" y="673"/>
                  </a:lnTo>
                  <a:lnTo>
                    <a:pt x="16441" y="789"/>
                  </a:lnTo>
                  <a:lnTo>
                    <a:pt x="15993" y="906"/>
                  </a:lnTo>
                  <a:lnTo>
                    <a:pt x="15544" y="1043"/>
                  </a:lnTo>
                  <a:lnTo>
                    <a:pt x="15106" y="1179"/>
                  </a:lnTo>
                  <a:lnTo>
                    <a:pt x="14667" y="1325"/>
                  </a:lnTo>
                  <a:lnTo>
                    <a:pt x="14239" y="1481"/>
                  </a:lnTo>
                  <a:lnTo>
                    <a:pt x="13810" y="1647"/>
                  </a:lnTo>
                  <a:lnTo>
                    <a:pt x="13381" y="1813"/>
                  </a:lnTo>
                  <a:lnTo>
                    <a:pt x="12962" y="1998"/>
                  </a:lnTo>
                  <a:lnTo>
                    <a:pt x="12543" y="2183"/>
                  </a:lnTo>
                  <a:lnTo>
                    <a:pt x="12134" y="2378"/>
                  </a:lnTo>
                  <a:lnTo>
                    <a:pt x="11724" y="2573"/>
                  </a:lnTo>
                  <a:lnTo>
                    <a:pt x="11325" y="2787"/>
                  </a:lnTo>
                  <a:lnTo>
                    <a:pt x="10925" y="3002"/>
                  </a:lnTo>
                  <a:lnTo>
                    <a:pt x="10526" y="3226"/>
                  </a:lnTo>
                  <a:lnTo>
                    <a:pt x="10136" y="3460"/>
                  </a:lnTo>
                  <a:lnTo>
                    <a:pt x="9756" y="3694"/>
                  </a:lnTo>
                  <a:lnTo>
                    <a:pt x="9376" y="3947"/>
                  </a:lnTo>
                  <a:lnTo>
                    <a:pt x="8996" y="4200"/>
                  </a:lnTo>
                  <a:lnTo>
                    <a:pt x="8625" y="4454"/>
                  </a:lnTo>
                  <a:lnTo>
                    <a:pt x="8265" y="4726"/>
                  </a:lnTo>
                  <a:lnTo>
                    <a:pt x="7904" y="4999"/>
                  </a:lnTo>
                  <a:lnTo>
                    <a:pt x="7544" y="5272"/>
                  </a:lnTo>
                  <a:lnTo>
                    <a:pt x="7203" y="5565"/>
                  </a:lnTo>
                  <a:lnTo>
                    <a:pt x="6852" y="5857"/>
                  </a:lnTo>
                  <a:lnTo>
                    <a:pt x="6520" y="6149"/>
                  </a:lnTo>
                  <a:lnTo>
                    <a:pt x="6189" y="6461"/>
                  </a:lnTo>
                  <a:lnTo>
                    <a:pt x="5858" y="6763"/>
                  </a:lnTo>
                  <a:lnTo>
                    <a:pt x="5536" y="7085"/>
                  </a:lnTo>
                  <a:lnTo>
                    <a:pt x="5224" y="7406"/>
                  </a:lnTo>
                  <a:lnTo>
                    <a:pt x="4913" y="7738"/>
                  </a:lnTo>
                  <a:lnTo>
                    <a:pt x="4610" y="8069"/>
                  </a:lnTo>
                  <a:lnTo>
                    <a:pt x="4318" y="8410"/>
                  </a:lnTo>
                  <a:lnTo>
                    <a:pt x="4026" y="8761"/>
                  </a:lnTo>
                  <a:lnTo>
                    <a:pt x="3743" y="9112"/>
                  </a:lnTo>
                  <a:lnTo>
                    <a:pt x="3470" y="9463"/>
                  </a:lnTo>
                  <a:lnTo>
                    <a:pt x="3197" y="9823"/>
                  </a:lnTo>
                  <a:lnTo>
                    <a:pt x="2934" y="10194"/>
                  </a:lnTo>
                  <a:lnTo>
                    <a:pt x="2681" y="10564"/>
                  </a:lnTo>
                  <a:lnTo>
                    <a:pt x="2428" y="10944"/>
                  </a:lnTo>
                  <a:lnTo>
                    <a:pt x="2184" y="11324"/>
                  </a:lnTo>
                  <a:lnTo>
                    <a:pt x="1950" y="11714"/>
                  </a:lnTo>
                  <a:lnTo>
                    <a:pt x="1726" y="12104"/>
                  </a:lnTo>
                  <a:lnTo>
                    <a:pt x="1502" y="12503"/>
                  </a:lnTo>
                  <a:lnTo>
                    <a:pt x="1287" y="12903"/>
                  </a:lnTo>
                  <a:lnTo>
                    <a:pt x="1083" y="13312"/>
                  </a:lnTo>
                  <a:lnTo>
                    <a:pt x="888" y="13721"/>
                  </a:lnTo>
                  <a:lnTo>
                    <a:pt x="693" y="14131"/>
                  </a:lnTo>
                  <a:lnTo>
                    <a:pt x="508" y="14550"/>
                  </a:lnTo>
                  <a:lnTo>
                    <a:pt x="332" y="14978"/>
                  </a:lnTo>
                  <a:lnTo>
                    <a:pt x="167" y="15397"/>
                  </a:lnTo>
                  <a:lnTo>
                    <a:pt x="1" y="15836"/>
                  </a:lnTo>
                  <a:lnTo>
                    <a:pt x="79" y="16080"/>
                  </a:lnTo>
                  <a:lnTo>
                    <a:pt x="167" y="16333"/>
                  </a:lnTo>
                  <a:lnTo>
                    <a:pt x="264" y="16567"/>
                  </a:lnTo>
                  <a:lnTo>
                    <a:pt x="371" y="16801"/>
                  </a:lnTo>
                  <a:lnTo>
                    <a:pt x="488" y="17035"/>
                  </a:lnTo>
                  <a:lnTo>
                    <a:pt x="605" y="17259"/>
                  </a:lnTo>
                  <a:lnTo>
                    <a:pt x="742" y="17483"/>
                  </a:lnTo>
                  <a:lnTo>
                    <a:pt x="878" y="17697"/>
                  </a:lnTo>
                  <a:lnTo>
                    <a:pt x="1024" y="17902"/>
                  </a:lnTo>
                  <a:lnTo>
                    <a:pt x="1180" y="18107"/>
                  </a:lnTo>
                  <a:lnTo>
                    <a:pt x="1346" y="18301"/>
                  </a:lnTo>
                  <a:lnTo>
                    <a:pt x="1521" y="18487"/>
                  </a:lnTo>
                  <a:lnTo>
                    <a:pt x="1697" y="18672"/>
                  </a:lnTo>
                  <a:lnTo>
                    <a:pt x="1882" y="18847"/>
                  </a:lnTo>
                  <a:lnTo>
                    <a:pt x="2077" y="19013"/>
                  </a:lnTo>
                  <a:lnTo>
                    <a:pt x="2272" y="19169"/>
                  </a:lnTo>
                  <a:lnTo>
                    <a:pt x="2476" y="19325"/>
                  </a:lnTo>
                  <a:lnTo>
                    <a:pt x="2691" y="19461"/>
                  </a:lnTo>
                  <a:lnTo>
                    <a:pt x="2905" y="19598"/>
                  </a:lnTo>
                  <a:lnTo>
                    <a:pt x="3129" y="19724"/>
                  </a:lnTo>
                  <a:lnTo>
                    <a:pt x="3363" y="19841"/>
                  </a:lnTo>
                  <a:lnTo>
                    <a:pt x="3597" y="19958"/>
                  </a:lnTo>
                  <a:lnTo>
                    <a:pt x="3831" y="20056"/>
                  </a:lnTo>
                  <a:lnTo>
                    <a:pt x="4074" y="20143"/>
                  </a:lnTo>
                  <a:lnTo>
                    <a:pt x="4328" y="20221"/>
                  </a:lnTo>
                  <a:lnTo>
                    <a:pt x="4581" y="20290"/>
                  </a:lnTo>
                  <a:lnTo>
                    <a:pt x="4835" y="20358"/>
                  </a:lnTo>
                  <a:lnTo>
                    <a:pt x="5098" y="20406"/>
                  </a:lnTo>
                  <a:lnTo>
                    <a:pt x="5361" y="20445"/>
                  </a:lnTo>
                  <a:lnTo>
                    <a:pt x="5624" y="20475"/>
                  </a:lnTo>
                  <a:lnTo>
                    <a:pt x="5897" y="20484"/>
                  </a:lnTo>
                  <a:lnTo>
                    <a:pt x="6170" y="20494"/>
                  </a:lnTo>
                  <a:lnTo>
                    <a:pt x="38903" y="20494"/>
                  </a:lnTo>
                  <a:lnTo>
                    <a:pt x="39176" y="20484"/>
                  </a:lnTo>
                  <a:lnTo>
                    <a:pt x="39449" y="20475"/>
                  </a:lnTo>
                  <a:lnTo>
                    <a:pt x="39712" y="20445"/>
                  </a:lnTo>
                  <a:lnTo>
                    <a:pt x="39975" y="20406"/>
                  </a:lnTo>
                  <a:lnTo>
                    <a:pt x="40239" y="20358"/>
                  </a:lnTo>
                  <a:lnTo>
                    <a:pt x="40492" y="20290"/>
                  </a:lnTo>
                  <a:lnTo>
                    <a:pt x="40745" y="20221"/>
                  </a:lnTo>
                  <a:lnTo>
                    <a:pt x="40999" y="20143"/>
                  </a:lnTo>
                  <a:lnTo>
                    <a:pt x="41242" y="20056"/>
                  </a:lnTo>
                  <a:lnTo>
                    <a:pt x="41476" y="19958"/>
                  </a:lnTo>
                  <a:lnTo>
                    <a:pt x="41710" y="19841"/>
                  </a:lnTo>
                  <a:lnTo>
                    <a:pt x="41944" y="19724"/>
                  </a:lnTo>
                  <a:lnTo>
                    <a:pt x="42158" y="19598"/>
                  </a:lnTo>
                  <a:lnTo>
                    <a:pt x="42382" y="19461"/>
                  </a:lnTo>
                  <a:lnTo>
                    <a:pt x="42587" y="19325"/>
                  </a:lnTo>
                  <a:lnTo>
                    <a:pt x="42801" y="19169"/>
                  </a:lnTo>
                  <a:lnTo>
                    <a:pt x="42996" y="19013"/>
                  </a:lnTo>
                  <a:lnTo>
                    <a:pt x="43191" y="18847"/>
                  </a:lnTo>
                  <a:lnTo>
                    <a:pt x="43376" y="18672"/>
                  </a:lnTo>
                  <a:lnTo>
                    <a:pt x="43552" y="18487"/>
                  </a:lnTo>
                  <a:lnTo>
                    <a:pt x="43727" y="18301"/>
                  </a:lnTo>
                  <a:lnTo>
                    <a:pt x="43893" y="18107"/>
                  </a:lnTo>
                  <a:lnTo>
                    <a:pt x="44049" y="17902"/>
                  </a:lnTo>
                  <a:lnTo>
                    <a:pt x="44195" y="17697"/>
                  </a:lnTo>
                  <a:lnTo>
                    <a:pt x="44331" y="17483"/>
                  </a:lnTo>
                  <a:lnTo>
                    <a:pt x="44468" y="17259"/>
                  </a:lnTo>
                  <a:lnTo>
                    <a:pt x="44585" y="17035"/>
                  </a:lnTo>
                  <a:lnTo>
                    <a:pt x="44702" y="16801"/>
                  </a:lnTo>
                  <a:lnTo>
                    <a:pt x="44809" y="16567"/>
                  </a:lnTo>
                  <a:lnTo>
                    <a:pt x="44906" y="16333"/>
                  </a:lnTo>
                  <a:lnTo>
                    <a:pt x="44994" y="16080"/>
                  </a:lnTo>
                  <a:lnTo>
                    <a:pt x="45062" y="15836"/>
                  </a:lnTo>
                  <a:lnTo>
                    <a:pt x="44906" y="15397"/>
                  </a:lnTo>
                  <a:lnTo>
                    <a:pt x="44741" y="14978"/>
                  </a:lnTo>
                  <a:lnTo>
                    <a:pt x="44565" y="14550"/>
                  </a:lnTo>
                  <a:lnTo>
                    <a:pt x="44380" y="14131"/>
                  </a:lnTo>
                  <a:lnTo>
                    <a:pt x="44185" y="13721"/>
                  </a:lnTo>
                  <a:lnTo>
                    <a:pt x="43990" y="13312"/>
                  </a:lnTo>
                  <a:lnTo>
                    <a:pt x="43786" y="12903"/>
                  </a:lnTo>
                  <a:lnTo>
                    <a:pt x="43571" y="12503"/>
                  </a:lnTo>
                  <a:lnTo>
                    <a:pt x="43347" y="12104"/>
                  </a:lnTo>
                  <a:lnTo>
                    <a:pt x="43123" y="11714"/>
                  </a:lnTo>
                  <a:lnTo>
                    <a:pt x="42889" y="11324"/>
                  </a:lnTo>
                  <a:lnTo>
                    <a:pt x="42646" y="10944"/>
                  </a:lnTo>
                  <a:lnTo>
                    <a:pt x="42392" y="10564"/>
                  </a:lnTo>
                  <a:lnTo>
                    <a:pt x="42139" y="10194"/>
                  </a:lnTo>
                  <a:lnTo>
                    <a:pt x="41876" y="9823"/>
                  </a:lnTo>
                  <a:lnTo>
                    <a:pt x="41603" y="9463"/>
                  </a:lnTo>
                  <a:lnTo>
                    <a:pt x="41330" y="9112"/>
                  </a:lnTo>
                  <a:lnTo>
                    <a:pt x="41047" y="8761"/>
                  </a:lnTo>
                  <a:lnTo>
                    <a:pt x="40755" y="8410"/>
                  </a:lnTo>
                  <a:lnTo>
                    <a:pt x="40463" y="8069"/>
                  </a:lnTo>
                  <a:lnTo>
                    <a:pt x="40161" y="7738"/>
                  </a:lnTo>
                  <a:lnTo>
                    <a:pt x="39849" y="7406"/>
                  </a:lnTo>
                  <a:lnTo>
                    <a:pt x="39537" y="7085"/>
                  </a:lnTo>
                  <a:lnTo>
                    <a:pt x="39215" y="6763"/>
                  </a:lnTo>
                  <a:lnTo>
                    <a:pt x="38884" y="6461"/>
                  </a:lnTo>
                  <a:lnTo>
                    <a:pt x="38553" y="6149"/>
                  </a:lnTo>
                  <a:lnTo>
                    <a:pt x="38221" y="5857"/>
                  </a:lnTo>
                  <a:lnTo>
                    <a:pt x="37870" y="5565"/>
                  </a:lnTo>
                  <a:lnTo>
                    <a:pt x="37529" y="5272"/>
                  </a:lnTo>
                  <a:lnTo>
                    <a:pt x="37169" y="4999"/>
                  </a:lnTo>
                  <a:lnTo>
                    <a:pt x="36808" y="4726"/>
                  </a:lnTo>
                  <a:lnTo>
                    <a:pt x="36448" y="4454"/>
                  </a:lnTo>
                  <a:lnTo>
                    <a:pt x="36077" y="4200"/>
                  </a:lnTo>
                  <a:lnTo>
                    <a:pt x="35697" y="3947"/>
                  </a:lnTo>
                  <a:lnTo>
                    <a:pt x="35317" y="3694"/>
                  </a:lnTo>
                  <a:lnTo>
                    <a:pt x="34937" y="3460"/>
                  </a:lnTo>
                  <a:lnTo>
                    <a:pt x="34547" y="3226"/>
                  </a:lnTo>
                  <a:lnTo>
                    <a:pt x="34148" y="3002"/>
                  </a:lnTo>
                  <a:lnTo>
                    <a:pt x="33748" y="2787"/>
                  </a:lnTo>
                  <a:lnTo>
                    <a:pt x="33349" y="2573"/>
                  </a:lnTo>
                  <a:lnTo>
                    <a:pt x="32939" y="2378"/>
                  </a:lnTo>
                  <a:lnTo>
                    <a:pt x="32530" y="2183"/>
                  </a:lnTo>
                  <a:lnTo>
                    <a:pt x="32111" y="1998"/>
                  </a:lnTo>
                  <a:lnTo>
                    <a:pt x="31692" y="1813"/>
                  </a:lnTo>
                  <a:lnTo>
                    <a:pt x="31263" y="1647"/>
                  </a:lnTo>
                  <a:lnTo>
                    <a:pt x="30834" y="1481"/>
                  </a:lnTo>
                  <a:lnTo>
                    <a:pt x="30406" y="1325"/>
                  </a:lnTo>
                  <a:lnTo>
                    <a:pt x="29967" y="1179"/>
                  </a:lnTo>
                  <a:lnTo>
                    <a:pt x="29529" y="1043"/>
                  </a:lnTo>
                  <a:lnTo>
                    <a:pt x="29080" y="906"/>
                  </a:lnTo>
                  <a:lnTo>
                    <a:pt x="28632" y="789"/>
                  </a:lnTo>
                  <a:lnTo>
                    <a:pt x="28184" y="673"/>
                  </a:lnTo>
                  <a:lnTo>
                    <a:pt x="27726" y="565"/>
                  </a:lnTo>
                  <a:lnTo>
                    <a:pt x="27268" y="468"/>
                  </a:lnTo>
                  <a:lnTo>
                    <a:pt x="26810" y="380"/>
                  </a:lnTo>
                  <a:lnTo>
                    <a:pt x="26352" y="302"/>
                  </a:lnTo>
                  <a:lnTo>
                    <a:pt x="25884" y="234"/>
                  </a:lnTo>
                  <a:lnTo>
                    <a:pt x="25406" y="176"/>
                  </a:lnTo>
                  <a:lnTo>
                    <a:pt x="24939" y="117"/>
                  </a:lnTo>
                  <a:lnTo>
                    <a:pt x="24461" y="78"/>
                  </a:lnTo>
                  <a:lnTo>
                    <a:pt x="23984" y="49"/>
                  </a:lnTo>
                  <a:lnTo>
                    <a:pt x="23506" y="20"/>
                  </a:lnTo>
                  <a:lnTo>
                    <a:pt x="23019" y="10"/>
                  </a:lnTo>
                  <a:lnTo>
                    <a:pt x="22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700500" y="1817800"/>
              <a:ext cx="510925" cy="510925"/>
            </a:xfrm>
            <a:custGeom>
              <a:rect b="b" l="l" r="r" t="t"/>
              <a:pathLst>
                <a:path extrusionOk="0" h="20437" w="20437">
                  <a:moveTo>
                    <a:pt x="9951" y="1"/>
                  </a:moveTo>
                  <a:lnTo>
                    <a:pt x="9697" y="10"/>
                  </a:lnTo>
                  <a:lnTo>
                    <a:pt x="9434" y="30"/>
                  </a:lnTo>
                  <a:lnTo>
                    <a:pt x="9171" y="59"/>
                  </a:lnTo>
                  <a:lnTo>
                    <a:pt x="8918" y="88"/>
                  </a:lnTo>
                  <a:lnTo>
                    <a:pt x="8664" y="118"/>
                  </a:lnTo>
                  <a:lnTo>
                    <a:pt x="8411" y="156"/>
                  </a:lnTo>
                  <a:lnTo>
                    <a:pt x="8157" y="205"/>
                  </a:lnTo>
                  <a:lnTo>
                    <a:pt x="7914" y="264"/>
                  </a:lnTo>
                  <a:lnTo>
                    <a:pt x="7660" y="322"/>
                  </a:lnTo>
                  <a:lnTo>
                    <a:pt x="7417" y="390"/>
                  </a:lnTo>
                  <a:lnTo>
                    <a:pt x="7183" y="459"/>
                  </a:lnTo>
                  <a:lnTo>
                    <a:pt x="6939" y="537"/>
                  </a:lnTo>
                  <a:lnTo>
                    <a:pt x="6705" y="624"/>
                  </a:lnTo>
                  <a:lnTo>
                    <a:pt x="6472" y="712"/>
                  </a:lnTo>
                  <a:lnTo>
                    <a:pt x="6238" y="800"/>
                  </a:lnTo>
                  <a:lnTo>
                    <a:pt x="6014" y="907"/>
                  </a:lnTo>
                  <a:lnTo>
                    <a:pt x="5789" y="1004"/>
                  </a:lnTo>
                  <a:lnTo>
                    <a:pt x="5565" y="1121"/>
                  </a:lnTo>
                  <a:lnTo>
                    <a:pt x="5351" y="1238"/>
                  </a:lnTo>
                  <a:lnTo>
                    <a:pt x="5136" y="1355"/>
                  </a:lnTo>
                  <a:lnTo>
                    <a:pt x="4922" y="1482"/>
                  </a:lnTo>
                  <a:lnTo>
                    <a:pt x="4708" y="1609"/>
                  </a:lnTo>
                  <a:lnTo>
                    <a:pt x="4503" y="1745"/>
                  </a:lnTo>
                  <a:lnTo>
                    <a:pt x="4298" y="1891"/>
                  </a:lnTo>
                  <a:lnTo>
                    <a:pt x="4103" y="2028"/>
                  </a:lnTo>
                  <a:lnTo>
                    <a:pt x="3909" y="2183"/>
                  </a:lnTo>
                  <a:lnTo>
                    <a:pt x="3723" y="2339"/>
                  </a:lnTo>
                  <a:lnTo>
                    <a:pt x="3529" y="2495"/>
                  </a:lnTo>
                  <a:lnTo>
                    <a:pt x="3343" y="2651"/>
                  </a:lnTo>
                  <a:lnTo>
                    <a:pt x="3168" y="2827"/>
                  </a:lnTo>
                  <a:lnTo>
                    <a:pt x="2993" y="2992"/>
                  </a:lnTo>
                  <a:lnTo>
                    <a:pt x="2651" y="3353"/>
                  </a:lnTo>
                  <a:lnTo>
                    <a:pt x="2496" y="3528"/>
                  </a:lnTo>
                  <a:lnTo>
                    <a:pt x="2330" y="3723"/>
                  </a:lnTo>
                  <a:lnTo>
                    <a:pt x="2184" y="3908"/>
                  </a:lnTo>
                  <a:lnTo>
                    <a:pt x="2028" y="4103"/>
                  </a:lnTo>
                  <a:lnTo>
                    <a:pt x="1882" y="4308"/>
                  </a:lnTo>
                  <a:lnTo>
                    <a:pt x="1745" y="4503"/>
                  </a:lnTo>
                  <a:lnTo>
                    <a:pt x="1609" y="4707"/>
                  </a:lnTo>
                  <a:lnTo>
                    <a:pt x="1482" y="4922"/>
                  </a:lnTo>
                  <a:lnTo>
                    <a:pt x="1355" y="5136"/>
                  </a:lnTo>
                  <a:lnTo>
                    <a:pt x="1229" y="5351"/>
                  </a:lnTo>
                  <a:lnTo>
                    <a:pt x="1121" y="5565"/>
                  </a:lnTo>
                  <a:lnTo>
                    <a:pt x="1005" y="5789"/>
                  </a:lnTo>
                  <a:lnTo>
                    <a:pt x="907" y="6013"/>
                  </a:lnTo>
                  <a:lnTo>
                    <a:pt x="800" y="6237"/>
                  </a:lnTo>
                  <a:lnTo>
                    <a:pt x="712" y="6471"/>
                  </a:lnTo>
                  <a:lnTo>
                    <a:pt x="624" y="6705"/>
                  </a:lnTo>
                  <a:lnTo>
                    <a:pt x="537" y="6939"/>
                  </a:lnTo>
                  <a:lnTo>
                    <a:pt x="459" y="7183"/>
                  </a:lnTo>
                  <a:lnTo>
                    <a:pt x="391" y="7426"/>
                  </a:lnTo>
                  <a:lnTo>
                    <a:pt x="322" y="7670"/>
                  </a:lnTo>
                  <a:lnTo>
                    <a:pt x="264" y="7914"/>
                  </a:lnTo>
                  <a:lnTo>
                    <a:pt x="205" y="8157"/>
                  </a:lnTo>
                  <a:lnTo>
                    <a:pt x="157" y="8411"/>
                  </a:lnTo>
                  <a:lnTo>
                    <a:pt x="118" y="8664"/>
                  </a:lnTo>
                  <a:lnTo>
                    <a:pt x="79" y="8917"/>
                  </a:lnTo>
                  <a:lnTo>
                    <a:pt x="50" y="9171"/>
                  </a:lnTo>
                  <a:lnTo>
                    <a:pt x="30" y="9434"/>
                  </a:lnTo>
                  <a:lnTo>
                    <a:pt x="11" y="9697"/>
                  </a:lnTo>
                  <a:lnTo>
                    <a:pt x="1" y="9960"/>
                  </a:lnTo>
                  <a:lnTo>
                    <a:pt x="1" y="10223"/>
                  </a:lnTo>
                  <a:lnTo>
                    <a:pt x="1" y="10486"/>
                  </a:lnTo>
                  <a:lnTo>
                    <a:pt x="11" y="10749"/>
                  </a:lnTo>
                  <a:lnTo>
                    <a:pt x="30" y="11003"/>
                  </a:lnTo>
                  <a:lnTo>
                    <a:pt x="50" y="11266"/>
                  </a:lnTo>
                  <a:lnTo>
                    <a:pt x="79" y="11519"/>
                  </a:lnTo>
                  <a:lnTo>
                    <a:pt x="118" y="11773"/>
                  </a:lnTo>
                  <a:lnTo>
                    <a:pt x="157" y="12026"/>
                  </a:lnTo>
                  <a:lnTo>
                    <a:pt x="205" y="12279"/>
                  </a:lnTo>
                  <a:lnTo>
                    <a:pt x="264" y="12523"/>
                  </a:lnTo>
                  <a:lnTo>
                    <a:pt x="322" y="12776"/>
                  </a:lnTo>
                  <a:lnTo>
                    <a:pt x="391" y="13020"/>
                  </a:lnTo>
                  <a:lnTo>
                    <a:pt x="459" y="13254"/>
                  </a:lnTo>
                  <a:lnTo>
                    <a:pt x="537" y="13498"/>
                  </a:lnTo>
                  <a:lnTo>
                    <a:pt x="624" y="13731"/>
                  </a:lnTo>
                  <a:lnTo>
                    <a:pt x="712" y="13965"/>
                  </a:lnTo>
                  <a:lnTo>
                    <a:pt x="800" y="14199"/>
                  </a:lnTo>
                  <a:lnTo>
                    <a:pt x="907" y="14423"/>
                  </a:lnTo>
                  <a:lnTo>
                    <a:pt x="1005" y="14648"/>
                  </a:lnTo>
                  <a:lnTo>
                    <a:pt x="1121" y="14872"/>
                  </a:lnTo>
                  <a:lnTo>
                    <a:pt x="1229" y="15086"/>
                  </a:lnTo>
                  <a:lnTo>
                    <a:pt x="1355" y="15310"/>
                  </a:lnTo>
                  <a:lnTo>
                    <a:pt x="1482" y="15515"/>
                  </a:lnTo>
                  <a:lnTo>
                    <a:pt x="1609" y="15729"/>
                  </a:lnTo>
                  <a:lnTo>
                    <a:pt x="1745" y="15934"/>
                  </a:lnTo>
                  <a:lnTo>
                    <a:pt x="1882" y="16139"/>
                  </a:lnTo>
                  <a:lnTo>
                    <a:pt x="2028" y="16333"/>
                  </a:lnTo>
                  <a:lnTo>
                    <a:pt x="2184" y="16528"/>
                  </a:lnTo>
                  <a:lnTo>
                    <a:pt x="2330" y="16723"/>
                  </a:lnTo>
                  <a:lnTo>
                    <a:pt x="2496" y="16908"/>
                  </a:lnTo>
                  <a:lnTo>
                    <a:pt x="2651" y="17094"/>
                  </a:lnTo>
                  <a:lnTo>
                    <a:pt x="2817" y="17269"/>
                  </a:lnTo>
                  <a:lnTo>
                    <a:pt x="2993" y="17444"/>
                  </a:lnTo>
                  <a:lnTo>
                    <a:pt x="3168" y="17620"/>
                  </a:lnTo>
                  <a:lnTo>
                    <a:pt x="3343" y="17785"/>
                  </a:lnTo>
                  <a:lnTo>
                    <a:pt x="3529" y="17941"/>
                  </a:lnTo>
                  <a:lnTo>
                    <a:pt x="3723" y="18107"/>
                  </a:lnTo>
                  <a:lnTo>
                    <a:pt x="3909" y="18263"/>
                  </a:lnTo>
                  <a:lnTo>
                    <a:pt x="4103" y="18409"/>
                  </a:lnTo>
                  <a:lnTo>
                    <a:pt x="4298" y="18555"/>
                  </a:lnTo>
                  <a:lnTo>
                    <a:pt x="4503" y="18692"/>
                  </a:lnTo>
                  <a:lnTo>
                    <a:pt x="4708" y="18828"/>
                  </a:lnTo>
                  <a:lnTo>
                    <a:pt x="4922" y="18955"/>
                  </a:lnTo>
                  <a:lnTo>
                    <a:pt x="5136" y="19082"/>
                  </a:lnTo>
                  <a:lnTo>
                    <a:pt x="5351" y="19208"/>
                  </a:lnTo>
                  <a:lnTo>
                    <a:pt x="5565" y="19315"/>
                  </a:lnTo>
                  <a:lnTo>
                    <a:pt x="5789" y="19432"/>
                  </a:lnTo>
                  <a:lnTo>
                    <a:pt x="6014" y="19540"/>
                  </a:lnTo>
                  <a:lnTo>
                    <a:pt x="6238" y="19637"/>
                  </a:lnTo>
                  <a:lnTo>
                    <a:pt x="6472" y="19725"/>
                  </a:lnTo>
                  <a:lnTo>
                    <a:pt x="6705" y="19822"/>
                  </a:lnTo>
                  <a:lnTo>
                    <a:pt x="6939" y="19900"/>
                  </a:lnTo>
                  <a:lnTo>
                    <a:pt x="7183" y="19978"/>
                  </a:lnTo>
                  <a:lnTo>
                    <a:pt x="7417" y="20046"/>
                  </a:lnTo>
                  <a:lnTo>
                    <a:pt x="7660" y="20115"/>
                  </a:lnTo>
                  <a:lnTo>
                    <a:pt x="7914" y="20173"/>
                  </a:lnTo>
                  <a:lnTo>
                    <a:pt x="8157" y="20232"/>
                  </a:lnTo>
                  <a:lnTo>
                    <a:pt x="8411" y="20280"/>
                  </a:lnTo>
                  <a:lnTo>
                    <a:pt x="8664" y="20319"/>
                  </a:lnTo>
                  <a:lnTo>
                    <a:pt x="8918" y="20358"/>
                  </a:lnTo>
                  <a:lnTo>
                    <a:pt x="9171" y="20387"/>
                  </a:lnTo>
                  <a:lnTo>
                    <a:pt x="9434" y="20407"/>
                  </a:lnTo>
                  <a:lnTo>
                    <a:pt x="9697" y="20426"/>
                  </a:lnTo>
                  <a:lnTo>
                    <a:pt x="9951" y="20436"/>
                  </a:lnTo>
                  <a:lnTo>
                    <a:pt x="10487" y="20436"/>
                  </a:lnTo>
                  <a:lnTo>
                    <a:pt x="10740" y="20426"/>
                  </a:lnTo>
                  <a:lnTo>
                    <a:pt x="11003" y="20407"/>
                  </a:lnTo>
                  <a:lnTo>
                    <a:pt x="11266" y="20387"/>
                  </a:lnTo>
                  <a:lnTo>
                    <a:pt x="11520" y="20358"/>
                  </a:lnTo>
                  <a:lnTo>
                    <a:pt x="11773" y="20319"/>
                  </a:lnTo>
                  <a:lnTo>
                    <a:pt x="12026" y="20280"/>
                  </a:lnTo>
                  <a:lnTo>
                    <a:pt x="12280" y="20232"/>
                  </a:lnTo>
                  <a:lnTo>
                    <a:pt x="12523" y="20173"/>
                  </a:lnTo>
                  <a:lnTo>
                    <a:pt x="12777" y="20115"/>
                  </a:lnTo>
                  <a:lnTo>
                    <a:pt x="13020" y="20046"/>
                  </a:lnTo>
                  <a:lnTo>
                    <a:pt x="13254" y="19978"/>
                  </a:lnTo>
                  <a:lnTo>
                    <a:pt x="13498" y="19900"/>
                  </a:lnTo>
                  <a:lnTo>
                    <a:pt x="13732" y="19822"/>
                  </a:lnTo>
                  <a:lnTo>
                    <a:pt x="13966" y="19725"/>
                  </a:lnTo>
                  <a:lnTo>
                    <a:pt x="14199" y="19637"/>
                  </a:lnTo>
                  <a:lnTo>
                    <a:pt x="14424" y="19540"/>
                  </a:lnTo>
                  <a:lnTo>
                    <a:pt x="14648" y="19432"/>
                  </a:lnTo>
                  <a:lnTo>
                    <a:pt x="14872" y="19315"/>
                  </a:lnTo>
                  <a:lnTo>
                    <a:pt x="15086" y="19208"/>
                  </a:lnTo>
                  <a:lnTo>
                    <a:pt x="15301" y="19082"/>
                  </a:lnTo>
                  <a:lnTo>
                    <a:pt x="15515" y="18955"/>
                  </a:lnTo>
                  <a:lnTo>
                    <a:pt x="15729" y="18828"/>
                  </a:lnTo>
                  <a:lnTo>
                    <a:pt x="15934" y="18692"/>
                  </a:lnTo>
                  <a:lnTo>
                    <a:pt x="16129" y="18555"/>
                  </a:lnTo>
                  <a:lnTo>
                    <a:pt x="16334" y="18409"/>
                  </a:lnTo>
                  <a:lnTo>
                    <a:pt x="16528" y="18263"/>
                  </a:lnTo>
                  <a:lnTo>
                    <a:pt x="16714" y="18107"/>
                  </a:lnTo>
                  <a:lnTo>
                    <a:pt x="16909" y="17941"/>
                  </a:lnTo>
                  <a:lnTo>
                    <a:pt x="17084" y="17785"/>
                  </a:lnTo>
                  <a:lnTo>
                    <a:pt x="17269" y="17620"/>
                  </a:lnTo>
                  <a:lnTo>
                    <a:pt x="17445" y="17444"/>
                  </a:lnTo>
                  <a:lnTo>
                    <a:pt x="17610" y="17269"/>
                  </a:lnTo>
                  <a:lnTo>
                    <a:pt x="17786" y="17094"/>
                  </a:lnTo>
                  <a:lnTo>
                    <a:pt x="17942" y="16908"/>
                  </a:lnTo>
                  <a:lnTo>
                    <a:pt x="18107" y="16723"/>
                  </a:lnTo>
                  <a:lnTo>
                    <a:pt x="18253" y="16528"/>
                  </a:lnTo>
                  <a:lnTo>
                    <a:pt x="18409" y="16333"/>
                  </a:lnTo>
                  <a:lnTo>
                    <a:pt x="18555" y="16139"/>
                  </a:lnTo>
                  <a:lnTo>
                    <a:pt x="18692" y="15934"/>
                  </a:lnTo>
                  <a:lnTo>
                    <a:pt x="18828" y="15729"/>
                  </a:lnTo>
                  <a:lnTo>
                    <a:pt x="18955" y="15515"/>
                  </a:lnTo>
                  <a:lnTo>
                    <a:pt x="19082" y="15310"/>
                  </a:lnTo>
                  <a:lnTo>
                    <a:pt x="19199" y="15086"/>
                  </a:lnTo>
                  <a:lnTo>
                    <a:pt x="19316" y="14872"/>
                  </a:lnTo>
                  <a:lnTo>
                    <a:pt x="19433" y="14648"/>
                  </a:lnTo>
                  <a:lnTo>
                    <a:pt x="19530" y="14423"/>
                  </a:lnTo>
                  <a:lnTo>
                    <a:pt x="19637" y="14199"/>
                  </a:lnTo>
                  <a:lnTo>
                    <a:pt x="19725" y="13965"/>
                  </a:lnTo>
                  <a:lnTo>
                    <a:pt x="19813" y="13731"/>
                  </a:lnTo>
                  <a:lnTo>
                    <a:pt x="19900" y="13498"/>
                  </a:lnTo>
                  <a:lnTo>
                    <a:pt x="19978" y="13254"/>
                  </a:lnTo>
                  <a:lnTo>
                    <a:pt x="20046" y="13020"/>
                  </a:lnTo>
                  <a:lnTo>
                    <a:pt x="20115" y="12776"/>
                  </a:lnTo>
                  <a:lnTo>
                    <a:pt x="20173" y="12523"/>
                  </a:lnTo>
                  <a:lnTo>
                    <a:pt x="20232" y="12279"/>
                  </a:lnTo>
                  <a:lnTo>
                    <a:pt x="20280" y="12026"/>
                  </a:lnTo>
                  <a:lnTo>
                    <a:pt x="20319" y="11773"/>
                  </a:lnTo>
                  <a:lnTo>
                    <a:pt x="20358" y="11519"/>
                  </a:lnTo>
                  <a:lnTo>
                    <a:pt x="20388" y="11266"/>
                  </a:lnTo>
                  <a:lnTo>
                    <a:pt x="20407" y="11003"/>
                  </a:lnTo>
                  <a:lnTo>
                    <a:pt x="20427" y="10749"/>
                  </a:lnTo>
                  <a:lnTo>
                    <a:pt x="20436" y="10486"/>
                  </a:lnTo>
                  <a:lnTo>
                    <a:pt x="20436" y="10223"/>
                  </a:lnTo>
                  <a:lnTo>
                    <a:pt x="20436" y="9960"/>
                  </a:lnTo>
                  <a:lnTo>
                    <a:pt x="20427" y="9697"/>
                  </a:lnTo>
                  <a:lnTo>
                    <a:pt x="20407" y="9434"/>
                  </a:lnTo>
                  <a:lnTo>
                    <a:pt x="20388" y="9171"/>
                  </a:lnTo>
                  <a:lnTo>
                    <a:pt x="20358" y="8917"/>
                  </a:lnTo>
                  <a:lnTo>
                    <a:pt x="20319" y="8664"/>
                  </a:lnTo>
                  <a:lnTo>
                    <a:pt x="20280" y="8411"/>
                  </a:lnTo>
                  <a:lnTo>
                    <a:pt x="20232" y="8157"/>
                  </a:lnTo>
                  <a:lnTo>
                    <a:pt x="20173" y="7914"/>
                  </a:lnTo>
                  <a:lnTo>
                    <a:pt x="20115" y="7670"/>
                  </a:lnTo>
                  <a:lnTo>
                    <a:pt x="20046" y="7426"/>
                  </a:lnTo>
                  <a:lnTo>
                    <a:pt x="19978" y="7183"/>
                  </a:lnTo>
                  <a:lnTo>
                    <a:pt x="19900" y="6939"/>
                  </a:lnTo>
                  <a:lnTo>
                    <a:pt x="19813" y="6705"/>
                  </a:lnTo>
                  <a:lnTo>
                    <a:pt x="19725" y="6471"/>
                  </a:lnTo>
                  <a:lnTo>
                    <a:pt x="19637" y="6237"/>
                  </a:lnTo>
                  <a:lnTo>
                    <a:pt x="19530" y="6013"/>
                  </a:lnTo>
                  <a:lnTo>
                    <a:pt x="19433" y="5789"/>
                  </a:lnTo>
                  <a:lnTo>
                    <a:pt x="19316" y="5565"/>
                  </a:lnTo>
                  <a:lnTo>
                    <a:pt x="19199" y="5351"/>
                  </a:lnTo>
                  <a:lnTo>
                    <a:pt x="19082" y="5136"/>
                  </a:lnTo>
                  <a:lnTo>
                    <a:pt x="18955" y="4922"/>
                  </a:lnTo>
                  <a:lnTo>
                    <a:pt x="18828" y="4707"/>
                  </a:lnTo>
                  <a:lnTo>
                    <a:pt x="18692" y="4503"/>
                  </a:lnTo>
                  <a:lnTo>
                    <a:pt x="18555" y="4308"/>
                  </a:lnTo>
                  <a:lnTo>
                    <a:pt x="18409" y="4103"/>
                  </a:lnTo>
                  <a:lnTo>
                    <a:pt x="18253" y="3908"/>
                  </a:lnTo>
                  <a:lnTo>
                    <a:pt x="18107" y="3723"/>
                  </a:lnTo>
                  <a:lnTo>
                    <a:pt x="17942" y="3528"/>
                  </a:lnTo>
                  <a:lnTo>
                    <a:pt x="17786" y="3353"/>
                  </a:lnTo>
                  <a:lnTo>
                    <a:pt x="17445" y="2992"/>
                  </a:lnTo>
                  <a:lnTo>
                    <a:pt x="17269" y="2827"/>
                  </a:lnTo>
                  <a:lnTo>
                    <a:pt x="17084" y="2651"/>
                  </a:lnTo>
                  <a:lnTo>
                    <a:pt x="16909" y="2495"/>
                  </a:lnTo>
                  <a:lnTo>
                    <a:pt x="16714" y="2339"/>
                  </a:lnTo>
                  <a:lnTo>
                    <a:pt x="16528" y="2183"/>
                  </a:lnTo>
                  <a:lnTo>
                    <a:pt x="16334" y="2028"/>
                  </a:lnTo>
                  <a:lnTo>
                    <a:pt x="16129" y="1891"/>
                  </a:lnTo>
                  <a:lnTo>
                    <a:pt x="15934" y="1745"/>
                  </a:lnTo>
                  <a:lnTo>
                    <a:pt x="15729" y="1609"/>
                  </a:lnTo>
                  <a:lnTo>
                    <a:pt x="15515" y="1482"/>
                  </a:lnTo>
                  <a:lnTo>
                    <a:pt x="15301" y="1355"/>
                  </a:lnTo>
                  <a:lnTo>
                    <a:pt x="15086" y="1238"/>
                  </a:lnTo>
                  <a:lnTo>
                    <a:pt x="14872" y="1121"/>
                  </a:lnTo>
                  <a:lnTo>
                    <a:pt x="14648" y="1004"/>
                  </a:lnTo>
                  <a:lnTo>
                    <a:pt x="14424" y="907"/>
                  </a:lnTo>
                  <a:lnTo>
                    <a:pt x="14199" y="800"/>
                  </a:lnTo>
                  <a:lnTo>
                    <a:pt x="13966" y="712"/>
                  </a:lnTo>
                  <a:lnTo>
                    <a:pt x="13732" y="624"/>
                  </a:lnTo>
                  <a:lnTo>
                    <a:pt x="13498" y="537"/>
                  </a:lnTo>
                  <a:lnTo>
                    <a:pt x="13254" y="459"/>
                  </a:lnTo>
                  <a:lnTo>
                    <a:pt x="13020" y="390"/>
                  </a:lnTo>
                  <a:lnTo>
                    <a:pt x="12777" y="322"/>
                  </a:lnTo>
                  <a:lnTo>
                    <a:pt x="12523" y="264"/>
                  </a:lnTo>
                  <a:lnTo>
                    <a:pt x="12280" y="205"/>
                  </a:lnTo>
                  <a:lnTo>
                    <a:pt x="12026" y="156"/>
                  </a:lnTo>
                  <a:lnTo>
                    <a:pt x="11773" y="118"/>
                  </a:lnTo>
                  <a:lnTo>
                    <a:pt x="11520" y="88"/>
                  </a:lnTo>
                  <a:lnTo>
                    <a:pt x="11266" y="59"/>
                  </a:lnTo>
                  <a:lnTo>
                    <a:pt x="11003" y="30"/>
                  </a:lnTo>
                  <a:lnTo>
                    <a:pt x="10740" y="10"/>
                  </a:lnTo>
                  <a:lnTo>
                    <a:pt x="104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312650" y="3082475"/>
              <a:ext cx="2430950" cy="158150"/>
            </a:xfrm>
            <a:custGeom>
              <a:rect b="b" l="l" r="r" t="t"/>
              <a:pathLst>
                <a:path extrusionOk="0" h="6326" w="97238">
                  <a:moveTo>
                    <a:pt x="3002" y="1"/>
                  </a:moveTo>
                  <a:lnTo>
                    <a:pt x="2836" y="10"/>
                  </a:lnTo>
                  <a:lnTo>
                    <a:pt x="2680" y="30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86"/>
                  </a:lnTo>
                  <a:lnTo>
                    <a:pt x="1930" y="244"/>
                  </a:lnTo>
                  <a:lnTo>
                    <a:pt x="1794" y="312"/>
                  </a:lnTo>
                  <a:lnTo>
                    <a:pt x="1657" y="381"/>
                  </a:lnTo>
                  <a:lnTo>
                    <a:pt x="1521" y="459"/>
                  </a:lnTo>
                  <a:lnTo>
                    <a:pt x="1394" y="537"/>
                  </a:lnTo>
                  <a:lnTo>
                    <a:pt x="1267" y="624"/>
                  </a:lnTo>
                  <a:lnTo>
                    <a:pt x="1151" y="722"/>
                  </a:lnTo>
                  <a:lnTo>
                    <a:pt x="1034" y="819"/>
                  </a:lnTo>
                  <a:lnTo>
                    <a:pt x="926" y="926"/>
                  </a:lnTo>
                  <a:lnTo>
                    <a:pt x="819" y="1034"/>
                  </a:lnTo>
                  <a:lnTo>
                    <a:pt x="722" y="1151"/>
                  </a:lnTo>
                  <a:lnTo>
                    <a:pt x="624" y="1268"/>
                  </a:lnTo>
                  <a:lnTo>
                    <a:pt x="537" y="1394"/>
                  </a:lnTo>
                  <a:lnTo>
                    <a:pt x="459" y="1521"/>
                  </a:lnTo>
                  <a:lnTo>
                    <a:pt x="381" y="1648"/>
                  </a:lnTo>
                  <a:lnTo>
                    <a:pt x="312" y="1784"/>
                  </a:lnTo>
                  <a:lnTo>
                    <a:pt x="244" y="1930"/>
                  </a:lnTo>
                  <a:lnTo>
                    <a:pt x="195" y="2067"/>
                  </a:lnTo>
                  <a:lnTo>
                    <a:pt x="147" y="2223"/>
                  </a:lnTo>
                  <a:lnTo>
                    <a:pt x="98" y="2369"/>
                  </a:lnTo>
                  <a:lnTo>
                    <a:pt x="69" y="2525"/>
                  </a:lnTo>
                  <a:lnTo>
                    <a:pt x="40" y="2681"/>
                  </a:lnTo>
                  <a:lnTo>
                    <a:pt x="20" y="2836"/>
                  </a:lnTo>
                  <a:lnTo>
                    <a:pt x="1" y="2992"/>
                  </a:lnTo>
                  <a:lnTo>
                    <a:pt x="1" y="3158"/>
                  </a:lnTo>
                  <a:lnTo>
                    <a:pt x="1" y="3324"/>
                  </a:lnTo>
                  <a:lnTo>
                    <a:pt x="20" y="3480"/>
                  </a:lnTo>
                  <a:lnTo>
                    <a:pt x="40" y="3636"/>
                  </a:lnTo>
                  <a:lnTo>
                    <a:pt x="69" y="3792"/>
                  </a:lnTo>
                  <a:lnTo>
                    <a:pt x="98" y="3947"/>
                  </a:lnTo>
                  <a:lnTo>
                    <a:pt x="147" y="4103"/>
                  </a:lnTo>
                  <a:lnTo>
                    <a:pt x="195" y="4250"/>
                  </a:lnTo>
                  <a:lnTo>
                    <a:pt x="244" y="4386"/>
                  </a:lnTo>
                  <a:lnTo>
                    <a:pt x="312" y="4532"/>
                  </a:lnTo>
                  <a:lnTo>
                    <a:pt x="381" y="4669"/>
                  </a:lnTo>
                  <a:lnTo>
                    <a:pt x="459" y="4795"/>
                  </a:lnTo>
                  <a:lnTo>
                    <a:pt x="537" y="4922"/>
                  </a:lnTo>
                  <a:lnTo>
                    <a:pt x="624" y="5049"/>
                  </a:lnTo>
                  <a:lnTo>
                    <a:pt x="722" y="5166"/>
                  </a:lnTo>
                  <a:lnTo>
                    <a:pt x="819" y="5283"/>
                  </a:lnTo>
                  <a:lnTo>
                    <a:pt x="926" y="5390"/>
                  </a:lnTo>
                  <a:lnTo>
                    <a:pt x="1034" y="5497"/>
                  </a:lnTo>
                  <a:lnTo>
                    <a:pt x="1151" y="5594"/>
                  </a:lnTo>
                  <a:lnTo>
                    <a:pt x="1267" y="5692"/>
                  </a:lnTo>
                  <a:lnTo>
                    <a:pt x="1394" y="5780"/>
                  </a:lnTo>
                  <a:lnTo>
                    <a:pt x="1521" y="5867"/>
                  </a:lnTo>
                  <a:lnTo>
                    <a:pt x="1657" y="5935"/>
                  </a:lnTo>
                  <a:lnTo>
                    <a:pt x="1794" y="6013"/>
                  </a:lnTo>
                  <a:lnTo>
                    <a:pt x="1930" y="6072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18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6"/>
                  </a:lnTo>
                  <a:lnTo>
                    <a:pt x="3002" y="6316"/>
                  </a:lnTo>
                  <a:lnTo>
                    <a:pt x="3158" y="6325"/>
                  </a:lnTo>
                  <a:lnTo>
                    <a:pt x="94070" y="6325"/>
                  </a:lnTo>
                  <a:lnTo>
                    <a:pt x="94236" y="6316"/>
                  </a:lnTo>
                  <a:lnTo>
                    <a:pt x="94392" y="6306"/>
                  </a:lnTo>
                  <a:lnTo>
                    <a:pt x="94557" y="6286"/>
                  </a:lnTo>
                  <a:lnTo>
                    <a:pt x="94704" y="6257"/>
                  </a:lnTo>
                  <a:lnTo>
                    <a:pt x="94859" y="6218"/>
                  </a:lnTo>
                  <a:lnTo>
                    <a:pt x="95015" y="6179"/>
                  </a:lnTo>
                  <a:lnTo>
                    <a:pt x="95162" y="6130"/>
                  </a:lnTo>
                  <a:lnTo>
                    <a:pt x="95298" y="6072"/>
                  </a:lnTo>
                  <a:lnTo>
                    <a:pt x="95444" y="6013"/>
                  </a:lnTo>
                  <a:lnTo>
                    <a:pt x="95581" y="5935"/>
                  </a:lnTo>
                  <a:lnTo>
                    <a:pt x="95707" y="5867"/>
                  </a:lnTo>
                  <a:lnTo>
                    <a:pt x="95844" y="5780"/>
                  </a:lnTo>
                  <a:lnTo>
                    <a:pt x="95961" y="5692"/>
                  </a:lnTo>
                  <a:lnTo>
                    <a:pt x="96078" y="5594"/>
                  </a:lnTo>
                  <a:lnTo>
                    <a:pt x="96195" y="5497"/>
                  </a:lnTo>
                  <a:lnTo>
                    <a:pt x="96311" y="5390"/>
                  </a:lnTo>
                  <a:lnTo>
                    <a:pt x="96409" y="5283"/>
                  </a:lnTo>
                  <a:lnTo>
                    <a:pt x="96506" y="5166"/>
                  </a:lnTo>
                  <a:lnTo>
                    <a:pt x="96604" y="5049"/>
                  </a:lnTo>
                  <a:lnTo>
                    <a:pt x="96692" y="4922"/>
                  </a:lnTo>
                  <a:lnTo>
                    <a:pt x="96779" y="4795"/>
                  </a:lnTo>
                  <a:lnTo>
                    <a:pt x="96847" y="4669"/>
                  </a:lnTo>
                  <a:lnTo>
                    <a:pt x="96925" y="4532"/>
                  </a:lnTo>
                  <a:lnTo>
                    <a:pt x="96984" y="4386"/>
                  </a:lnTo>
                  <a:lnTo>
                    <a:pt x="97042" y="4250"/>
                  </a:lnTo>
                  <a:lnTo>
                    <a:pt x="97091" y="4103"/>
                  </a:lnTo>
                  <a:lnTo>
                    <a:pt x="97130" y="3947"/>
                  </a:lnTo>
                  <a:lnTo>
                    <a:pt x="97169" y="3792"/>
                  </a:lnTo>
                  <a:lnTo>
                    <a:pt x="97198" y="3636"/>
                  </a:lnTo>
                  <a:lnTo>
                    <a:pt x="97218" y="3480"/>
                  </a:lnTo>
                  <a:lnTo>
                    <a:pt x="97228" y="3324"/>
                  </a:lnTo>
                  <a:lnTo>
                    <a:pt x="97237" y="3158"/>
                  </a:lnTo>
                  <a:lnTo>
                    <a:pt x="97228" y="2992"/>
                  </a:lnTo>
                  <a:lnTo>
                    <a:pt x="97218" y="2836"/>
                  </a:lnTo>
                  <a:lnTo>
                    <a:pt x="97198" y="2681"/>
                  </a:lnTo>
                  <a:lnTo>
                    <a:pt x="97169" y="2525"/>
                  </a:lnTo>
                  <a:lnTo>
                    <a:pt x="97130" y="2369"/>
                  </a:lnTo>
                  <a:lnTo>
                    <a:pt x="97091" y="2223"/>
                  </a:lnTo>
                  <a:lnTo>
                    <a:pt x="97042" y="2067"/>
                  </a:lnTo>
                  <a:lnTo>
                    <a:pt x="96984" y="1930"/>
                  </a:lnTo>
                  <a:lnTo>
                    <a:pt x="96925" y="1784"/>
                  </a:lnTo>
                  <a:lnTo>
                    <a:pt x="96847" y="1648"/>
                  </a:lnTo>
                  <a:lnTo>
                    <a:pt x="96779" y="1521"/>
                  </a:lnTo>
                  <a:lnTo>
                    <a:pt x="96692" y="1394"/>
                  </a:lnTo>
                  <a:lnTo>
                    <a:pt x="96604" y="1268"/>
                  </a:lnTo>
                  <a:lnTo>
                    <a:pt x="96506" y="1151"/>
                  </a:lnTo>
                  <a:lnTo>
                    <a:pt x="96409" y="1034"/>
                  </a:lnTo>
                  <a:lnTo>
                    <a:pt x="96311" y="926"/>
                  </a:lnTo>
                  <a:lnTo>
                    <a:pt x="96195" y="819"/>
                  </a:lnTo>
                  <a:lnTo>
                    <a:pt x="96078" y="722"/>
                  </a:lnTo>
                  <a:lnTo>
                    <a:pt x="95961" y="624"/>
                  </a:lnTo>
                  <a:lnTo>
                    <a:pt x="95834" y="537"/>
                  </a:lnTo>
                  <a:lnTo>
                    <a:pt x="95707" y="459"/>
                  </a:lnTo>
                  <a:lnTo>
                    <a:pt x="95581" y="381"/>
                  </a:lnTo>
                  <a:lnTo>
                    <a:pt x="95444" y="312"/>
                  </a:lnTo>
                  <a:lnTo>
                    <a:pt x="95298" y="244"/>
                  </a:lnTo>
                  <a:lnTo>
                    <a:pt x="95162" y="186"/>
                  </a:lnTo>
                  <a:lnTo>
                    <a:pt x="95015" y="137"/>
                  </a:lnTo>
                  <a:lnTo>
                    <a:pt x="94859" y="98"/>
                  </a:lnTo>
                  <a:lnTo>
                    <a:pt x="94704" y="59"/>
                  </a:lnTo>
                  <a:lnTo>
                    <a:pt x="94548" y="30"/>
                  </a:lnTo>
                  <a:lnTo>
                    <a:pt x="94392" y="10"/>
                  </a:lnTo>
                  <a:lnTo>
                    <a:pt x="942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2312650" y="3519800"/>
              <a:ext cx="2430950" cy="158125"/>
            </a:xfrm>
            <a:custGeom>
              <a:rect b="b" l="l" r="r" t="t"/>
              <a:pathLst>
                <a:path extrusionOk="0" h="6325" w="97238">
                  <a:moveTo>
                    <a:pt x="3002" y="0"/>
                  </a:moveTo>
                  <a:lnTo>
                    <a:pt x="2836" y="10"/>
                  </a:lnTo>
                  <a:lnTo>
                    <a:pt x="2680" y="29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85"/>
                  </a:lnTo>
                  <a:lnTo>
                    <a:pt x="1930" y="244"/>
                  </a:lnTo>
                  <a:lnTo>
                    <a:pt x="1794" y="312"/>
                  </a:lnTo>
                  <a:lnTo>
                    <a:pt x="1657" y="380"/>
                  </a:lnTo>
                  <a:lnTo>
                    <a:pt x="1521" y="458"/>
                  </a:lnTo>
                  <a:lnTo>
                    <a:pt x="1394" y="536"/>
                  </a:lnTo>
                  <a:lnTo>
                    <a:pt x="1267" y="624"/>
                  </a:lnTo>
                  <a:lnTo>
                    <a:pt x="1151" y="721"/>
                  </a:lnTo>
                  <a:lnTo>
                    <a:pt x="1034" y="819"/>
                  </a:lnTo>
                  <a:lnTo>
                    <a:pt x="926" y="926"/>
                  </a:lnTo>
                  <a:lnTo>
                    <a:pt x="819" y="1033"/>
                  </a:lnTo>
                  <a:lnTo>
                    <a:pt x="722" y="1150"/>
                  </a:lnTo>
                  <a:lnTo>
                    <a:pt x="624" y="1267"/>
                  </a:lnTo>
                  <a:lnTo>
                    <a:pt x="537" y="1394"/>
                  </a:lnTo>
                  <a:lnTo>
                    <a:pt x="459" y="1520"/>
                  </a:lnTo>
                  <a:lnTo>
                    <a:pt x="381" y="1647"/>
                  </a:lnTo>
                  <a:lnTo>
                    <a:pt x="312" y="1784"/>
                  </a:lnTo>
                  <a:lnTo>
                    <a:pt x="244" y="1930"/>
                  </a:lnTo>
                  <a:lnTo>
                    <a:pt x="195" y="2076"/>
                  </a:lnTo>
                  <a:lnTo>
                    <a:pt x="147" y="2222"/>
                  </a:lnTo>
                  <a:lnTo>
                    <a:pt x="98" y="2368"/>
                  </a:lnTo>
                  <a:lnTo>
                    <a:pt x="69" y="2524"/>
                  </a:lnTo>
                  <a:lnTo>
                    <a:pt x="40" y="2680"/>
                  </a:lnTo>
                  <a:lnTo>
                    <a:pt x="20" y="2836"/>
                  </a:lnTo>
                  <a:lnTo>
                    <a:pt x="1" y="2992"/>
                  </a:lnTo>
                  <a:lnTo>
                    <a:pt x="1" y="3158"/>
                  </a:lnTo>
                  <a:lnTo>
                    <a:pt x="1" y="3323"/>
                  </a:lnTo>
                  <a:lnTo>
                    <a:pt x="20" y="3479"/>
                  </a:lnTo>
                  <a:lnTo>
                    <a:pt x="40" y="3645"/>
                  </a:lnTo>
                  <a:lnTo>
                    <a:pt x="69" y="3801"/>
                  </a:lnTo>
                  <a:lnTo>
                    <a:pt x="98" y="3947"/>
                  </a:lnTo>
                  <a:lnTo>
                    <a:pt x="147" y="4103"/>
                  </a:lnTo>
                  <a:lnTo>
                    <a:pt x="195" y="4249"/>
                  </a:lnTo>
                  <a:lnTo>
                    <a:pt x="244" y="4386"/>
                  </a:lnTo>
                  <a:lnTo>
                    <a:pt x="312" y="4532"/>
                  </a:lnTo>
                  <a:lnTo>
                    <a:pt x="381" y="4668"/>
                  </a:lnTo>
                  <a:lnTo>
                    <a:pt x="459" y="4795"/>
                  </a:lnTo>
                  <a:lnTo>
                    <a:pt x="537" y="4931"/>
                  </a:lnTo>
                  <a:lnTo>
                    <a:pt x="624" y="5048"/>
                  </a:lnTo>
                  <a:lnTo>
                    <a:pt x="722" y="5175"/>
                  </a:lnTo>
                  <a:lnTo>
                    <a:pt x="819" y="5282"/>
                  </a:lnTo>
                  <a:lnTo>
                    <a:pt x="926" y="5399"/>
                  </a:lnTo>
                  <a:lnTo>
                    <a:pt x="1034" y="5496"/>
                  </a:lnTo>
                  <a:lnTo>
                    <a:pt x="1151" y="5604"/>
                  </a:lnTo>
                  <a:lnTo>
                    <a:pt x="1267" y="5691"/>
                  </a:lnTo>
                  <a:lnTo>
                    <a:pt x="1394" y="5779"/>
                  </a:lnTo>
                  <a:lnTo>
                    <a:pt x="1521" y="5867"/>
                  </a:lnTo>
                  <a:lnTo>
                    <a:pt x="1657" y="5935"/>
                  </a:lnTo>
                  <a:lnTo>
                    <a:pt x="1794" y="6013"/>
                  </a:lnTo>
                  <a:lnTo>
                    <a:pt x="1930" y="6071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18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5"/>
                  </a:lnTo>
                  <a:lnTo>
                    <a:pt x="3002" y="6315"/>
                  </a:lnTo>
                  <a:lnTo>
                    <a:pt x="3158" y="6325"/>
                  </a:lnTo>
                  <a:lnTo>
                    <a:pt x="94070" y="6325"/>
                  </a:lnTo>
                  <a:lnTo>
                    <a:pt x="94236" y="6315"/>
                  </a:lnTo>
                  <a:lnTo>
                    <a:pt x="94392" y="6305"/>
                  </a:lnTo>
                  <a:lnTo>
                    <a:pt x="94557" y="6286"/>
                  </a:lnTo>
                  <a:lnTo>
                    <a:pt x="94704" y="6257"/>
                  </a:lnTo>
                  <a:lnTo>
                    <a:pt x="94859" y="6218"/>
                  </a:lnTo>
                  <a:lnTo>
                    <a:pt x="95015" y="6179"/>
                  </a:lnTo>
                  <a:lnTo>
                    <a:pt x="95162" y="6130"/>
                  </a:lnTo>
                  <a:lnTo>
                    <a:pt x="95298" y="6071"/>
                  </a:lnTo>
                  <a:lnTo>
                    <a:pt x="95444" y="6013"/>
                  </a:lnTo>
                  <a:lnTo>
                    <a:pt x="95581" y="5935"/>
                  </a:lnTo>
                  <a:lnTo>
                    <a:pt x="95707" y="5867"/>
                  </a:lnTo>
                  <a:lnTo>
                    <a:pt x="95844" y="5779"/>
                  </a:lnTo>
                  <a:lnTo>
                    <a:pt x="95961" y="5691"/>
                  </a:lnTo>
                  <a:lnTo>
                    <a:pt x="96078" y="5604"/>
                  </a:lnTo>
                  <a:lnTo>
                    <a:pt x="96195" y="5496"/>
                  </a:lnTo>
                  <a:lnTo>
                    <a:pt x="96311" y="5399"/>
                  </a:lnTo>
                  <a:lnTo>
                    <a:pt x="96409" y="5282"/>
                  </a:lnTo>
                  <a:lnTo>
                    <a:pt x="96506" y="5175"/>
                  </a:lnTo>
                  <a:lnTo>
                    <a:pt x="96604" y="5048"/>
                  </a:lnTo>
                  <a:lnTo>
                    <a:pt x="96692" y="4931"/>
                  </a:lnTo>
                  <a:lnTo>
                    <a:pt x="96779" y="4795"/>
                  </a:lnTo>
                  <a:lnTo>
                    <a:pt x="96847" y="4668"/>
                  </a:lnTo>
                  <a:lnTo>
                    <a:pt x="96925" y="4532"/>
                  </a:lnTo>
                  <a:lnTo>
                    <a:pt x="96984" y="4386"/>
                  </a:lnTo>
                  <a:lnTo>
                    <a:pt x="97042" y="4249"/>
                  </a:lnTo>
                  <a:lnTo>
                    <a:pt x="97091" y="4103"/>
                  </a:lnTo>
                  <a:lnTo>
                    <a:pt x="97130" y="3947"/>
                  </a:lnTo>
                  <a:lnTo>
                    <a:pt x="97169" y="3801"/>
                  </a:lnTo>
                  <a:lnTo>
                    <a:pt x="97198" y="3645"/>
                  </a:lnTo>
                  <a:lnTo>
                    <a:pt x="97218" y="3479"/>
                  </a:lnTo>
                  <a:lnTo>
                    <a:pt x="97228" y="3323"/>
                  </a:lnTo>
                  <a:lnTo>
                    <a:pt x="97237" y="3158"/>
                  </a:lnTo>
                  <a:lnTo>
                    <a:pt x="97228" y="2992"/>
                  </a:lnTo>
                  <a:lnTo>
                    <a:pt x="97218" y="2836"/>
                  </a:lnTo>
                  <a:lnTo>
                    <a:pt x="97198" y="2680"/>
                  </a:lnTo>
                  <a:lnTo>
                    <a:pt x="97169" y="2524"/>
                  </a:lnTo>
                  <a:lnTo>
                    <a:pt x="97130" y="2368"/>
                  </a:lnTo>
                  <a:lnTo>
                    <a:pt x="97091" y="2222"/>
                  </a:lnTo>
                  <a:lnTo>
                    <a:pt x="97042" y="2076"/>
                  </a:lnTo>
                  <a:lnTo>
                    <a:pt x="96984" y="1930"/>
                  </a:lnTo>
                  <a:lnTo>
                    <a:pt x="96925" y="1784"/>
                  </a:lnTo>
                  <a:lnTo>
                    <a:pt x="96847" y="1647"/>
                  </a:lnTo>
                  <a:lnTo>
                    <a:pt x="96779" y="1520"/>
                  </a:lnTo>
                  <a:lnTo>
                    <a:pt x="96692" y="1394"/>
                  </a:lnTo>
                  <a:lnTo>
                    <a:pt x="96604" y="1267"/>
                  </a:lnTo>
                  <a:lnTo>
                    <a:pt x="96506" y="1150"/>
                  </a:lnTo>
                  <a:lnTo>
                    <a:pt x="96409" y="1033"/>
                  </a:lnTo>
                  <a:lnTo>
                    <a:pt x="96311" y="926"/>
                  </a:lnTo>
                  <a:lnTo>
                    <a:pt x="96195" y="819"/>
                  </a:lnTo>
                  <a:lnTo>
                    <a:pt x="96078" y="721"/>
                  </a:lnTo>
                  <a:lnTo>
                    <a:pt x="95961" y="624"/>
                  </a:lnTo>
                  <a:lnTo>
                    <a:pt x="95834" y="536"/>
                  </a:lnTo>
                  <a:lnTo>
                    <a:pt x="95707" y="458"/>
                  </a:lnTo>
                  <a:lnTo>
                    <a:pt x="95581" y="380"/>
                  </a:lnTo>
                  <a:lnTo>
                    <a:pt x="95444" y="312"/>
                  </a:lnTo>
                  <a:lnTo>
                    <a:pt x="95298" y="244"/>
                  </a:lnTo>
                  <a:lnTo>
                    <a:pt x="95162" y="185"/>
                  </a:lnTo>
                  <a:lnTo>
                    <a:pt x="95015" y="137"/>
                  </a:lnTo>
                  <a:lnTo>
                    <a:pt x="94859" y="98"/>
                  </a:lnTo>
                  <a:lnTo>
                    <a:pt x="94704" y="59"/>
                  </a:lnTo>
                  <a:lnTo>
                    <a:pt x="94548" y="29"/>
                  </a:lnTo>
                  <a:lnTo>
                    <a:pt x="94392" y="10"/>
                  </a:lnTo>
                  <a:lnTo>
                    <a:pt x="94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2312650" y="3957100"/>
              <a:ext cx="1523675" cy="158150"/>
            </a:xfrm>
            <a:custGeom>
              <a:rect b="b" l="l" r="r" t="t"/>
              <a:pathLst>
                <a:path extrusionOk="0" h="6326" w="60947">
                  <a:moveTo>
                    <a:pt x="3002" y="1"/>
                  </a:moveTo>
                  <a:lnTo>
                    <a:pt x="2836" y="10"/>
                  </a:lnTo>
                  <a:lnTo>
                    <a:pt x="2680" y="40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86"/>
                  </a:lnTo>
                  <a:lnTo>
                    <a:pt x="1930" y="244"/>
                  </a:lnTo>
                  <a:lnTo>
                    <a:pt x="1794" y="313"/>
                  </a:lnTo>
                  <a:lnTo>
                    <a:pt x="1657" y="381"/>
                  </a:lnTo>
                  <a:lnTo>
                    <a:pt x="1521" y="459"/>
                  </a:lnTo>
                  <a:lnTo>
                    <a:pt x="1394" y="537"/>
                  </a:lnTo>
                  <a:lnTo>
                    <a:pt x="1267" y="624"/>
                  </a:lnTo>
                  <a:lnTo>
                    <a:pt x="1151" y="722"/>
                  </a:lnTo>
                  <a:lnTo>
                    <a:pt x="1034" y="819"/>
                  </a:lnTo>
                  <a:lnTo>
                    <a:pt x="926" y="927"/>
                  </a:lnTo>
                  <a:lnTo>
                    <a:pt x="819" y="1034"/>
                  </a:lnTo>
                  <a:lnTo>
                    <a:pt x="722" y="1151"/>
                  </a:lnTo>
                  <a:lnTo>
                    <a:pt x="624" y="1268"/>
                  </a:lnTo>
                  <a:lnTo>
                    <a:pt x="537" y="1394"/>
                  </a:lnTo>
                  <a:lnTo>
                    <a:pt x="459" y="1521"/>
                  </a:lnTo>
                  <a:lnTo>
                    <a:pt x="381" y="1657"/>
                  </a:lnTo>
                  <a:lnTo>
                    <a:pt x="312" y="1794"/>
                  </a:lnTo>
                  <a:lnTo>
                    <a:pt x="244" y="1930"/>
                  </a:lnTo>
                  <a:lnTo>
                    <a:pt x="195" y="2076"/>
                  </a:lnTo>
                  <a:lnTo>
                    <a:pt x="147" y="2223"/>
                  </a:lnTo>
                  <a:lnTo>
                    <a:pt x="98" y="2369"/>
                  </a:lnTo>
                  <a:lnTo>
                    <a:pt x="69" y="2525"/>
                  </a:lnTo>
                  <a:lnTo>
                    <a:pt x="40" y="2681"/>
                  </a:lnTo>
                  <a:lnTo>
                    <a:pt x="20" y="2837"/>
                  </a:lnTo>
                  <a:lnTo>
                    <a:pt x="1" y="3002"/>
                  </a:lnTo>
                  <a:lnTo>
                    <a:pt x="1" y="3158"/>
                  </a:lnTo>
                  <a:lnTo>
                    <a:pt x="1" y="3324"/>
                  </a:lnTo>
                  <a:lnTo>
                    <a:pt x="20" y="3480"/>
                  </a:lnTo>
                  <a:lnTo>
                    <a:pt x="40" y="3645"/>
                  </a:lnTo>
                  <a:lnTo>
                    <a:pt x="69" y="3801"/>
                  </a:lnTo>
                  <a:lnTo>
                    <a:pt x="98" y="3948"/>
                  </a:lnTo>
                  <a:lnTo>
                    <a:pt x="147" y="4103"/>
                  </a:lnTo>
                  <a:lnTo>
                    <a:pt x="195" y="4250"/>
                  </a:lnTo>
                  <a:lnTo>
                    <a:pt x="244" y="4396"/>
                  </a:lnTo>
                  <a:lnTo>
                    <a:pt x="312" y="4532"/>
                  </a:lnTo>
                  <a:lnTo>
                    <a:pt x="381" y="4669"/>
                  </a:lnTo>
                  <a:lnTo>
                    <a:pt x="459" y="4805"/>
                  </a:lnTo>
                  <a:lnTo>
                    <a:pt x="537" y="4932"/>
                  </a:lnTo>
                  <a:lnTo>
                    <a:pt x="624" y="5049"/>
                  </a:lnTo>
                  <a:lnTo>
                    <a:pt x="722" y="5175"/>
                  </a:lnTo>
                  <a:lnTo>
                    <a:pt x="819" y="5283"/>
                  </a:lnTo>
                  <a:lnTo>
                    <a:pt x="926" y="5400"/>
                  </a:lnTo>
                  <a:lnTo>
                    <a:pt x="1034" y="5497"/>
                  </a:lnTo>
                  <a:lnTo>
                    <a:pt x="1151" y="5604"/>
                  </a:lnTo>
                  <a:lnTo>
                    <a:pt x="1267" y="5692"/>
                  </a:lnTo>
                  <a:lnTo>
                    <a:pt x="1394" y="5780"/>
                  </a:lnTo>
                  <a:lnTo>
                    <a:pt x="1521" y="5867"/>
                  </a:lnTo>
                  <a:lnTo>
                    <a:pt x="1657" y="5945"/>
                  </a:lnTo>
                  <a:lnTo>
                    <a:pt x="1794" y="6014"/>
                  </a:lnTo>
                  <a:lnTo>
                    <a:pt x="1930" y="6072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28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6"/>
                  </a:lnTo>
                  <a:lnTo>
                    <a:pt x="3002" y="6316"/>
                  </a:lnTo>
                  <a:lnTo>
                    <a:pt x="3158" y="6325"/>
                  </a:lnTo>
                  <a:lnTo>
                    <a:pt x="57789" y="6325"/>
                  </a:lnTo>
                  <a:lnTo>
                    <a:pt x="57955" y="6316"/>
                  </a:lnTo>
                  <a:lnTo>
                    <a:pt x="58111" y="6306"/>
                  </a:lnTo>
                  <a:lnTo>
                    <a:pt x="58267" y="6286"/>
                  </a:lnTo>
                  <a:lnTo>
                    <a:pt x="58422" y="6257"/>
                  </a:lnTo>
                  <a:lnTo>
                    <a:pt x="58578" y="6228"/>
                  </a:lnTo>
                  <a:lnTo>
                    <a:pt x="58725" y="6179"/>
                  </a:lnTo>
                  <a:lnTo>
                    <a:pt x="58871" y="6130"/>
                  </a:lnTo>
                  <a:lnTo>
                    <a:pt x="59017" y="6072"/>
                  </a:lnTo>
                  <a:lnTo>
                    <a:pt x="59163" y="6014"/>
                  </a:lnTo>
                  <a:lnTo>
                    <a:pt x="59300" y="5945"/>
                  </a:lnTo>
                  <a:lnTo>
                    <a:pt x="59426" y="5867"/>
                  </a:lnTo>
                  <a:lnTo>
                    <a:pt x="59553" y="5780"/>
                  </a:lnTo>
                  <a:lnTo>
                    <a:pt x="59680" y="5692"/>
                  </a:lnTo>
                  <a:lnTo>
                    <a:pt x="59797" y="5604"/>
                  </a:lnTo>
                  <a:lnTo>
                    <a:pt x="59913" y="5497"/>
                  </a:lnTo>
                  <a:lnTo>
                    <a:pt x="60021" y="5400"/>
                  </a:lnTo>
                  <a:lnTo>
                    <a:pt x="60128" y="5283"/>
                  </a:lnTo>
                  <a:lnTo>
                    <a:pt x="60225" y="5175"/>
                  </a:lnTo>
                  <a:lnTo>
                    <a:pt x="60323" y="5049"/>
                  </a:lnTo>
                  <a:lnTo>
                    <a:pt x="60410" y="4932"/>
                  </a:lnTo>
                  <a:lnTo>
                    <a:pt x="60488" y="4805"/>
                  </a:lnTo>
                  <a:lnTo>
                    <a:pt x="60566" y="4669"/>
                  </a:lnTo>
                  <a:lnTo>
                    <a:pt x="60635" y="4532"/>
                  </a:lnTo>
                  <a:lnTo>
                    <a:pt x="60703" y="4396"/>
                  </a:lnTo>
                  <a:lnTo>
                    <a:pt x="60761" y="4250"/>
                  </a:lnTo>
                  <a:lnTo>
                    <a:pt x="60810" y="4103"/>
                  </a:lnTo>
                  <a:lnTo>
                    <a:pt x="60849" y="3948"/>
                  </a:lnTo>
                  <a:lnTo>
                    <a:pt x="60888" y="3801"/>
                  </a:lnTo>
                  <a:lnTo>
                    <a:pt x="60917" y="3645"/>
                  </a:lnTo>
                  <a:lnTo>
                    <a:pt x="60937" y="3480"/>
                  </a:lnTo>
                  <a:lnTo>
                    <a:pt x="60946" y="3324"/>
                  </a:lnTo>
                  <a:lnTo>
                    <a:pt x="60946" y="3158"/>
                  </a:lnTo>
                  <a:lnTo>
                    <a:pt x="60946" y="3002"/>
                  </a:lnTo>
                  <a:lnTo>
                    <a:pt x="60937" y="2837"/>
                  </a:lnTo>
                  <a:lnTo>
                    <a:pt x="60917" y="2681"/>
                  </a:lnTo>
                  <a:lnTo>
                    <a:pt x="60888" y="2525"/>
                  </a:lnTo>
                  <a:lnTo>
                    <a:pt x="60849" y="2369"/>
                  </a:lnTo>
                  <a:lnTo>
                    <a:pt x="60810" y="2223"/>
                  </a:lnTo>
                  <a:lnTo>
                    <a:pt x="60761" y="2076"/>
                  </a:lnTo>
                  <a:lnTo>
                    <a:pt x="60703" y="1930"/>
                  </a:lnTo>
                  <a:lnTo>
                    <a:pt x="60635" y="1794"/>
                  </a:lnTo>
                  <a:lnTo>
                    <a:pt x="60566" y="1657"/>
                  </a:lnTo>
                  <a:lnTo>
                    <a:pt x="60488" y="1521"/>
                  </a:lnTo>
                  <a:lnTo>
                    <a:pt x="60410" y="1394"/>
                  </a:lnTo>
                  <a:lnTo>
                    <a:pt x="60323" y="1268"/>
                  </a:lnTo>
                  <a:lnTo>
                    <a:pt x="60225" y="1151"/>
                  </a:lnTo>
                  <a:lnTo>
                    <a:pt x="60128" y="1034"/>
                  </a:lnTo>
                  <a:lnTo>
                    <a:pt x="60021" y="927"/>
                  </a:lnTo>
                  <a:lnTo>
                    <a:pt x="59913" y="819"/>
                  </a:lnTo>
                  <a:lnTo>
                    <a:pt x="59797" y="722"/>
                  </a:lnTo>
                  <a:lnTo>
                    <a:pt x="59680" y="624"/>
                  </a:lnTo>
                  <a:lnTo>
                    <a:pt x="59553" y="537"/>
                  </a:lnTo>
                  <a:lnTo>
                    <a:pt x="59426" y="459"/>
                  </a:lnTo>
                  <a:lnTo>
                    <a:pt x="59300" y="381"/>
                  </a:lnTo>
                  <a:lnTo>
                    <a:pt x="59163" y="313"/>
                  </a:lnTo>
                  <a:lnTo>
                    <a:pt x="59017" y="244"/>
                  </a:lnTo>
                  <a:lnTo>
                    <a:pt x="58871" y="186"/>
                  </a:lnTo>
                  <a:lnTo>
                    <a:pt x="58725" y="137"/>
                  </a:lnTo>
                  <a:lnTo>
                    <a:pt x="58578" y="98"/>
                  </a:lnTo>
                  <a:lnTo>
                    <a:pt x="58422" y="59"/>
                  </a:lnTo>
                  <a:lnTo>
                    <a:pt x="58267" y="40"/>
                  </a:lnTo>
                  <a:lnTo>
                    <a:pt x="58111" y="10"/>
                  </a:lnTo>
                  <a:lnTo>
                    <a:pt x="579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2312650" y="4394425"/>
              <a:ext cx="1523675" cy="158125"/>
            </a:xfrm>
            <a:custGeom>
              <a:rect b="b" l="l" r="r" t="t"/>
              <a:pathLst>
                <a:path extrusionOk="0" h="6325" w="60947">
                  <a:moveTo>
                    <a:pt x="3002" y="0"/>
                  </a:moveTo>
                  <a:lnTo>
                    <a:pt x="2836" y="20"/>
                  </a:lnTo>
                  <a:lnTo>
                    <a:pt x="2680" y="39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95"/>
                  </a:lnTo>
                  <a:lnTo>
                    <a:pt x="1930" y="244"/>
                  </a:lnTo>
                  <a:lnTo>
                    <a:pt x="1794" y="312"/>
                  </a:lnTo>
                  <a:lnTo>
                    <a:pt x="1657" y="380"/>
                  </a:lnTo>
                  <a:lnTo>
                    <a:pt x="1521" y="458"/>
                  </a:lnTo>
                  <a:lnTo>
                    <a:pt x="1394" y="536"/>
                  </a:lnTo>
                  <a:lnTo>
                    <a:pt x="1267" y="624"/>
                  </a:lnTo>
                  <a:lnTo>
                    <a:pt x="1151" y="721"/>
                  </a:lnTo>
                  <a:lnTo>
                    <a:pt x="1034" y="819"/>
                  </a:lnTo>
                  <a:lnTo>
                    <a:pt x="926" y="926"/>
                  </a:lnTo>
                  <a:lnTo>
                    <a:pt x="819" y="1033"/>
                  </a:lnTo>
                  <a:lnTo>
                    <a:pt x="722" y="1150"/>
                  </a:lnTo>
                  <a:lnTo>
                    <a:pt x="624" y="1267"/>
                  </a:lnTo>
                  <a:lnTo>
                    <a:pt x="537" y="1394"/>
                  </a:lnTo>
                  <a:lnTo>
                    <a:pt x="459" y="1521"/>
                  </a:lnTo>
                  <a:lnTo>
                    <a:pt x="381" y="1657"/>
                  </a:lnTo>
                  <a:lnTo>
                    <a:pt x="312" y="1793"/>
                  </a:lnTo>
                  <a:lnTo>
                    <a:pt x="244" y="1930"/>
                  </a:lnTo>
                  <a:lnTo>
                    <a:pt x="195" y="2076"/>
                  </a:lnTo>
                  <a:lnTo>
                    <a:pt x="147" y="2222"/>
                  </a:lnTo>
                  <a:lnTo>
                    <a:pt x="98" y="2368"/>
                  </a:lnTo>
                  <a:lnTo>
                    <a:pt x="69" y="2524"/>
                  </a:lnTo>
                  <a:lnTo>
                    <a:pt x="40" y="2680"/>
                  </a:lnTo>
                  <a:lnTo>
                    <a:pt x="20" y="2836"/>
                  </a:lnTo>
                  <a:lnTo>
                    <a:pt x="1" y="3002"/>
                  </a:lnTo>
                  <a:lnTo>
                    <a:pt x="1" y="3158"/>
                  </a:lnTo>
                  <a:lnTo>
                    <a:pt x="1" y="3323"/>
                  </a:lnTo>
                  <a:lnTo>
                    <a:pt x="20" y="3479"/>
                  </a:lnTo>
                  <a:lnTo>
                    <a:pt x="40" y="3645"/>
                  </a:lnTo>
                  <a:lnTo>
                    <a:pt x="69" y="3801"/>
                  </a:lnTo>
                  <a:lnTo>
                    <a:pt x="98" y="3947"/>
                  </a:lnTo>
                  <a:lnTo>
                    <a:pt x="147" y="4103"/>
                  </a:lnTo>
                  <a:lnTo>
                    <a:pt x="195" y="4249"/>
                  </a:lnTo>
                  <a:lnTo>
                    <a:pt x="244" y="4395"/>
                  </a:lnTo>
                  <a:lnTo>
                    <a:pt x="312" y="4532"/>
                  </a:lnTo>
                  <a:lnTo>
                    <a:pt x="381" y="4668"/>
                  </a:lnTo>
                  <a:lnTo>
                    <a:pt x="459" y="4805"/>
                  </a:lnTo>
                  <a:lnTo>
                    <a:pt x="537" y="4931"/>
                  </a:lnTo>
                  <a:lnTo>
                    <a:pt x="624" y="5048"/>
                  </a:lnTo>
                  <a:lnTo>
                    <a:pt x="722" y="5175"/>
                  </a:lnTo>
                  <a:lnTo>
                    <a:pt x="819" y="5282"/>
                  </a:lnTo>
                  <a:lnTo>
                    <a:pt x="926" y="5399"/>
                  </a:lnTo>
                  <a:lnTo>
                    <a:pt x="1034" y="5506"/>
                  </a:lnTo>
                  <a:lnTo>
                    <a:pt x="1151" y="5604"/>
                  </a:lnTo>
                  <a:lnTo>
                    <a:pt x="1267" y="5691"/>
                  </a:lnTo>
                  <a:lnTo>
                    <a:pt x="1394" y="5779"/>
                  </a:lnTo>
                  <a:lnTo>
                    <a:pt x="1521" y="5867"/>
                  </a:lnTo>
                  <a:lnTo>
                    <a:pt x="1657" y="5945"/>
                  </a:lnTo>
                  <a:lnTo>
                    <a:pt x="1794" y="6013"/>
                  </a:lnTo>
                  <a:lnTo>
                    <a:pt x="1930" y="6072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27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5"/>
                  </a:lnTo>
                  <a:lnTo>
                    <a:pt x="3002" y="6315"/>
                  </a:lnTo>
                  <a:lnTo>
                    <a:pt x="3158" y="6325"/>
                  </a:lnTo>
                  <a:lnTo>
                    <a:pt x="57789" y="6325"/>
                  </a:lnTo>
                  <a:lnTo>
                    <a:pt x="57955" y="6315"/>
                  </a:lnTo>
                  <a:lnTo>
                    <a:pt x="58111" y="6305"/>
                  </a:lnTo>
                  <a:lnTo>
                    <a:pt x="58267" y="6286"/>
                  </a:lnTo>
                  <a:lnTo>
                    <a:pt x="58422" y="6257"/>
                  </a:lnTo>
                  <a:lnTo>
                    <a:pt x="58578" y="6227"/>
                  </a:lnTo>
                  <a:lnTo>
                    <a:pt x="58725" y="6179"/>
                  </a:lnTo>
                  <a:lnTo>
                    <a:pt x="58871" y="6130"/>
                  </a:lnTo>
                  <a:lnTo>
                    <a:pt x="59017" y="6072"/>
                  </a:lnTo>
                  <a:lnTo>
                    <a:pt x="59163" y="6013"/>
                  </a:lnTo>
                  <a:lnTo>
                    <a:pt x="59300" y="5945"/>
                  </a:lnTo>
                  <a:lnTo>
                    <a:pt x="59426" y="5867"/>
                  </a:lnTo>
                  <a:lnTo>
                    <a:pt x="59553" y="5779"/>
                  </a:lnTo>
                  <a:lnTo>
                    <a:pt x="59680" y="5691"/>
                  </a:lnTo>
                  <a:lnTo>
                    <a:pt x="59797" y="5604"/>
                  </a:lnTo>
                  <a:lnTo>
                    <a:pt x="59913" y="5506"/>
                  </a:lnTo>
                  <a:lnTo>
                    <a:pt x="60021" y="5399"/>
                  </a:lnTo>
                  <a:lnTo>
                    <a:pt x="60128" y="5282"/>
                  </a:lnTo>
                  <a:lnTo>
                    <a:pt x="60225" y="5175"/>
                  </a:lnTo>
                  <a:lnTo>
                    <a:pt x="60323" y="5048"/>
                  </a:lnTo>
                  <a:lnTo>
                    <a:pt x="60410" y="4931"/>
                  </a:lnTo>
                  <a:lnTo>
                    <a:pt x="60488" y="4805"/>
                  </a:lnTo>
                  <a:lnTo>
                    <a:pt x="60566" y="4668"/>
                  </a:lnTo>
                  <a:lnTo>
                    <a:pt x="60635" y="4532"/>
                  </a:lnTo>
                  <a:lnTo>
                    <a:pt x="60703" y="4395"/>
                  </a:lnTo>
                  <a:lnTo>
                    <a:pt x="60761" y="4249"/>
                  </a:lnTo>
                  <a:lnTo>
                    <a:pt x="60810" y="4103"/>
                  </a:lnTo>
                  <a:lnTo>
                    <a:pt x="60849" y="3947"/>
                  </a:lnTo>
                  <a:lnTo>
                    <a:pt x="60888" y="3801"/>
                  </a:lnTo>
                  <a:lnTo>
                    <a:pt x="60917" y="3645"/>
                  </a:lnTo>
                  <a:lnTo>
                    <a:pt x="60937" y="3479"/>
                  </a:lnTo>
                  <a:lnTo>
                    <a:pt x="60946" y="3323"/>
                  </a:lnTo>
                  <a:lnTo>
                    <a:pt x="60946" y="3158"/>
                  </a:lnTo>
                  <a:lnTo>
                    <a:pt x="60946" y="3002"/>
                  </a:lnTo>
                  <a:lnTo>
                    <a:pt x="60937" y="2836"/>
                  </a:lnTo>
                  <a:lnTo>
                    <a:pt x="60917" y="2680"/>
                  </a:lnTo>
                  <a:lnTo>
                    <a:pt x="60888" y="2524"/>
                  </a:lnTo>
                  <a:lnTo>
                    <a:pt x="60849" y="2368"/>
                  </a:lnTo>
                  <a:lnTo>
                    <a:pt x="60810" y="2222"/>
                  </a:lnTo>
                  <a:lnTo>
                    <a:pt x="60761" y="2076"/>
                  </a:lnTo>
                  <a:lnTo>
                    <a:pt x="60703" y="1930"/>
                  </a:lnTo>
                  <a:lnTo>
                    <a:pt x="60635" y="1793"/>
                  </a:lnTo>
                  <a:lnTo>
                    <a:pt x="60566" y="1657"/>
                  </a:lnTo>
                  <a:lnTo>
                    <a:pt x="60488" y="1521"/>
                  </a:lnTo>
                  <a:lnTo>
                    <a:pt x="60410" y="1394"/>
                  </a:lnTo>
                  <a:lnTo>
                    <a:pt x="60323" y="1267"/>
                  </a:lnTo>
                  <a:lnTo>
                    <a:pt x="60225" y="1150"/>
                  </a:lnTo>
                  <a:lnTo>
                    <a:pt x="60128" y="1033"/>
                  </a:lnTo>
                  <a:lnTo>
                    <a:pt x="60021" y="926"/>
                  </a:lnTo>
                  <a:lnTo>
                    <a:pt x="59913" y="819"/>
                  </a:lnTo>
                  <a:lnTo>
                    <a:pt x="59797" y="721"/>
                  </a:lnTo>
                  <a:lnTo>
                    <a:pt x="59680" y="624"/>
                  </a:lnTo>
                  <a:lnTo>
                    <a:pt x="59553" y="536"/>
                  </a:lnTo>
                  <a:lnTo>
                    <a:pt x="59426" y="458"/>
                  </a:lnTo>
                  <a:lnTo>
                    <a:pt x="59300" y="380"/>
                  </a:lnTo>
                  <a:lnTo>
                    <a:pt x="59163" y="312"/>
                  </a:lnTo>
                  <a:lnTo>
                    <a:pt x="59017" y="244"/>
                  </a:lnTo>
                  <a:lnTo>
                    <a:pt x="58871" y="195"/>
                  </a:lnTo>
                  <a:lnTo>
                    <a:pt x="58725" y="137"/>
                  </a:lnTo>
                  <a:lnTo>
                    <a:pt x="58578" y="98"/>
                  </a:lnTo>
                  <a:lnTo>
                    <a:pt x="58422" y="59"/>
                  </a:lnTo>
                  <a:lnTo>
                    <a:pt x="58267" y="39"/>
                  </a:lnTo>
                  <a:lnTo>
                    <a:pt x="58111" y="20"/>
                  </a:lnTo>
                  <a:lnTo>
                    <a:pt x="579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3843375" y="2401775"/>
              <a:ext cx="900225" cy="158150"/>
            </a:xfrm>
            <a:custGeom>
              <a:rect b="b" l="l" r="r" t="t"/>
              <a:pathLst>
                <a:path extrusionOk="0" h="6326" w="36009">
                  <a:moveTo>
                    <a:pt x="3167" y="1"/>
                  </a:moveTo>
                  <a:lnTo>
                    <a:pt x="3002" y="10"/>
                  </a:lnTo>
                  <a:lnTo>
                    <a:pt x="2846" y="20"/>
                  </a:lnTo>
                  <a:lnTo>
                    <a:pt x="2680" y="40"/>
                  </a:lnTo>
                  <a:lnTo>
                    <a:pt x="2524" y="69"/>
                  </a:lnTo>
                  <a:lnTo>
                    <a:pt x="2378" y="108"/>
                  </a:lnTo>
                  <a:lnTo>
                    <a:pt x="2222" y="147"/>
                  </a:lnTo>
                  <a:lnTo>
                    <a:pt x="2076" y="196"/>
                  </a:lnTo>
                  <a:lnTo>
                    <a:pt x="1930" y="254"/>
                  </a:lnTo>
                  <a:lnTo>
                    <a:pt x="1793" y="313"/>
                  </a:lnTo>
                  <a:lnTo>
                    <a:pt x="1657" y="391"/>
                  </a:lnTo>
                  <a:lnTo>
                    <a:pt x="1520" y="459"/>
                  </a:lnTo>
                  <a:lnTo>
                    <a:pt x="1394" y="546"/>
                  </a:lnTo>
                  <a:lnTo>
                    <a:pt x="1277" y="634"/>
                  </a:lnTo>
                  <a:lnTo>
                    <a:pt x="1150" y="722"/>
                  </a:lnTo>
                  <a:lnTo>
                    <a:pt x="1043" y="829"/>
                  </a:lnTo>
                  <a:lnTo>
                    <a:pt x="926" y="926"/>
                  </a:lnTo>
                  <a:lnTo>
                    <a:pt x="828" y="1043"/>
                  </a:lnTo>
                  <a:lnTo>
                    <a:pt x="721" y="1151"/>
                  </a:lnTo>
                  <a:lnTo>
                    <a:pt x="634" y="1277"/>
                  </a:lnTo>
                  <a:lnTo>
                    <a:pt x="546" y="1394"/>
                  </a:lnTo>
                  <a:lnTo>
                    <a:pt x="458" y="1531"/>
                  </a:lnTo>
                  <a:lnTo>
                    <a:pt x="380" y="1657"/>
                  </a:lnTo>
                  <a:lnTo>
                    <a:pt x="312" y="1794"/>
                  </a:lnTo>
                  <a:lnTo>
                    <a:pt x="253" y="1940"/>
                  </a:lnTo>
                  <a:lnTo>
                    <a:pt x="195" y="2076"/>
                  </a:lnTo>
                  <a:lnTo>
                    <a:pt x="146" y="2223"/>
                  </a:lnTo>
                  <a:lnTo>
                    <a:pt x="98" y="2379"/>
                  </a:lnTo>
                  <a:lnTo>
                    <a:pt x="68" y="2525"/>
                  </a:lnTo>
                  <a:lnTo>
                    <a:pt x="39" y="2681"/>
                  </a:lnTo>
                  <a:lnTo>
                    <a:pt x="20" y="2846"/>
                  </a:lnTo>
                  <a:lnTo>
                    <a:pt x="10" y="3002"/>
                  </a:lnTo>
                  <a:lnTo>
                    <a:pt x="0" y="3168"/>
                  </a:lnTo>
                  <a:lnTo>
                    <a:pt x="10" y="3334"/>
                  </a:lnTo>
                  <a:lnTo>
                    <a:pt x="20" y="3489"/>
                  </a:lnTo>
                  <a:lnTo>
                    <a:pt x="39" y="3645"/>
                  </a:lnTo>
                  <a:lnTo>
                    <a:pt x="68" y="3801"/>
                  </a:lnTo>
                  <a:lnTo>
                    <a:pt x="98" y="3957"/>
                  </a:lnTo>
                  <a:lnTo>
                    <a:pt x="146" y="4103"/>
                  </a:lnTo>
                  <a:lnTo>
                    <a:pt x="195" y="4250"/>
                  </a:lnTo>
                  <a:lnTo>
                    <a:pt x="253" y="4396"/>
                  </a:lnTo>
                  <a:lnTo>
                    <a:pt x="312" y="4542"/>
                  </a:lnTo>
                  <a:lnTo>
                    <a:pt x="380" y="4678"/>
                  </a:lnTo>
                  <a:lnTo>
                    <a:pt x="458" y="4805"/>
                  </a:lnTo>
                  <a:lnTo>
                    <a:pt x="546" y="4932"/>
                  </a:lnTo>
                  <a:lnTo>
                    <a:pt x="634" y="5058"/>
                  </a:lnTo>
                  <a:lnTo>
                    <a:pt x="721" y="5175"/>
                  </a:lnTo>
                  <a:lnTo>
                    <a:pt x="828" y="5292"/>
                  </a:lnTo>
                  <a:lnTo>
                    <a:pt x="926" y="5400"/>
                  </a:lnTo>
                  <a:lnTo>
                    <a:pt x="1043" y="5507"/>
                  </a:lnTo>
                  <a:lnTo>
                    <a:pt x="1150" y="5604"/>
                  </a:lnTo>
                  <a:lnTo>
                    <a:pt x="1277" y="5702"/>
                  </a:lnTo>
                  <a:lnTo>
                    <a:pt x="1394" y="5789"/>
                  </a:lnTo>
                  <a:lnTo>
                    <a:pt x="1520" y="5867"/>
                  </a:lnTo>
                  <a:lnTo>
                    <a:pt x="1657" y="5945"/>
                  </a:lnTo>
                  <a:lnTo>
                    <a:pt x="1793" y="6013"/>
                  </a:lnTo>
                  <a:lnTo>
                    <a:pt x="1930" y="6082"/>
                  </a:lnTo>
                  <a:lnTo>
                    <a:pt x="2076" y="6140"/>
                  </a:lnTo>
                  <a:lnTo>
                    <a:pt x="2222" y="6189"/>
                  </a:lnTo>
                  <a:lnTo>
                    <a:pt x="2378" y="6228"/>
                  </a:lnTo>
                  <a:lnTo>
                    <a:pt x="2524" y="6267"/>
                  </a:lnTo>
                  <a:lnTo>
                    <a:pt x="2680" y="6296"/>
                  </a:lnTo>
                  <a:lnTo>
                    <a:pt x="2846" y="6316"/>
                  </a:lnTo>
                  <a:lnTo>
                    <a:pt x="3002" y="6325"/>
                  </a:lnTo>
                  <a:lnTo>
                    <a:pt x="33007" y="6325"/>
                  </a:lnTo>
                  <a:lnTo>
                    <a:pt x="33163" y="6316"/>
                  </a:lnTo>
                  <a:lnTo>
                    <a:pt x="33328" y="6296"/>
                  </a:lnTo>
                  <a:lnTo>
                    <a:pt x="33475" y="6267"/>
                  </a:lnTo>
                  <a:lnTo>
                    <a:pt x="33630" y="6228"/>
                  </a:lnTo>
                  <a:lnTo>
                    <a:pt x="33786" y="6189"/>
                  </a:lnTo>
                  <a:lnTo>
                    <a:pt x="33933" y="6140"/>
                  </a:lnTo>
                  <a:lnTo>
                    <a:pt x="34069" y="6082"/>
                  </a:lnTo>
                  <a:lnTo>
                    <a:pt x="34215" y="6013"/>
                  </a:lnTo>
                  <a:lnTo>
                    <a:pt x="34352" y="5945"/>
                  </a:lnTo>
                  <a:lnTo>
                    <a:pt x="34478" y="5867"/>
                  </a:lnTo>
                  <a:lnTo>
                    <a:pt x="34615" y="5789"/>
                  </a:lnTo>
                  <a:lnTo>
                    <a:pt x="34732" y="5702"/>
                  </a:lnTo>
                  <a:lnTo>
                    <a:pt x="34858" y="5604"/>
                  </a:lnTo>
                  <a:lnTo>
                    <a:pt x="34966" y="5507"/>
                  </a:lnTo>
                  <a:lnTo>
                    <a:pt x="35082" y="5400"/>
                  </a:lnTo>
                  <a:lnTo>
                    <a:pt x="35180" y="5292"/>
                  </a:lnTo>
                  <a:lnTo>
                    <a:pt x="35277" y="5175"/>
                  </a:lnTo>
                  <a:lnTo>
                    <a:pt x="35375" y="5058"/>
                  </a:lnTo>
                  <a:lnTo>
                    <a:pt x="35463" y="4932"/>
                  </a:lnTo>
                  <a:lnTo>
                    <a:pt x="35550" y="4805"/>
                  </a:lnTo>
                  <a:lnTo>
                    <a:pt x="35618" y="4678"/>
                  </a:lnTo>
                  <a:lnTo>
                    <a:pt x="35696" y="4542"/>
                  </a:lnTo>
                  <a:lnTo>
                    <a:pt x="35755" y="4396"/>
                  </a:lnTo>
                  <a:lnTo>
                    <a:pt x="35813" y="4250"/>
                  </a:lnTo>
                  <a:lnTo>
                    <a:pt x="35862" y="4103"/>
                  </a:lnTo>
                  <a:lnTo>
                    <a:pt x="35901" y="3957"/>
                  </a:lnTo>
                  <a:lnTo>
                    <a:pt x="35940" y="3801"/>
                  </a:lnTo>
                  <a:lnTo>
                    <a:pt x="35969" y="3645"/>
                  </a:lnTo>
                  <a:lnTo>
                    <a:pt x="35989" y="3489"/>
                  </a:lnTo>
                  <a:lnTo>
                    <a:pt x="35999" y="3334"/>
                  </a:lnTo>
                  <a:lnTo>
                    <a:pt x="36008" y="3168"/>
                  </a:lnTo>
                  <a:lnTo>
                    <a:pt x="35999" y="3002"/>
                  </a:lnTo>
                  <a:lnTo>
                    <a:pt x="35989" y="2846"/>
                  </a:lnTo>
                  <a:lnTo>
                    <a:pt x="35969" y="2681"/>
                  </a:lnTo>
                  <a:lnTo>
                    <a:pt x="35940" y="2525"/>
                  </a:lnTo>
                  <a:lnTo>
                    <a:pt x="35901" y="2379"/>
                  </a:lnTo>
                  <a:lnTo>
                    <a:pt x="35862" y="2223"/>
                  </a:lnTo>
                  <a:lnTo>
                    <a:pt x="35813" y="2076"/>
                  </a:lnTo>
                  <a:lnTo>
                    <a:pt x="35755" y="1940"/>
                  </a:lnTo>
                  <a:lnTo>
                    <a:pt x="35696" y="1794"/>
                  </a:lnTo>
                  <a:lnTo>
                    <a:pt x="35618" y="1657"/>
                  </a:lnTo>
                  <a:lnTo>
                    <a:pt x="35550" y="1531"/>
                  </a:lnTo>
                  <a:lnTo>
                    <a:pt x="35463" y="1394"/>
                  </a:lnTo>
                  <a:lnTo>
                    <a:pt x="35375" y="1277"/>
                  </a:lnTo>
                  <a:lnTo>
                    <a:pt x="35277" y="1151"/>
                  </a:lnTo>
                  <a:lnTo>
                    <a:pt x="35180" y="1043"/>
                  </a:lnTo>
                  <a:lnTo>
                    <a:pt x="35082" y="926"/>
                  </a:lnTo>
                  <a:lnTo>
                    <a:pt x="34966" y="829"/>
                  </a:lnTo>
                  <a:lnTo>
                    <a:pt x="34858" y="722"/>
                  </a:lnTo>
                  <a:lnTo>
                    <a:pt x="34732" y="634"/>
                  </a:lnTo>
                  <a:lnTo>
                    <a:pt x="34615" y="546"/>
                  </a:lnTo>
                  <a:lnTo>
                    <a:pt x="34478" y="459"/>
                  </a:lnTo>
                  <a:lnTo>
                    <a:pt x="34352" y="391"/>
                  </a:lnTo>
                  <a:lnTo>
                    <a:pt x="34215" y="313"/>
                  </a:lnTo>
                  <a:lnTo>
                    <a:pt x="34069" y="254"/>
                  </a:lnTo>
                  <a:lnTo>
                    <a:pt x="33933" y="196"/>
                  </a:lnTo>
                  <a:lnTo>
                    <a:pt x="33786" y="147"/>
                  </a:lnTo>
                  <a:lnTo>
                    <a:pt x="33630" y="108"/>
                  </a:lnTo>
                  <a:lnTo>
                    <a:pt x="33475" y="69"/>
                  </a:lnTo>
                  <a:lnTo>
                    <a:pt x="33328" y="40"/>
                  </a:lnTo>
                  <a:lnTo>
                    <a:pt x="33163" y="20"/>
                  </a:lnTo>
                  <a:lnTo>
                    <a:pt x="33007" y="10"/>
                  </a:lnTo>
                  <a:lnTo>
                    <a:pt x="32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3843375" y="2024400"/>
              <a:ext cx="900225" cy="158150"/>
            </a:xfrm>
            <a:custGeom>
              <a:rect b="b" l="l" r="r" t="t"/>
              <a:pathLst>
                <a:path extrusionOk="0" h="6326" w="36009">
                  <a:moveTo>
                    <a:pt x="3167" y="0"/>
                  </a:moveTo>
                  <a:lnTo>
                    <a:pt x="3002" y="10"/>
                  </a:lnTo>
                  <a:lnTo>
                    <a:pt x="2846" y="20"/>
                  </a:lnTo>
                  <a:lnTo>
                    <a:pt x="2680" y="39"/>
                  </a:lnTo>
                  <a:lnTo>
                    <a:pt x="2524" y="69"/>
                  </a:lnTo>
                  <a:lnTo>
                    <a:pt x="2378" y="108"/>
                  </a:lnTo>
                  <a:lnTo>
                    <a:pt x="2222" y="147"/>
                  </a:lnTo>
                  <a:lnTo>
                    <a:pt x="2076" y="195"/>
                  </a:lnTo>
                  <a:lnTo>
                    <a:pt x="1930" y="254"/>
                  </a:lnTo>
                  <a:lnTo>
                    <a:pt x="1793" y="312"/>
                  </a:lnTo>
                  <a:lnTo>
                    <a:pt x="1657" y="390"/>
                  </a:lnTo>
                  <a:lnTo>
                    <a:pt x="1520" y="458"/>
                  </a:lnTo>
                  <a:lnTo>
                    <a:pt x="1394" y="546"/>
                  </a:lnTo>
                  <a:lnTo>
                    <a:pt x="1277" y="634"/>
                  </a:lnTo>
                  <a:lnTo>
                    <a:pt x="1150" y="731"/>
                  </a:lnTo>
                  <a:lnTo>
                    <a:pt x="1043" y="829"/>
                  </a:lnTo>
                  <a:lnTo>
                    <a:pt x="926" y="936"/>
                  </a:lnTo>
                  <a:lnTo>
                    <a:pt x="828" y="1043"/>
                  </a:lnTo>
                  <a:lnTo>
                    <a:pt x="721" y="1160"/>
                  </a:lnTo>
                  <a:lnTo>
                    <a:pt x="634" y="1277"/>
                  </a:lnTo>
                  <a:lnTo>
                    <a:pt x="546" y="1404"/>
                  </a:lnTo>
                  <a:lnTo>
                    <a:pt x="458" y="1530"/>
                  </a:lnTo>
                  <a:lnTo>
                    <a:pt x="380" y="1657"/>
                  </a:lnTo>
                  <a:lnTo>
                    <a:pt x="312" y="1794"/>
                  </a:lnTo>
                  <a:lnTo>
                    <a:pt x="253" y="1940"/>
                  </a:lnTo>
                  <a:lnTo>
                    <a:pt x="195" y="2076"/>
                  </a:lnTo>
                  <a:lnTo>
                    <a:pt x="146" y="2222"/>
                  </a:lnTo>
                  <a:lnTo>
                    <a:pt x="98" y="2378"/>
                  </a:lnTo>
                  <a:lnTo>
                    <a:pt x="68" y="2534"/>
                  </a:lnTo>
                  <a:lnTo>
                    <a:pt x="39" y="2690"/>
                  </a:lnTo>
                  <a:lnTo>
                    <a:pt x="20" y="2846"/>
                  </a:lnTo>
                  <a:lnTo>
                    <a:pt x="10" y="3002"/>
                  </a:lnTo>
                  <a:lnTo>
                    <a:pt x="0" y="3168"/>
                  </a:lnTo>
                  <a:lnTo>
                    <a:pt x="10" y="3333"/>
                  </a:lnTo>
                  <a:lnTo>
                    <a:pt x="20" y="3489"/>
                  </a:lnTo>
                  <a:lnTo>
                    <a:pt x="39" y="3645"/>
                  </a:lnTo>
                  <a:lnTo>
                    <a:pt x="68" y="3801"/>
                  </a:lnTo>
                  <a:lnTo>
                    <a:pt x="98" y="3957"/>
                  </a:lnTo>
                  <a:lnTo>
                    <a:pt x="146" y="4103"/>
                  </a:lnTo>
                  <a:lnTo>
                    <a:pt x="195" y="4259"/>
                  </a:lnTo>
                  <a:lnTo>
                    <a:pt x="253" y="4396"/>
                  </a:lnTo>
                  <a:lnTo>
                    <a:pt x="312" y="4542"/>
                  </a:lnTo>
                  <a:lnTo>
                    <a:pt x="380" y="4678"/>
                  </a:lnTo>
                  <a:lnTo>
                    <a:pt x="458" y="4805"/>
                  </a:lnTo>
                  <a:lnTo>
                    <a:pt x="546" y="4932"/>
                  </a:lnTo>
                  <a:lnTo>
                    <a:pt x="634" y="5058"/>
                  </a:lnTo>
                  <a:lnTo>
                    <a:pt x="721" y="5175"/>
                  </a:lnTo>
                  <a:lnTo>
                    <a:pt x="828" y="5292"/>
                  </a:lnTo>
                  <a:lnTo>
                    <a:pt x="926" y="5399"/>
                  </a:lnTo>
                  <a:lnTo>
                    <a:pt x="1043" y="5506"/>
                  </a:lnTo>
                  <a:lnTo>
                    <a:pt x="1150" y="5604"/>
                  </a:lnTo>
                  <a:lnTo>
                    <a:pt x="1277" y="5701"/>
                  </a:lnTo>
                  <a:lnTo>
                    <a:pt x="1394" y="5789"/>
                  </a:lnTo>
                  <a:lnTo>
                    <a:pt x="1520" y="5867"/>
                  </a:lnTo>
                  <a:lnTo>
                    <a:pt x="1657" y="5945"/>
                  </a:lnTo>
                  <a:lnTo>
                    <a:pt x="1793" y="6013"/>
                  </a:lnTo>
                  <a:lnTo>
                    <a:pt x="1930" y="6081"/>
                  </a:lnTo>
                  <a:lnTo>
                    <a:pt x="2076" y="6140"/>
                  </a:lnTo>
                  <a:lnTo>
                    <a:pt x="2222" y="6189"/>
                  </a:lnTo>
                  <a:lnTo>
                    <a:pt x="2378" y="6228"/>
                  </a:lnTo>
                  <a:lnTo>
                    <a:pt x="2524" y="6267"/>
                  </a:lnTo>
                  <a:lnTo>
                    <a:pt x="2680" y="6296"/>
                  </a:lnTo>
                  <a:lnTo>
                    <a:pt x="2846" y="6315"/>
                  </a:lnTo>
                  <a:lnTo>
                    <a:pt x="3002" y="6325"/>
                  </a:lnTo>
                  <a:lnTo>
                    <a:pt x="33007" y="6325"/>
                  </a:lnTo>
                  <a:lnTo>
                    <a:pt x="33163" y="6315"/>
                  </a:lnTo>
                  <a:lnTo>
                    <a:pt x="33328" y="6296"/>
                  </a:lnTo>
                  <a:lnTo>
                    <a:pt x="33475" y="6267"/>
                  </a:lnTo>
                  <a:lnTo>
                    <a:pt x="33630" y="6228"/>
                  </a:lnTo>
                  <a:lnTo>
                    <a:pt x="33786" y="6189"/>
                  </a:lnTo>
                  <a:lnTo>
                    <a:pt x="33933" y="6140"/>
                  </a:lnTo>
                  <a:lnTo>
                    <a:pt x="34069" y="6081"/>
                  </a:lnTo>
                  <a:lnTo>
                    <a:pt x="34215" y="6013"/>
                  </a:lnTo>
                  <a:lnTo>
                    <a:pt x="34352" y="5945"/>
                  </a:lnTo>
                  <a:lnTo>
                    <a:pt x="34478" y="5867"/>
                  </a:lnTo>
                  <a:lnTo>
                    <a:pt x="34615" y="5789"/>
                  </a:lnTo>
                  <a:lnTo>
                    <a:pt x="34732" y="5701"/>
                  </a:lnTo>
                  <a:lnTo>
                    <a:pt x="34858" y="5604"/>
                  </a:lnTo>
                  <a:lnTo>
                    <a:pt x="34966" y="5506"/>
                  </a:lnTo>
                  <a:lnTo>
                    <a:pt x="35082" y="5399"/>
                  </a:lnTo>
                  <a:lnTo>
                    <a:pt x="35180" y="5292"/>
                  </a:lnTo>
                  <a:lnTo>
                    <a:pt x="35277" y="5175"/>
                  </a:lnTo>
                  <a:lnTo>
                    <a:pt x="35375" y="5058"/>
                  </a:lnTo>
                  <a:lnTo>
                    <a:pt x="35463" y="4932"/>
                  </a:lnTo>
                  <a:lnTo>
                    <a:pt x="35550" y="4805"/>
                  </a:lnTo>
                  <a:lnTo>
                    <a:pt x="35618" y="4678"/>
                  </a:lnTo>
                  <a:lnTo>
                    <a:pt x="35696" y="4542"/>
                  </a:lnTo>
                  <a:lnTo>
                    <a:pt x="35755" y="4396"/>
                  </a:lnTo>
                  <a:lnTo>
                    <a:pt x="35813" y="4259"/>
                  </a:lnTo>
                  <a:lnTo>
                    <a:pt x="35862" y="4103"/>
                  </a:lnTo>
                  <a:lnTo>
                    <a:pt x="35901" y="3957"/>
                  </a:lnTo>
                  <a:lnTo>
                    <a:pt x="35940" y="3801"/>
                  </a:lnTo>
                  <a:lnTo>
                    <a:pt x="35969" y="3645"/>
                  </a:lnTo>
                  <a:lnTo>
                    <a:pt x="35989" y="3489"/>
                  </a:lnTo>
                  <a:lnTo>
                    <a:pt x="35999" y="3333"/>
                  </a:lnTo>
                  <a:lnTo>
                    <a:pt x="36008" y="3168"/>
                  </a:lnTo>
                  <a:lnTo>
                    <a:pt x="35999" y="3002"/>
                  </a:lnTo>
                  <a:lnTo>
                    <a:pt x="35989" y="2846"/>
                  </a:lnTo>
                  <a:lnTo>
                    <a:pt x="35969" y="2690"/>
                  </a:lnTo>
                  <a:lnTo>
                    <a:pt x="35940" y="2534"/>
                  </a:lnTo>
                  <a:lnTo>
                    <a:pt x="35901" y="2378"/>
                  </a:lnTo>
                  <a:lnTo>
                    <a:pt x="35862" y="2222"/>
                  </a:lnTo>
                  <a:lnTo>
                    <a:pt x="35813" y="2076"/>
                  </a:lnTo>
                  <a:lnTo>
                    <a:pt x="35755" y="1940"/>
                  </a:lnTo>
                  <a:lnTo>
                    <a:pt x="35696" y="1794"/>
                  </a:lnTo>
                  <a:lnTo>
                    <a:pt x="35618" y="1657"/>
                  </a:lnTo>
                  <a:lnTo>
                    <a:pt x="35550" y="1530"/>
                  </a:lnTo>
                  <a:lnTo>
                    <a:pt x="35463" y="1404"/>
                  </a:lnTo>
                  <a:lnTo>
                    <a:pt x="35375" y="1277"/>
                  </a:lnTo>
                  <a:lnTo>
                    <a:pt x="35277" y="1160"/>
                  </a:lnTo>
                  <a:lnTo>
                    <a:pt x="35180" y="1043"/>
                  </a:lnTo>
                  <a:lnTo>
                    <a:pt x="35082" y="936"/>
                  </a:lnTo>
                  <a:lnTo>
                    <a:pt x="34966" y="829"/>
                  </a:lnTo>
                  <a:lnTo>
                    <a:pt x="34858" y="731"/>
                  </a:lnTo>
                  <a:lnTo>
                    <a:pt x="34732" y="634"/>
                  </a:lnTo>
                  <a:lnTo>
                    <a:pt x="34615" y="546"/>
                  </a:lnTo>
                  <a:lnTo>
                    <a:pt x="34478" y="458"/>
                  </a:lnTo>
                  <a:lnTo>
                    <a:pt x="34352" y="390"/>
                  </a:lnTo>
                  <a:lnTo>
                    <a:pt x="34215" y="312"/>
                  </a:lnTo>
                  <a:lnTo>
                    <a:pt x="34069" y="254"/>
                  </a:lnTo>
                  <a:lnTo>
                    <a:pt x="33933" y="195"/>
                  </a:lnTo>
                  <a:lnTo>
                    <a:pt x="33786" y="147"/>
                  </a:lnTo>
                  <a:lnTo>
                    <a:pt x="33630" y="108"/>
                  </a:lnTo>
                  <a:lnTo>
                    <a:pt x="33475" y="69"/>
                  </a:lnTo>
                  <a:lnTo>
                    <a:pt x="33328" y="39"/>
                  </a:lnTo>
                  <a:lnTo>
                    <a:pt x="33163" y="20"/>
                  </a:lnTo>
                  <a:lnTo>
                    <a:pt x="33007" y="10"/>
                  </a:lnTo>
                  <a:lnTo>
                    <a:pt x="328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335500" y="3797050"/>
              <a:ext cx="1104875" cy="1536100"/>
            </a:xfrm>
            <a:custGeom>
              <a:rect b="b" l="l" r="r" t="t"/>
              <a:pathLst>
                <a:path extrusionOk="0" h="61444" w="44195">
                  <a:moveTo>
                    <a:pt x="29216" y="0"/>
                  </a:moveTo>
                  <a:lnTo>
                    <a:pt x="29002" y="10"/>
                  </a:lnTo>
                  <a:lnTo>
                    <a:pt x="28797" y="20"/>
                  </a:lnTo>
                  <a:lnTo>
                    <a:pt x="28583" y="39"/>
                  </a:lnTo>
                  <a:lnTo>
                    <a:pt x="28368" y="68"/>
                  </a:lnTo>
                  <a:lnTo>
                    <a:pt x="28164" y="98"/>
                  </a:lnTo>
                  <a:lnTo>
                    <a:pt x="27413" y="234"/>
                  </a:lnTo>
                  <a:lnTo>
                    <a:pt x="26673" y="380"/>
                  </a:lnTo>
                  <a:lnTo>
                    <a:pt x="25942" y="546"/>
                  </a:lnTo>
                  <a:lnTo>
                    <a:pt x="25211" y="731"/>
                  </a:lnTo>
                  <a:lnTo>
                    <a:pt x="24490" y="926"/>
                  </a:lnTo>
                  <a:lnTo>
                    <a:pt x="23769" y="1140"/>
                  </a:lnTo>
                  <a:lnTo>
                    <a:pt x="23067" y="1365"/>
                  </a:lnTo>
                  <a:lnTo>
                    <a:pt x="22365" y="1608"/>
                  </a:lnTo>
                  <a:lnTo>
                    <a:pt x="21664" y="1871"/>
                  </a:lnTo>
                  <a:lnTo>
                    <a:pt x="20981" y="2144"/>
                  </a:lnTo>
                  <a:lnTo>
                    <a:pt x="20299" y="2427"/>
                  </a:lnTo>
                  <a:lnTo>
                    <a:pt x="19627" y="2729"/>
                  </a:lnTo>
                  <a:lnTo>
                    <a:pt x="18964" y="3050"/>
                  </a:lnTo>
                  <a:lnTo>
                    <a:pt x="18302" y="3372"/>
                  </a:lnTo>
                  <a:lnTo>
                    <a:pt x="17658" y="3723"/>
                  </a:lnTo>
                  <a:lnTo>
                    <a:pt x="17015" y="4074"/>
                  </a:lnTo>
                  <a:lnTo>
                    <a:pt x="16382" y="4444"/>
                  </a:lnTo>
                  <a:lnTo>
                    <a:pt x="15768" y="4834"/>
                  </a:lnTo>
                  <a:lnTo>
                    <a:pt x="15154" y="5224"/>
                  </a:lnTo>
                  <a:lnTo>
                    <a:pt x="14550" y="5633"/>
                  </a:lnTo>
                  <a:lnTo>
                    <a:pt x="13955" y="6062"/>
                  </a:lnTo>
                  <a:lnTo>
                    <a:pt x="13370" y="6490"/>
                  </a:lnTo>
                  <a:lnTo>
                    <a:pt x="12796" y="6939"/>
                  </a:lnTo>
                  <a:lnTo>
                    <a:pt x="12230" y="7397"/>
                  </a:lnTo>
                  <a:lnTo>
                    <a:pt x="11675" y="7874"/>
                  </a:lnTo>
                  <a:lnTo>
                    <a:pt x="11129" y="8352"/>
                  </a:lnTo>
                  <a:lnTo>
                    <a:pt x="10593" y="8849"/>
                  </a:lnTo>
                  <a:lnTo>
                    <a:pt x="10067" y="9356"/>
                  </a:lnTo>
                  <a:lnTo>
                    <a:pt x="9560" y="9872"/>
                  </a:lnTo>
                  <a:lnTo>
                    <a:pt x="9053" y="10398"/>
                  </a:lnTo>
                  <a:lnTo>
                    <a:pt x="8566" y="10934"/>
                  </a:lnTo>
                  <a:lnTo>
                    <a:pt x="8089" y="11480"/>
                  </a:lnTo>
                  <a:lnTo>
                    <a:pt x="7621" y="12035"/>
                  </a:lnTo>
                  <a:lnTo>
                    <a:pt x="7163" y="12610"/>
                  </a:lnTo>
                  <a:lnTo>
                    <a:pt x="6724" y="13185"/>
                  </a:lnTo>
                  <a:lnTo>
                    <a:pt x="6296" y="13770"/>
                  </a:lnTo>
                  <a:lnTo>
                    <a:pt x="5876" y="14374"/>
                  </a:lnTo>
                  <a:lnTo>
                    <a:pt x="5467" y="14978"/>
                  </a:lnTo>
                  <a:lnTo>
                    <a:pt x="5077" y="15592"/>
                  </a:lnTo>
                  <a:lnTo>
                    <a:pt x="4697" y="16216"/>
                  </a:lnTo>
                  <a:lnTo>
                    <a:pt x="4327" y="16850"/>
                  </a:lnTo>
                  <a:lnTo>
                    <a:pt x="3976" y="17493"/>
                  </a:lnTo>
                  <a:lnTo>
                    <a:pt x="3635" y="18146"/>
                  </a:lnTo>
                  <a:lnTo>
                    <a:pt x="3314" y="18808"/>
                  </a:lnTo>
                  <a:lnTo>
                    <a:pt x="3002" y="19471"/>
                  </a:lnTo>
                  <a:lnTo>
                    <a:pt x="2700" y="20143"/>
                  </a:lnTo>
                  <a:lnTo>
                    <a:pt x="2417" y="20826"/>
                  </a:lnTo>
                  <a:lnTo>
                    <a:pt x="2154" y="21517"/>
                  </a:lnTo>
                  <a:lnTo>
                    <a:pt x="1900" y="22219"/>
                  </a:lnTo>
                  <a:lnTo>
                    <a:pt x="1657" y="22921"/>
                  </a:lnTo>
                  <a:lnTo>
                    <a:pt x="1433" y="23632"/>
                  </a:lnTo>
                  <a:lnTo>
                    <a:pt x="1228" y="24353"/>
                  </a:lnTo>
                  <a:lnTo>
                    <a:pt x="1033" y="25074"/>
                  </a:lnTo>
                  <a:lnTo>
                    <a:pt x="858" y="25805"/>
                  </a:lnTo>
                  <a:lnTo>
                    <a:pt x="702" y="26536"/>
                  </a:lnTo>
                  <a:lnTo>
                    <a:pt x="556" y="27287"/>
                  </a:lnTo>
                  <a:lnTo>
                    <a:pt x="429" y="28027"/>
                  </a:lnTo>
                  <a:lnTo>
                    <a:pt x="312" y="28787"/>
                  </a:lnTo>
                  <a:lnTo>
                    <a:pt x="215" y="29547"/>
                  </a:lnTo>
                  <a:lnTo>
                    <a:pt x="137" y="30308"/>
                  </a:lnTo>
                  <a:lnTo>
                    <a:pt x="78" y="31077"/>
                  </a:lnTo>
                  <a:lnTo>
                    <a:pt x="39" y="31847"/>
                  </a:lnTo>
                  <a:lnTo>
                    <a:pt x="10" y="32627"/>
                  </a:lnTo>
                  <a:lnTo>
                    <a:pt x="0" y="33416"/>
                  </a:lnTo>
                  <a:lnTo>
                    <a:pt x="0" y="33913"/>
                  </a:lnTo>
                  <a:lnTo>
                    <a:pt x="10" y="34420"/>
                  </a:lnTo>
                  <a:lnTo>
                    <a:pt x="29" y="34917"/>
                  </a:lnTo>
                  <a:lnTo>
                    <a:pt x="59" y="35424"/>
                  </a:lnTo>
                  <a:lnTo>
                    <a:pt x="88" y="35921"/>
                  </a:lnTo>
                  <a:lnTo>
                    <a:pt x="127" y="36408"/>
                  </a:lnTo>
                  <a:lnTo>
                    <a:pt x="176" y="36905"/>
                  </a:lnTo>
                  <a:lnTo>
                    <a:pt x="234" y="37392"/>
                  </a:lnTo>
                  <a:lnTo>
                    <a:pt x="293" y="37889"/>
                  </a:lnTo>
                  <a:lnTo>
                    <a:pt x="361" y="38377"/>
                  </a:lnTo>
                  <a:lnTo>
                    <a:pt x="439" y="38854"/>
                  </a:lnTo>
                  <a:lnTo>
                    <a:pt x="517" y="39341"/>
                  </a:lnTo>
                  <a:lnTo>
                    <a:pt x="604" y="39819"/>
                  </a:lnTo>
                  <a:lnTo>
                    <a:pt x="702" y="40296"/>
                  </a:lnTo>
                  <a:lnTo>
                    <a:pt x="799" y="40774"/>
                  </a:lnTo>
                  <a:lnTo>
                    <a:pt x="916" y="41242"/>
                  </a:lnTo>
                  <a:lnTo>
                    <a:pt x="1023" y="41709"/>
                  </a:lnTo>
                  <a:lnTo>
                    <a:pt x="1150" y="42177"/>
                  </a:lnTo>
                  <a:lnTo>
                    <a:pt x="1277" y="42645"/>
                  </a:lnTo>
                  <a:lnTo>
                    <a:pt x="1413" y="43113"/>
                  </a:lnTo>
                  <a:lnTo>
                    <a:pt x="1550" y="43571"/>
                  </a:lnTo>
                  <a:lnTo>
                    <a:pt x="1696" y="44029"/>
                  </a:lnTo>
                  <a:lnTo>
                    <a:pt x="1852" y="44477"/>
                  </a:lnTo>
                  <a:lnTo>
                    <a:pt x="2017" y="44925"/>
                  </a:lnTo>
                  <a:lnTo>
                    <a:pt x="2183" y="45374"/>
                  </a:lnTo>
                  <a:lnTo>
                    <a:pt x="2349" y="45822"/>
                  </a:lnTo>
                  <a:lnTo>
                    <a:pt x="2534" y="46260"/>
                  </a:lnTo>
                  <a:lnTo>
                    <a:pt x="2719" y="46699"/>
                  </a:lnTo>
                  <a:lnTo>
                    <a:pt x="2904" y="47137"/>
                  </a:lnTo>
                  <a:lnTo>
                    <a:pt x="3099" y="47566"/>
                  </a:lnTo>
                  <a:lnTo>
                    <a:pt x="3304" y="47995"/>
                  </a:lnTo>
                  <a:lnTo>
                    <a:pt x="3508" y="48424"/>
                  </a:lnTo>
                  <a:lnTo>
                    <a:pt x="3723" y="48843"/>
                  </a:lnTo>
                  <a:lnTo>
                    <a:pt x="3947" y="49262"/>
                  </a:lnTo>
                  <a:lnTo>
                    <a:pt x="4171" y="49681"/>
                  </a:lnTo>
                  <a:lnTo>
                    <a:pt x="4395" y="50090"/>
                  </a:lnTo>
                  <a:lnTo>
                    <a:pt x="4639" y="50500"/>
                  </a:lnTo>
                  <a:lnTo>
                    <a:pt x="4873" y="50909"/>
                  </a:lnTo>
                  <a:lnTo>
                    <a:pt x="5126" y="51308"/>
                  </a:lnTo>
                  <a:lnTo>
                    <a:pt x="5379" y="51708"/>
                  </a:lnTo>
                  <a:lnTo>
                    <a:pt x="5633" y="52098"/>
                  </a:lnTo>
                  <a:lnTo>
                    <a:pt x="5896" y="52488"/>
                  </a:lnTo>
                  <a:lnTo>
                    <a:pt x="6169" y="52868"/>
                  </a:lnTo>
                  <a:lnTo>
                    <a:pt x="6442" y="53257"/>
                  </a:lnTo>
                  <a:lnTo>
                    <a:pt x="6715" y="53628"/>
                  </a:lnTo>
                  <a:lnTo>
                    <a:pt x="6997" y="54008"/>
                  </a:lnTo>
                  <a:lnTo>
                    <a:pt x="7290" y="54378"/>
                  </a:lnTo>
                  <a:lnTo>
                    <a:pt x="7582" y="54739"/>
                  </a:lnTo>
                  <a:lnTo>
                    <a:pt x="7884" y="55099"/>
                  </a:lnTo>
                  <a:lnTo>
                    <a:pt x="8186" y="55460"/>
                  </a:lnTo>
                  <a:lnTo>
                    <a:pt x="8498" y="55811"/>
                  </a:lnTo>
                  <a:lnTo>
                    <a:pt x="8810" y="56161"/>
                  </a:lnTo>
                  <a:lnTo>
                    <a:pt x="9131" y="56503"/>
                  </a:lnTo>
                  <a:lnTo>
                    <a:pt x="9453" y="56844"/>
                  </a:lnTo>
                  <a:lnTo>
                    <a:pt x="9775" y="57185"/>
                  </a:lnTo>
                  <a:lnTo>
                    <a:pt x="10106" y="57506"/>
                  </a:lnTo>
                  <a:lnTo>
                    <a:pt x="10447" y="57838"/>
                  </a:lnTo>
                  <a:lnTo>
                    <a:pt x="10788" y="58159"/>
                  </a:lnTo>
                  <a:lnTo>
                    <a:pt x="11129" y="58471"/>
                  </a:lnTo>
                  <a:lnTo>
                    <a:pt x="11480" y="58783"/>
                  </a:lnTo>
                  <a:lnTo>
                    <a:pt x="11831" y="59095"/>
                  </a:lnTo>
                  <a:lnTo>
                    <a:pt x="12191" y="59397"/>
                  </a:lnTo>
                  <a:lnTo>
                    <a:pt x="12552" y="59689"/>
                  </a:lnTo>
                  <a:lnTo>
                    <a:pt x="12922" y="59982"/>
                  </a:lnTo>
                  <a:lnTo>
                    <a:pt x="13098" y="60118"/>
                  </a:lnTo>
                  <a:lnTo>
                    <a:pt x="13273" y="60245"/>
                  </a:lnTo>
                  <a:lnTo>
                    <a:pt x="13448" y="60362"/>
                  </a:lnTo>
                  <a:lnTo>
                    <a:pt x="13634" y="60469"/>
                  </a:lnTo>
                  <a:lnTo>
                    <a:pt x="13819" y="60576"/>
                  </a:lnTo>
                  <a:lnTo>
                    <a:pt x="14004" y="60683"/>
                  </a:lnTo>
                  <a:lnTo>
                    <a:pt x="14189" y="60771"/>
                  </a:lnTo>
                  <a:lnTo>
                    <a:pt x="14384" y="60859"/>
                  </a:lnTo>
                  <a:lnTo>
                    <a:pt x="14579" y="60946"/>
                  </a:lnTo>
                  <a:lnTo>
                    <a:pt x="14774" y="61024"/>
                  </a:lnTo>
                  <a:lnTo>
                    <a:pt x="14978" y="61093"/>
                  </a:lnTo>
                  <a:lnTo>
                    <a:pt x="15173" y="61151"/>
                  </a:lnTo>
                  <a:lnTo>
                    <a:pt x="15378" y="61209"/>
                  </a:lnTo>
                  <a:lnTo>
                    <a:pt x="15583" y="61258"/>
                  </a:lnTo>
                  <a:lnTo>
                    <a:pt x="15787" y="61307"/>
                  </a:lnTo>
                  <a:lnTo>
                    <a:pt x="15992" y="61346"/>
                  </a:lnTo>
                  <a:lnTo>
                    <a:pt x="16197" y="61375"/>
                  </a:lnTo>
                  <a:lnTo>
                    <a:pt x="16411" y="61404"/>
                  </a:lnTo>
                  <a:lnTo>
                    <a:pt x="16616" y="61424"/>
                  </a:lnTo>
                  <a:lnTo>
                    <a:pt x="16830" y="61443"/>
                  </a:lnTo>
                  <a:lnTo>
                    <a:pt x="17463" y="61443"/>
                  </a:lnTo>
                  <a:lnTo>
                    <a:pt x="17678" y="61434"/>
                  </a:lnTo>
                  <a:lnTo>
                    <a:pt x="17882" y="61414"/>
                  </a:lnTo>
                  <a:lnTo>
                    <a:pt x="18097" y="61385"/>
                  </a:lnTo>
                  <a:lnTo>
                    <a:pt x="18302" y="61356"/>
                  </a:lnTo>
                  <a:lnTo>
                    <a:pt x="18516" y="61317"/>
                  </a:lnTo>
                  <a:lnTo>
                    <a:pt x="18721" y="61278"/>
                  </a:lnTo>
                  <a:lnTo>
                    <a:pt x="18935" y="61229"/>
                  </a:lnTo>
                  <a:lnTo>
                    <a:pt x="19140" y="61171"/>
                  </a:lnTo>
                  <a:lnTo>
                    <a:pt x="19344" y="61102"/>
                  </a:lnTo>
                  <a:lnTo>
                    <a:pt x="20017" y="60878"/>
                  </a:lnTo>
                  <a:lnTo>
                    <a:pt x="20689" y="60644"/>
                  </a:lnTo>
                  <a:lnTo>
                    <a:pt x="21352" y="60391"/>
                  </a:lnTo>
                  <a:lnTo>
                    <a:pt x="22005" y="60128"/>
                  </a:lnTo>
                  <a:lnTo>
                    <a:pt x="22648" y="59855"/>
                  </a:lnTo>
                  <a:lnTo>
                    <a:pt x="23291" y="59563"/>
                  </a:lnTo>
                  <a:lnTo>
                    <a:pt x="23924" y="59260"/>
                  </a:lnTo>
                  <a:lnTo>
                    <a:pt x="24558" y="58949"/>
                  </a:lnTo>
                  <a:lnTo>
                    <a:pt x="25172" y="58627"/>
                  </a:lnTo>
                  <a:lnTo>
                    <a:pt x="25786" y="58296"/>
                  </a:lnTo>
                  <a:lnTo>
                    <a:pt x="26400" y="57945"/>
                  </a:lnTo>
                  <a:lnTo>
                    <a:pt x="26994" y="57584"/>
                  </a:lnTo>
                  <a:lnTo>
                    <a:pt x="27589" y="57214"/>
                  </a:lnTo>
                  <a:lnTo>
                    <a:pt x="28173" y="56834"/>
                  </a:lnTo>
                  <a:lnTo>
                    <a:pt x="28748" y="56444"/>
                  </a:lnTo>
                  <a:lnTo>
                    <a:pt x="29313" y="56045"/>
                  </a:lnTo>
                  <a:lnTo>
                    <a:pt x="29869" y="55626"/>
                  </a:lnTo>
                  <a:lnTo>
                    <a:pt x="30424" y="55206"/>
                  </a:lnTo>
                  <a:lnTo>
                    <a:pt x="30970" y="54768"/>
                  </a:lnTo>
                  <a:lnTo>
                    <a:pt x="31496" y="54329"/>
                  </a:lnTo>
                  <a:lnTo>
                    <a:pt x="32023" y="53871"/>
                  </a:lnTo>
                  <a:lnTo>
                    <a:pt x="32539" y="53404"/>
                  </a:lnTo>
                  <a:lnTo>
                    <a:pt x="33046" y="52936"/>
                  </a:lnTo>
                  <a:lnTo>
                    <a:pt x="33543" y="52449"/>
                  </a:lnTo>
                  <a:lnTo>
                    <a:pt x="34040" y="51952"/>
                  </a:lnTo>
                  <a:lnTo>
                    <a:pt x="34517" y="51455"/>
                  </a:lnTo>
                  <a:lnTo>
                    <a:pt x="34985" y="50938"/>
                  </a:lnTo>
                  <a:lnTo>
                    <a:pt x="35443" y="50422"/>
                  </a:lnTo>
                  <a:lnTo>
                    <a:pt x="35891" y="49895"/>
                  </a:lnTo>
                  <a:lnTo>
                    <a:pt x="36330" y="49350"/>
                  </a:lnTo>
                  <a:lnTo>
                    <a:pt x="36759" y="48804"/>
                  </a:lnTo>
                  <a:lnTo>
                    <a:pt x="37178" y="48248"/>
                  </a:lnTo>
                  <a:lnTo>
                    <a:pt x="37587" y="47693"/>
                  </a:lnTo>
                  <a:lnTo>
                    <a:pt x="37987" y="47118"/>
                  </a:lnTo>
                  <a:lnTo>
                    <a:pt x="38376" y="46533"/>
                  </a:lnTo>
                  <a:lnTo>
                    <a:pt x="38747" y="45949"/>
                  </a:lnTo>
                  <a:lnTo>
                    <a:pt x="39107" y="45354"/>
                  </a:lnTo>
                  <a:lnTo>
                    <a:pt x="39468" y="44750"/>
                  </a:lnTo>
                  <a:lnTo>
                    <a:pt x="39809" y="44146"/>
                  </a:lnTo>
                  <a:lnTo>
                    <a:pt x="40140" y="43522"/>
                  </a:lnTo>
                  <a:lnTo>
                    <a:pt x="40452" y="42898"/>
                  </a:lnTo>
                  <a:lnTo>
                    <a:pt x="40764" y="42265"/>
                  </a:lnTo>
                  <a:lnTo>
                    <a:pt x="41056" y="41631"/>
                  </a:lnTo>
                  <a:lnTo>
                    <a:pt x="41339" y="40988"/>
                  </a:lnTo>
                  <a:lnTo>
                    <a:pt x="41612" y="40335"/>
                  </a:lnTo>
                  <a:lnTo>
                    <a:pt x="41865" y="39682"/>
                  </a:lnTo>
                  <a:lnTo>
                    <a:pt x="42109" y="39010"/>
                  </a:lnTo>
                  <a:lnTo>
                    <a:pt x="42343" y="38347"/>
                  </a:lnTo>
                  <a:lnTo>
                    <a:pt x="42557" y="37665"/>
                  </a:lnTo>
                  <a:lnTo>
                    <a:pt x="42771" y="36983"/>
                  </a:lnTo>
                  <a:lnTo>
                    <a:pt x="42957" y="36301"/>
                  </a:lnTo>
                  <a:lnTo>
                    <a:pt x="43142" y="35609"/>
                  </a:lnTo>
                  <a:lnTo>
                    <a:pt x="43307" y="34907"/>
                  </a:lnTo>
                  <a:lnTo>
                    <a:pt x="43454" y="34206"/>
                  </a:lnTo>
                  <a:lnTo>
                    <a:pt x="43600" y="33494"/>
                  </a:lnTo>
                  <a:lnTo>
                    <a:pt x="43717" y="32783"/>
                  </a:lnTo>
                  <a:lnTo>
                    <a:pt x="43834" y="32062"/>
                  </a:lnTo>
                  <a:lnTo>
                    <a:pt x="43931" y="31341"/>
                  </a:lnTo>
                  <a:lnTo>
                    <a:pt x="44009" y="30619"/>
                  </a:lnTo>
                  <a:lnTo>
                    <a:pt x="44077" y="29889"/>
                  </a:lnTo>
                  <a:lnTo>
                    <a:pt x="44126" y="29148"/>
                  </a:lnTo>
                  <a:lnTo>
                    <a:pt x="44165" y="28407"/>
                  </a:lnTo>
                  <a:lnTo>
                    <a:pt x="44185" y="27667"/>
                  </a:lnTo>
                  <a:lnTo>
                    <a:pt x="44194" y="26916"/>
                  </a:lnTo>
                  <a:lnTo>
                    <a:pt x="44185" y="26020"/>
                  </a:lnTo>
                  <a:lnTo>
                    <a:pt x="44155" y="25133"/>
                  </a:lnTo>
                  <a:lnTo>
                    <a:pt x="44097" y="24246"/>
                  </a:lnTo>
                  <a:lnTo>
                    <a:pt x="44019" y="23359"/>
                  </a:lnTo>
                  <a:lnTo>
                    <a:pt x="43921" y="22492"/>
                  </a:lnTo>
                  <a:lnTo>
                    <a:pt x="43804" y="21615"/>
                  </a:lnTo>
                  <a:lnTo>
                    <a:pt x="43668" y="20757"/>
                  </a:lnTo>
                  <a:lnTo>
                    <a:pt x="43512" y="19900"/>
                  </a:lnTo>
                  <a:lnTo>
                    <a:pt x="43337" y="19052"/>
                  </a:lnTo>
                  <a:lnTo>
                    <a:pt x="43132" y="18214"/>
                  </a:lnTo>
                  <a:lnTo>
                    <a:pt x="42918" y="17386"/>
                  </a:lnTo>
                  <a:lnTo>
                    <a:pt x="42684" y="16557"/>
                  </a:lnTo>
                  <a:lnTo>
                    <a:pt x="42421" y="15748"/>
                  </a:lnTo>
                  <a:lnTo>
                    <a:pt x="42148" y="14940"/>
                  </a:lnTo>
                  <a:lnTo>
                    <a:pt x="41855" y="14140"/>
                  </a:lnTo>
                  <a:lnTo>
                    <a:pt x="41544" y="13351"/>
                  </a:lnTo>
                  <a:lnTo>
                    <a:pt x="41212" y="12571"/>
                  </a:lnTo>
                  <a:lnTo>
                    <a:pt x="40871" y="11802"/>
                  </a:lnTo>
                  <a:lnTo>
                    <a:pt x="40501" y="11032"/>
                  </a:lnTo>
                  <a:lnTo>
                    <a:pt x="40121" y="10281"/>
                  </a:lnTo>
                  <a:lnTo>
                    <a:pt x="39721" y="9541"/>
                  </a:lnTo>
                  <a:lnTo>
                    <a:pt x="39312" y="8810"/>
                  </a:lnTo>
                  <a:lnTo>
                    <a:pt x="38873" y="8098"/>
                  </a:lnTo>
                  <a:lnTo>
                    <a:pt x="38425" y="7387"/>
                  </a:lnTo>
                  <a:lnTo>
                    <a:pt x="37967" y="6685"/>
                  </a:lnTo>
                  <a:lnTo>
                    <a:pt x="37480" y="6003"/>
                  </a:lnTo>
                  <a:lnTo>
                    <a:pt x="36983" y="5331"/>
                  </a:lnTo>
                  <a:lnTo>
                    <a:pt x="36476" y="4668"/>
                  </a:lnTo>
                  <a:lnTo>
                    <a:pt x="35950" y="4015"/>
                  </a:lnTo>
                  <a:lnTo>
                    <a:pt x="35414" y="3382"/>
                  </a:lnTo>
                  <a:lnTo>
                    <a:pt x="34858" y="2758"/>
                  </a:lnTo>
                  <a:lnTo>
                    <a:pt x="34293" y="2144"/>
                  </a:lnTo>
                  <a:lnTo>
                    <a:pt x="34137" y="1998"/>
                  </a:lnTo>
                  <a:lnTo>
                    <a:pt x="33981" y="1842"/>
                  </a:lnTo>
                  <a:lnTo>
                    <a:pt x="33825" y="1706"/>
                  </a:lnTo>
                  <a:lnTo>
                    <a:pt x="33670" y="1569"/>
                  </a:lnTo>
                  <a:lnTo>
                    <a:pt x="33504" y="1433"/>
                  </a:lnTo>
                  <a:lnTo>
                    <a:pt x="33328" y="1306"/>
                  </a:lnTo>
                  <a:lnTo>
                    <a:pt x="33163" y="1189"/>
                  </a:lnTo>
                  <a:lnTo>
                    <a:pt x="32987" y="1072"/>
                  </a:lnTo>
                  <a:lnTo>
                    <a:pt x="32802" y="965"/>
                  </a:lnTo>
                  <a:lnTo>
                    <a:pt x="32627" y="858"/>
                  </a:lnTo>
                  <a:lnTo>
                    <a:pt x="32442" y="760"/>
                  </a:lnTo>
                  <a:lnTo>
                    <a:pt x="32247" y="673"/>
                  </a:lnTo>
                  <a:lnTo>
                    <a:pt x="32062" y="585"/>
                  </a:lnTo>
                  <a:lnTo>
                    <a:pt x="31867" y="507"/>
                  </a:lnTo>
                  <a:lnTo>
                    <a:pt x="31672" y="429"/>
                  </a:lnTo>
                  <a:lnTo>
                    <a:pt x="31477" y="361"/>
                  </a:lnTo>
                  <a:lnTo>
                    <a:pt x="31282" y="293"/>
                  </a:lnTo>
                  <a:lnTo>
                    <a:pt x="31077" y="244"/>
                  </a:lnTo>
                  <a:lnTo>
                    <a:pt x="30873" y="185"/>
                  </a:lnTo>
                  <a:lnTo>
                    <a:pt x="30678" y="146"/>
                  </a:lnTo>
                  <a:lnTo>
                    <a:pt x="30463" y="107"/>
                  </a:lnTo>
                  <a:lnTo>
                    <a:pt x="30259" y="68"/>
                  </a:lnTo>
                  <a:lnTo>
                    <a:pt x="30054" y="49"/>
                  </a:lnTo>
                  <a:lnTo>
                    <a:pt x="29849" y="29"/>
                  </a:lnTo>
                  <a:lnTo>
                    <a:pt x="29635" y="10"/>
                  </a:lnTo>
                  <a:lnTo>
                    <a:pt x="29430" y="0"/>
                  </a:lnTo>
                  <a:close/>
                </a:path>
              </a:pathLst>
            </a:custGeom>
            <a:solidFill>
              <a:srgbClr val="414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650250" y="3787775"/>
              <a:ext cx="1374325" cy="1689100"/>
            </a:xfrm>
            <a:custGeom>
              <a:rect b="b" l="l" r="r" t="t"/>
              <a:pathLst>
                <a:path extrusionOk="0" h="67564" w="54973">
                  <a:moveTo>
                    <a:pt x="21187" y="1"/>
                  </a:moveTo>
                  <a:lnTo>
                    <a:pt x="20485" y="11"/>
                  </a:lnTo>
                  <a:lnTo>
                    <a:pt x="19793" y="30"/>
                  </a:lnTo>
                  <a:lnTo>
                    <a:pt x="19092" y="69"/>
                  </a:lnTo>
                  <a:lnTo>
                    <a:pt x="18409" y="118"/>
                  </a:lnTo>
                  <a:lnTo>
                    <a:pt x="17717" y="176"/>
                  </a:lnTo>
                  <a:lnTo>
                    <a:pt x="17035" y="254"/>
                  </a:lnTo>
                  <a:lnTo>
                    <a:pt x="16353" y="342"/>
                  </a:lnTo>
                  <a:lnTo>
                    <a:pt x="15681" y="449"/>
                  </a:lnTo>
                  <a:lnTo>
                    <a:pt x="16041" y="742"/>
                  </a:lnTo>
                  <a:lnTo>
                    <a:pt x="16392" y="1034"/>
                  </a:lnTo>
                  <a:lnTo>
                    <a:pt x="16743" y="1346"/>
                  </a:lnTo>
                  <a:lnTo>
                    <a:pt x="17084" y="1648"/>
                  </a:lnTo>
                  <a:lnTo>
                    <a:pt x="17425" y="1960"/>
                  </a:lnTo>
                  <a:lnTo>
                    <a:pt x="17766" y="2271"/>
                  </a:lnTo>
                  <a:lnTo>
                    <a:pt x="18098" y="2593"/>
                  </a:lnTo>
                  <a:lnTo>
                    <a:pt x="18429" y="2924"/>
                  </a:lnTo>
                  <a:lnTo>
                    <a:pt x="18750" y="3246"/>
                  </a:lnTo>
                  <a:lnTo>
                    <a:pt x="19072" y="3587"/>
                  </a:lnTo>
                  <a:lnTo>
                    <a:pt x="19384" y="3918"/>
                  </a:lnTo>
                  <a:lnTo>
                    <a:pt x="19696" y="4269"/>
                  </a:lnTo>
                  <a:lnTo>
                    <a:pt x="19998" y="4610"/>
                  </a:lnTo>
                  <a:lnTo>
                    <a:pt x="20300" y="4961"/>
                  </a:lnTo>
                  <a:lnTo>
                    <a:pt x="20592" y="5322"/>
                  </a:lnTo>
                  <a:lnTo>
                    <a:pt x="20885" y="5673"/>
                  </a:lnTo>
                  <a:lnTo>
                    <a:pt x="21177" y="6043"/>
                  </a:lnTo>
                  <a:lnTo>
                    <a:pt x="21460" y="6403"/>
                  </a:lnTo>
                  <a:lnTo>
                    <a:pt x="21732" y="6774"/>
                  </a:lnTo>
                  <a:lnTo>
                    <a:pt x="22005" y="7154"/>
                  </a:lnTo>
                  <a:lnTo>
                    <a:pt x="22268" y="7534"/>
                  </a:lnTo>
                  <a:lnTo>
                    <a:pt x="22532" y="7914"/>
                  </a:lnTo>
                  <a:lnTo>
                    <a:pt x="22785" y="8304"/>
                  </a:lnTo>
                  <a:lnTo>
                    <a:pt x="23038" y="8694"/>
                  </a:lnTo>
                  <a:lnTo>
                    <a:pt x="23282" y="9083"/>
                  </a:lnTo>
                  <a:lnTo>
                    <a:pt x="23526" y="9483"/>
                  </a:lnTo>
                  <a:lnTo>
                    <a:pt x="23759" y="9882"/>
                  </a:lnTo>
                  <a:lnTo>
                    <a:pt x="23993" y="10282"/>
                  </a:lnTo>
                  <a:lnTo>
                    <a:pt x="24217" y="10691"/>
                  </a:lnTo>
                  <a:lnTo>
                    <a:pt x="24432" y="11101"/>
                  </a:lnTo>
                  <a:lnTo>
                    <a:pt x="24646" y="11520"/>
                  </a:lnTo>
                  <a:lnTo>
                    <a:pt x="24851" y="11939"/>
                  </a:lnTo>
                  <a:lnTo>
                    <a:pt x="25056" y="12358"/>
                  </a:lnTo>
                  <a:lnTo>
                    <a:pt x="25250" y="12787"/>
                  </a:lnTo>
                  <a:lnTo>
                    <a:pt x="25445" y="13206"/>
                  </a:lnTo>
                  <a:lnTo>
                    <a:pt x="25630" y="13644"/>
                  </a:lnTo>
                  <a:lnTo>
                    <a:pt x="25806" y="14073"/>
                  </a:lnTo>
                  <a:lnTo>
                    <a:pt x="25981" y="14511"/>
                  </a:lnTo>
                  <a:lnTo>
                    <a:pt x="26147" y="14950"/>
                  </a:lnTo>
                  <a:lnTo>
                    <a:pt x="26313" y="15388"/>
                  </a:lnTo>
                  <a:lnTo>
                    <a:pt x="26469" y="15837"/>
                  </a:lnTo>
                  <a:lnTo>
                    <a:pt x="26615" y="16285"/>
                  </a:lnTo>
                  <a:lnTo>
                    <a:pt x="26761" y="16733"/>
                  </a:lnTo>
                  <a:lnTo>
                    <a:pt x="26897" y="17191"/>
                  </a:lnTo>
                  <a:lnTo>
                    <a:pt x="27024" y="17649"/>
                  </a:lnTo>
                  <a:lnTo>
                    <a:pt x="27151" y="18107"/>
                  </a:lnTo>
                  <a:lnTo>
                    <a:pt x="27268" y="18565"/>
                  </a:lnTo>
                  <a:lnTo>
                    <a:pt x="27385" y="19033"/>
                  </a:lnTo>
                  <a:lnTo>
                    <a:pt x="27492" y="19501"/>
                  </a:lnTo>
                  <a:lnTo>
                    <a:pt x="27589" y="19969"/>
                  </a:lnTo>
                  <a:lnTo>
                    <a:pt x="27677" y="20436"/>
                  </a:lnTo>
                  <a:lnTo>
                    <a:pt x="27765" y="20914"/>
                  </a:lnTo>
                  <a:lnTo>
                    <a:pt x="27843" y="21382"/>
                  </a:lnTo>
                  <a:lnTo>
                    <a:pt x="27921" y="21859"/>
                  </a:lnTo>
                  <a:lnTo>
                    <a:pt x="27979" y="22347"/>
                  </a:lnTo>
                  <a:lnTo>
                    <a:pt x="28047" y="22824"/>
                  </a:lnTo>
                  <a:lnTo>
                    <a:pt x="28096" y="23311"/>
                  </a:lnTo>
                  <a:lnTo>
                    <a:pt x="28145" y="23799"/>
                  </a:lnTo>
                  <a:lnTo>
                    <a:pt x="28184" y="24286"/>
                  </a:lnTo>
                  <a:lnTo>
                    <a:pt x="28213" y="24773"/>
                  </a:lnTo>
                  <a:lnTo>
                    <a:pt x="28232" y="25270"/>
                  </a:lnTo>
                  <a:lnTo>
                    <a:pt x="28252" y="25757"/>
                  </a:lnTo>
                  <a:lnTo>
                    <a:pt x="28262" y="26254"/>
                  </a:lnTo>
                  <a:lnTo>
                    <a:pt x="28271" y="26751"/>
                  </a:lnTo>
                  <a:lnTo>
                    <a:pt x="28262" y="27541"/>
                  </a:lnTo>
                  <a:lnTo>
                    <a:pt x="28232" y="28320"/>
                  </a:lnTo>
                  <a:lnTo>
                    <a:pt x="28193" y="29090"/>
                  </a:lnTo>
                  <a:lnTo>
                    <a:pt x="28125" y="29870"/>
                  </a:lnTo>
                  <a:lnTo>
                    <a:pt x="28047" y="30630"/>
                  </a:lnTo>
                  <a:lnTo>
                    <a:pt x="27950" y="31390"/>
                  </a:lnTo>
                  <a:lnTo>
                    <a:pt x="27843" y="32150"/>
                  </a:lnTo>
                  <a:lnTo>
                    <a:pt x="27716" y="32901"/>
                  </a:lnTo>
                  <a:lnTo>
                    <a:pt x="27570" y="33641"/>
                  </a:lnTo>
                  <a:lnTo>
                    <a:pt x="27404" y="34382"/>
                  </a:lnTo>
                  <a:lnTo>
                    <a:pt x="27229" y="35113"/>
                  </a:lnTo>
                  <a:lnTo>
                    <a:pt x="27034" y="35834"/>
                  </a:lnTo>
                  <a:lnTo>
                    <a:pt x="26829" y="36555"/>
                  </a:lnTo>
                  <a:lnTo>
                    <a:pt x="26605" y="37266"/>
                  </a:lnTo>
                  <a:lnTo>
                    <a:pt x="26361" y="37978"/>
                  </a:lnTo>
                  <a:lnTo>
                    <a:pt x="26108" y="38670"/>
                  </a:lnTo>
                  <a:lnTo>
                    <a:pt x="25835" y="39362"/>
                  </a:lnTo>
                  <a:lnTo>
                    <a:pt x="25553" y="40044"/>
                  </a:lnTo>
                  <a:lnTo>
                    <a:pt x="25250" y="40726"/>
                  </a:lnTo>
                  <a:lnTo>
                    <a:pt x="24939" y="41389"/>
                  </a:lnTo>
                  <a:lnTo>
                    <a:pt x="24617" y="42051"/>
                  </a:lnTo>
                  <a:lnTo>
                    <a:pt x="24276" y="42704"/>
                  </a:lnTo>
                  <a:lnTo>
                    <a:pt x="23915" y="43347"/>
                  </a:lnTo>
                  <a:lnTo>
                    <a:pt x="23555" y="43981"/>
                  </a:lnTo>
                  <a:lnTo>
                    <a:pt x="23175" y="44604"/>
                  </a:lnTo>
                  <a:lnTo>
                    <a:pt x="22775" y="45228"/>
                  </a:lnTo>
                  <a:lnTo>
                    <a:pt x="22366" y="45832"/>
                  </a:lnTo>
                  <a:lnTo>
                    <a:pt x="21947" y="46437"/>
                  </a:lnTo>
                  <a:lnTo>
                    <a:pt x="21518" y="47021"/>
                  </a:lnTo>
                  <a:lnTo>
                    <a:pt x="21070" y="47596"/>
                  </a:lnTo>
                  <a:lnTo>
                    <a:pt x="20612" y="48171"/>
                  </a:lnTo>
                  <a:lnTo>
                    <a:pt x="20144" y="48727"/>
                  </a:lnTo>
                  <a:lnTo>
                    <a:pt x="19666" y="49272"/>
                  </a:lnTo>
                  <a:lnTo>
                    <a:pt x="19169" y="49818"/>
                  </a:lnTo>
                  <a:lnTo>
                    <a:pt x="18672" y="50344"/>
                  </a:lnTo>
                  <a:lnTo>
                    <a:pt x="18156" y="50861"/>
                  </a:lnTo>
                  <a:lnTo>
                    <a:pt x="17630" y="51368"/>
                  </a:lnTo>
                  <a:lnTo>
                    <a:pt x="17094" y="51855"/>
                  </a:lnTo>
                  <a:lnTo>
                    <a:pt x="16548" y="52342"/>
                  </a:lnTo>
                  <a:lnTo>
                    <a:pt x="15993" y="52810"/>
                  </a:lnTo>
                  <a:lnTo>
                    <a:pt x="15418" y="53268"/>
                  </a:lnTo>
                  <a:lnTo>
                    <a:pt x="14843" y="53716"/>
                  </a:lnTo>
                  <a:lnTo>
                    <a:pt x="14258" y="54155"/>
                  </a:lnTo>
                  <a:lnTo>
                    <a:pt x="13664" y="54574"/>
                  </a:lnTo>
                  <a:lnTo>
                    <a:pt x="13050" y="54983"/>
                  </a:lnTo>
                  <a:lnTo>
                    <a:pt x="12436" y="55373"/>
                  </a:lnTo>
                  <a:lnTo>
                    <a:pt x="11812" y="55763"/>
                  </a:lnTo>
                  <a:lnTo>
                    <a:pt x="11179" y="56133"/>
                  </a:lnTo>
                  <a:lnTo>
                    <a:pt x="10535" y="56484"/>
                  </a:lnTo>
                  <a:lnTo>
                    <a:pt x="9882" y="56835"/>
                  </a:lnTo>
                  <a:lnTo>
                    <a:pt x="9229" y="57156"/>
                  </a:lnTo>
                  <a:lnTo>
                    <a:pt x="8557" y="57478"/>
                  </a:lnTo>
                  <a:lnTo>
                    <a:pt x="7885" y="57770"/>
                  </a:lnTo>
                  <a:lnTo>
                    <a:pt x="7203" y="58062"/>
                  </a:lnTo>
                  <a:lnTo>
                    <a:pt x="6511" y="58335"/>
                  </a:lnTo>
                  <a:lnTo>
                    <a:pt x="5819" y="58589"/>
                  </a:lnTo>
                  <a:lnTo>
                    <a:pt x="5107" y="58832"/>
                  </a:lnTo>
                  <a:lnTo>
                    <a:pt x="4396" y="59056"/>
                  </a:lnTo>
                  <a:lnTo>
                    <a:pt x="3685" y="59271"/>
                  </a:lnTo>
                  <a:lnTo>
                    <a:pt x="2954" y="59466"/>
                  </a:lnTo>
                  <a:lnTo>
                    <a:pt x="2223" y="59641"/>
                  </a:lnTo>
                  <a:lnTo>
                    <a:pt x="1492" y="59807"/>
                  </a:lnTo>
                  <a:lnTo>
                    <a:pt x="742" y="59953"/>
                  </a:lnTo>
                  <a:lnTo>
                    <a:pt x="1" y="60089"/>
                  </a:lnTo>
                  <a:lnTo>
                    <a:pt x="547" y="60518"/>
                  </a:lnTo>
                  <a:lnTo>
                    <a:pt x="1102" y="60947"/>
                  </a:lnTo>
                  <a:lnTo>
                    <a:pt x="1667" y="61356"/>
                  </a:lnTo>
                  <a:lnTo>
                    <a:pt x="2242" y="61756"/>
                  </a:lnTo>
                  <a:lnTo>
                    <a:pt x="2827" y="62136"/>
                  </a:lnTo>
                  <a:lnTo>
                    <a:pt x="3412" y="62516"/>
                  </a:lnTo>
                  <a:lnTo>
                    <a:pt x="4016" y="62877"/>
                  </a:lnTo>
                  <a:lnTo>
                    <a:pt x="4620" y="63227"/>
                  </a:lnTo>
                  <a:lnTo>
                    <a:pt x="5244" y="63568"/>
                  </a:lnTo>
                  <a:lnTo>
                    <a:pt x="5867" y="63890"/>
                  </a:lnTo>
                  <a:lnTo>
                    <a:pt x="6491" y="64212"/>
                  </a:lnTo>
                  <a:lnTo>
                    <a:pt x="7134" y="64504"/>
                  </a:lnTo>
                  <a:lnTo>
                    <a:pt x="7777" y="64796"/>
                  </a:lnTo>
                  <a:lnTo>
                    <a:pt x="8430" y="65069"/>
                  </a:lnTo>
                  <a:lnTo>
                    <a:pt x="9093" y="65332"/>
                  </a:lnTo>
                  <a:lnTo>
                    <a:pt x="9756" y="65576"/>
                  </a:lnTo>
                  <a:lnTo>
                    <a:pt x="10428" y="65810"/>
                  </a:lnTo>
                  <a:lnTo>
                    <a:pt x="11110" y="66034"/>
                  </a:lnTo>
                  <a:lnTo>
                    <a:pt x="11792" y="66239"/>
                  </a:lnTo>
                  <a:lnTo>
                    <a:pt x="12484" y="66434"/>
                  </a:lnTo>
                  <a:lnTo>
                    <a:pt x="13186" y="66609"/>
                  </a:lnTo>
                  <a:lnTo>
                    <a:pt x="13888" y="66775"/>
                  </a:lnTo>
                  <a:lnTo>
                    <a:pt x="14589" y="66921"/>
                  </a:lnTo>
                  <a:lnTo>
                    <a:pt x="15310" y="67048"/>
                  </a:lnTo>
                  <a:lnTo>
                    <a:pt x="16022" y="67174"/>
                  </a:lnTo>
                  <a:lnTo>
                    <a:pt x="16753" y="67272"/>
                  </a:lnTo>
                  <a:lnTo>
                    <a:pt x="17484" y="67359"/>
                  </a:lnTo>
                  <a:lnTo>
                    <a:pt x="18214" y="67437"/>
                  </a:lnTo>
                  <a:lnTo>
                    <a:pt x="18945" y="67486"/>
                  </a:lnTo>
                  <a:lnTo>
                    <a:pt x="19696" y="67525"/>
                  </a:lnTo>
                  <a:lnTo>
                    <a:pt x="20436" y="67554"/>
                  </a:lnTo>
                  <a:lnTo>
                    <a:pt x="21187" y="67564"/>
                  </a:lnTo>
                  <a:lnTo>
                    <a:pt x="22064" y="67554"/>
                  </a:lnTo>
                  <a:lnTo>
                    <a:pt x="22931" y="67515"/>
                  </a:lnTo>
                  <a:lnTo>
                    <a:pt x="23789" y="67467"/>
                  </a:lnTo>
                  <a:lnTo>
                    <a:pt x="24646" y="67389"/>
                  </a:lnTo>
                  <a:lnTo>
                    <a:pt x="25494" y="67291"/>
                  </a:lnTo>
                  <a:lnTo>
                    <a:pt x="26332" y="67174"/>
                  </a:lnTo>
                  <a:lnTo>
                    <a:pt x="27170" y="67038"/>
                  </a:lnTo>
                  <a:lnTo>
                    <a:pt x="27999" y="66872"/>
                  </a:lnTo>
                  <a:lnTo>
                    <a:pt x="28817" y="66697"/>
                  </a:lnTo>
                  <a:lnTo>
                    <a:pt x="29636" y="66502"/>
                  </a:lnTo>
                  <a:lnTo>
                    <a:pt x="30435" y="66278"/>
                  </a:lnTo>
                  <a:lnTo>
                    <a:pt x="31234" y="66044"/>
                  </a:lnTo>
                  <a:lnTo>
                    <a:pt x="32023" y="65790"/>
                  </a:lnTo>
                  <a:lnTo>
                    <a:pt x="32803" y="65508"/>
                  </a:lnTo>
                  <a:lnTo>
                    <a:pt x="33573" y="65215"/>
                  </a:lnTo>
                  <a:lnTo>
                    <a:pt x="34343" y="64904"/>
                  </a:lnTo>
                  <a:lnTo>
                    <a:pt x="35093" y="64582"/>
                  </a:lnTo>
                  <a:lnTo>
                    <a:pt x="35834" y="64231"/>
                  </a:lnTo>
                  <a:lnTo>
                    <a:pt x="36565" y="63871"/>
                  </a:lnTo>
                  <a:lnTo>
                    <a:pt x="37295" y="63481"/>
                  </a:lnTo>
                  <a:lnTo>
                    <a:pt x="38007" y="63091"/>
                  </a:lnTo>
                  <a:lnTo>
                    <a:pt x="38708" y="62672"/>
                  </a:lnTo>
                  <a:lnTo>
                    <a:pt x="39400" y="62243"/>
                  </a:lnTo>
                  <a:lnTo>
                    <a:pt x="40073" y="61795"/>
                  </a:lnTo>
                  <a:lnTo>
                    <a:pt x="40745" y="61327"/>
                  </a:lnTo>
                  <a:lnTo>
                    <a:pt x="41398" y="60850"/>
                  </a:lnTo>
                  <a:lnTo>
                    <a:pt x="42041" y="60362"/>
                  </a:lnTo>
                  <a:lnTo>
                    <a:pt x="42675" y="59846"/>
                  </a:lnTo>
                  <a:lnTo>
                    <a:pt x="43298" y="59329"/>
                  </a:lnTo>
                  <a:lnTo>
                    <a:pt x="43903" y="58784"/>
                  </a:lnTo>
                  <a:lnTo>
                    <a:pt x="44497" y="58238"/>
                  </a:lnTo>
                  <a:lnTo>
                    <a:pt x="45072" y="57673"/>
                  </a:lnTo>
                  <a:lnTo>
                    <a:pt x="45637" y="57088"/>
                  </a:lnTo>
                  <a:lnTo>
                    <a:pt x="46193" y="56494"/>
                  </a:lnTo>
                  <a:lnTo>
                    <a:pt x="46729" y="55889"/>
                  </a:lnTo>
                  <a:lnTo>
                    <a:pt x="47255" y="55266"/>
                  </a:lnTo>
                  <a:lnTo>
                    <a:pt x="47762" y="54642"/>
                  </a:lnTo>
                  <a:lnTo>
                    <a:pt x="48259" y="53989"/>
                  </a:lnTo>
                  <a:lnTo>
                    <a:pt x="48736" y="53336"/>
                  </a:lnTo>
                  <a:lnTo>
                    <a:pt x="49204" y="52673"/>
                  </a:lnTo>
                  <a:lnTo>
                    <a:pt x="49652" y="51991"/>
                  </a:lnTo>
                  <a:lnTo>
                    <a:pt x="50081" y="51299"/>
                  </a:lnTo>
                  <a:lnTo>
                    <a:pt x="50490" y="50598"/>
                  </a:lnTo>
                  <a:lnTo>
                    <a:pt x="50890" y="49886"/>
                  </a:lnTo>
                  <a:lnTo>
                    <a:pt x="51270" y="49165"/>
                  </a:lnTo>
                  <a:lnTo>
                    <a:pt x="51640" y="48425"/>
                  </a:lnTo>
                  <a:lnTo>
                    <a:pt x="51981" y="47684"/>
                  </a:lnTo>
                  <a:lnTo>
                    <a:pt x="52313" y="46934"/>
                  </a:lnTo>
                  <a:lnTo>
                    <a:pt x="52624" y="46173"/>
                  </a:lnTo>
                  <a:lnTo>
                    <a:pt x="52917" y="45394"/>
                  </a:lnTo>
                  <a:lnTo>
                    <a:pt x="53199" y="44614"/>
                  </a:lnTo>
                  <a:lnTo>
                    <a:pt x="53453" y="43825"/>
                  </a:lnTo>
                  <a:lnTo>
                    <a:pt x="53687" y="43026"/>
                  </a:lnTo>
                  <a:lnTo>
                    <a:pt x="53911" y="42227"/>
                  </a:lnTo>
                  <a:lnTo>
                    <a:pt x="54106" y="41408"/>
                  </a:lnTo>
                  <a:lnTo>
                    <a:pt x="54281" y="40589"/>
                  </a:lnTo>
                  <a:lnTo>
                    <a:pt x="54437" y="39761"/>
                  </a:lnTo>
                  <a:lnTo>
                    <a:pt x="54583" y="38923"/>
                  </a:lnTo>
                  <a:lnTo>
                    <a:pt x="54700" y="38085"/>
                  </a:lnTo>
                  <a:lnTo>
                    <a:pt x="54798" y="37237"/>
                  </a:lnTo>
                  <a:lnTo>
                    <a:pt x="54876" y="36380"/>
                  </a:lnTo>
                  <a:lnTo>
                    <a:pt x="54924" y="35522"/>
                  </a:lnTo>
                  <a:lnTo>
                    <a:pt x="54963" y="34655"/>
                  </a:lnTo>
                  <a:lnTo>
                    <a:pt x="54973" y="33778"/>
                  </a:lnTo>
                  <a:lnTo>
                    <a:pt x="54963" y="32910"/>
                  </a:lnTo>
                  <a:lnTo>
                    <a:pt x="54924" y="32043"/>
                  </a:lnTo>
                  <a:lnTo>
                    <a:pt x="54876" y="31185"/>
                  </a:lnTo>
                  <a:lnTo>
                    <a:pt x="54798" y="30328"/>
                  </a:lnTo>
                  <a:lnTo>
                    <a:pt x="54700" y="29480"/>
                  </a:lnTo>
                  <a:lnTo>
                    <a:pt x="54583" y="28642"/>
                  </a:lnTo>
                  <a:lnTo>
                    <a:pt x="54437" y="27804"/>
                  </a:lnTo>
                  <a:lnTo>
                    <a:pt x="54281" y="26975"/>
                  </a:lnTo>
                  <a:lnTo>
                    <a:pt x="54106" y="26157"/>
                  </a:lnTo>
                  <a:lnTo>
                    <a:pt x="53911" y="25338"/>
                  </a:lnTo>
                  <a:lnTo>
                    <a:pt x="53687" y="24539"/>
                  </a:lnTo>
                  <a:lnTo>
                    <a:pt x="53453" y="23740"/>
                  </a:lnTo>
                  <a:lnTo>
                    <a:pt x="53199" y="22951"/>
                  </a:lnTo>
                  <a:lnTo>
                    <a:pt x="52917" y="22171"/>
                  </a:lnTo>
                  <a:lnTo>
                    <a:pt x="52624" y="21391"/>
                  </a:lnTo>
                  <a:lnTo>
                    <a:pt x="52313" y="20631"/>
                  </a:lnTo>
                  <a:lnTo>
                    <a:pt x="51981" y="19881"/>
                  </a:lnTo>
                  <a:lnTo>
                    <a:pt x="51640" y="19140"/>
                  </a:lnTo>
                  <a:lnTo>
                    <a:pt x="51270" y="18400"/>
                  </a:lnTo>
                  <a:lnTo>
                    <a:pt x="50890" y="17679"/>
                  </a:lnTo>
                  <a:lnTo>
                    <a:pt x="50490" y="16967"/>
                  </a:lnTo>
                  <a:lnTo>
                    <a:pt x="50081" y="16266"/>
                  </a:lnTo>
                  <a:lnTo>
                    <a:pt x="49652" y="15574"/>
                  </a:lnTo>
                  <a:lnTo>
                    <a:pt x="49204" y="14891"/>
                  </a:lnTo>
                  <a:lnTo>
                    <a:pt x="48736" y="14229"/>
                  </a:lnTo>
                  <a:lnTo>
                    <a:pt x="48259" y="13566"/>
                  </a:lnTo>
                  <a:lnTo>
                    <a:pt x="47762" y="12923"/>
                  </a:lnTo>
                  <a:lnTo>
                    <a:pt x="47255" y="12299"/>
                  </a:lnTo>
                  <a:lnTo>
                    <a:pt x="46729" y="11676"/>
                  </a:lnTo>
                  <a:lnTo>
                    <a:pt x="46193" y="11071"/>
                  </a:lnTo>
                  <a:lnTo>
                    <a:pt x="45637" y="10477"/>
                  </a:lnTo>
                  <a:lnTo>
                    <a:pt x="45072" y="9892"/>
                  </a:lnTo>
                  <a:lnTo>
                    <a:pt x="44497" y="9327"/>
                  </a:lnTo>
                  <a:lnTo>
                    <a:pt x="43903" y="8781"/>
                  </a:lnTo>
                  <a:lnTo>
                    <a:pt x="43298" y="8236"/>
                  </a:lnTo>
                  <a:lnTo>
                    <a:pt x="42675" y="7719"/>
                  </a:lnTo>
                  <a:lnTo>
                    <a:pt x="42041" y="7203"/>
                  </a:lnTo>
                  <a:lnTo>
                    <a:pt x="41398" y="6715"/>
                  </a:lnTo>
                  <a:lnTo>
                    <a:pt x="40745" y="6238"/>
                  </a:lnTo>
                  <a:lnTo>
                    <a:pt x="40073" y="5770"/>
                  </a:lnTo>
                  <a:lnTo>
                    <a:pt x="39400" y="5322"/>
                  </a:lnTo>
                  <a:lnTo>
                    <a:pt x="38708" y="4893"/>
                  </a:lnTo>
                  <a:lnTo>
                    <a:pt x="38007" y="4474"/>
                  </a:lnTo>
                  <a:lnTo>
                    <a:pt x="37295" y="4074"/>
                  </a:lnTo>
                  <a:lnTo>
                    <a:pt x="36565" y="3694"/>
                  </a:lnTo>
                  <a:lnTo>
                    <a:pt x="35834" y="3334"/>
                  </a:lnTo>
                  <a:lnTo>
                    <a:pt x="35093" y="2983"/>
                  </a:lnTo>
                  <a:lnTo>
                    <a:pt x="34343" y="2652"/>
                  </a:lnTo>
                  <a:lnTo>
                    <a:pt x="33573" y="2349"/>
                  </a:lnTo>
                  <a:lnTo>
                    <a:pt x="32803" y="2047"/>
                  </a:lnTo>
                  <a:lnTo>
                    <a:pt x="32023" y="1774"/>
                  </a:lnTo>
                  <a:lnTo>
                    <a:pt x="31234" y="1521"/>
                  </a:lnTo>
                  <a:lnTo>
                    <a:pt x="30435" y="1287"/>
                  </a:lnTo>
                  <a:lnTo>
                    <a:pt x="29636" y="1063"/>
                  </a:lnTo>
                  <a:lnTo>
                    <a:pt x="28817" y="868"/>
                  </a:lnTo>
                  <a:lnTo>
                    <a:pt x="27999" y="693"/>
                  </a:lnTo>
                  <a:lnTo>
                    <a:pt x="27170" y="527"/>
                  </a:lnTo>
                  <a:lnTo>
                    <a:pt x="26332" y="391"/>
                  </a:lnTo>
                  <a:lnTo>
                    <a:pt x="25494" y="274"/>
                  </a:lnTo>
                  <a:lnTo>
                    <a:pt x="24646" y="176"/>
                  </a:lnTo>
                  <a:lnTo>
                    <a:pt x="23789" y="98"/>
                  </a:lnTo>
                  <a:lnTo>
                    <a:pt x="22931" y="50"/>
                  </a:lnTo>
                  <a:lnTo>
                    <a:pt x="22064" y="11"/>
                  </a:lnTo>
                  <a:lnTo>
                    <a:pt x="2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688750" y="4268225"/>
              <a:ext cx="1001325" cy="732600"/>
            </a:xfrm>
            <a:custGeom>
              <a:rect b="b" l="l" r="r" t="t"/>
              <a:pathLst>
                <a:path extrusionOk="0" h="29304" w="40053">
                  <a:moveTo>
                    <a:pt x="36818" y="0"/>
                  </a:moveTo>
                  <a:lnTo>
                    <a:pt x="36662" y="10"/>
                  </a:lnTo>
                  <a:lnTo>
                    <a:pt x="36516" y="20"/>
                  </a:lnTo>
                  <a:lnTo>
                    <a:pt x="36360" y="39"/>
                  </a:lnTo>
                  <a:lnTo>
                    <a:pt x="36213" y="69"/>
                  </a:lnTo>
                  <a:lnTo>
                    <a:pt x="36067" y="108"/>
                  </a:lnTo>
                  <a:lnTo>
                    <a:pt x="35921" y="156"/>
                  </a:lnTo>
                  <a:lnTo>
                    <a:pt x="35775" y="205"/>
                  </a:lnTo>
                  <a:lnTo>
                    <a:pt x="35629" y="263"/>
                  </a:lnTo>
                  <a:lnTo>
                    <a:pt x="35492" y="322"/>
                  </a:lnTo>
                  <a:lnTo>
                    <a:pt x="35356" y="400"/>
                  </a:lnTo>
                  <a:lnTo>
                    <a:pt x="35219" y="478"/>
                  </a:lnTo>
                  <a:lnTo>
                    <a:pt x="35093" y="556"/>
                  </a:lnTo>
                  <a:lnTo>
                    <a:pt x="34966" y="653"/>
                  </a:lnTo>
                  <a:lnTo>
                    <a:pt x="34839" y="751"/>
                  </a:lnTo>
                  <a:lnTo>
                    <a:pt x="34722" y="858"/>
                  </a:lnTo>
                  <a:lnTo>
                    <a:pt x="34605" y="975"/>
                  </a:lnTo>
                  <a:lnTo>
                    <a:pt x="34498" y="1092"/>
                  </a:lnTo>
                  <a:lnTo>
                    <a:pt x="15651" y="22862"/>
                  </a:lnTo>
                  <a:lnTo>
                    <a:pt x="5088" y="14715"/>
                  </a:lnTo>
                  <a:lnTo>
                    <a:pt x="4961" y="14618"/>
                  </a:lnTo>
                  <a:lnTo>
                    <a:pt x="4824" y="14530"/>
                  </a:lnTo>
                  <a:lnTo>
                    <a:pt x="4688" y="14443"/>
                  </a:lnTo>
                  <a:lnTo>
                    <a:pt x="4552" y="14374"/>
                  </a:lnTo>
                  <a:lnTo>
                    <a:pt x="4405" y="14306"/>
                  </a:lnTo>
                  <a:lnTo>
                    <a:pt x="4259" y="14248"/>
                  </a:lnTo>
                  <a:lnTo>
                    <a:pt x="4113" y="14199"/>
                  </a:lnTo>
                  <a:lnTo>
                    <a:pt x="3967" y="14160"/>
                  </a:lnTo>
                  <a:lnTo>
                    <a:pt x="3821" y="14121"/>
                  </a:lnTo>
                  <a:lnTo>
                    <a:pt x="3665" y="14092"/>
                  </a:lnTo>
                  <a:lnTo>
                    <a:pt x="3519" y="14072"/>
                  </a:lnTo>
                  <a:lnTo>
                    <a:pt x="3363" y="14063"/>
                  </a:lnTo>
                  <a:lnTo>
                    <a:pt x="3207" y="14053"/>
                  </a:lnTo>
                  <a:lnTo>
                    <a:pt x="3061" y="14053"/>
                  </a:lnTo>
                  <a:lnTo>
                    <a:pt x="2905" y="14063"/>
                  </a:lnTo>
                  <a:lnTo>
                    <a:pt x="2758" y="14082"/>
                  </a:lnTo>
                  <a:lnTo>
                    <a:pt x="2603" y="14102"/>
                  </a:lnTo>
                  <a:lnTo>
                    <a:pt x="2456" y="14131"/>
                  </a:lnTo>
                  <a:lnTo>
                    <a:pt x="2310" y="14170"/>
                  </a:lnTo>
                  <a:lnTo>
                    <a:pt x="2164" y="14218"/>
                  </a:lnTo>
                  <a:lnTo>
                    <a:pt x="2018" y="14267"/>
                  </a:lnTo>
                  <a:lnTo>
                    <a:pt x="1881" y="14326"/>
                  </a:lnTo>
                  <a:lnTo>
                    <a:pt x="1745" y="14394"/>
                  </a:lnTo>
                  <a:lnTo>
                    <a:pt x="1609" y="14462"/>
                  </a:lnTo>
                  <a:lnTo>
                    <a:pt x="1472" y="14540"/>
                  </a:lnTo>
                  <a:lnTo>
                    <a:pt x="1345" y="14628"/>
                  </a:lnTo>
                  <a:lnTo>
                    <a:pt x="1219" y="14715"/>
                  </a:lnTo>
                  <a:lnTo>
                    <a:pt x="1102" y="14823"/>
                  </a:lnTo>
                  <a:lnTo>
                    <a:pt x="975" y="14930"/>
                  </a:lnTo>
                  <a:lnTo>
                    <a:pt x="868" y="15037"/>
                  </a:lnTo>
                  <a:lnTo>
                    <a:pt x="761" y="15154"/>
                  </a:lnTo>
                  <a:lnTo>
                    <a:pt x="654" y="15281"/>
                  </a:lnTo>
                  <a:lnTo>
                    <a:pt x="556" y="15417"/>
                  </a:lnTo>
                  <a:lnTo>
                    <a:pt x="468" y="15554"/>
                  </a:lnTo>
                  <a:lnTo>
                    <a:pt x="390" y="15690"/>
                  </a:lnTo>
                  <a:lnTo>
                    <a:pt x="322" y="15826"/>
                  </a:lnTo>
                  <a:lnTo>
                    <a:pt x="254" y="15973"/>
                  </a:lnTo>
                  <a:lnTo>
                    <a:pt x="196" y="16119"/>
                  </a:lnTo>
                  <a:lnTo>
                    <a:pt x="147" y="16265"/>
                  </a:lnTo>
                  <a:lnTo>
                    <a:pt x="98" y="16411"/>
                  </a:lnTo>
                  <a:lnTo>
                    <a:pt x="69" y="16557"/>
                  </a:lnTo>
                  <a:lnTo>
                    <a:pt x="40" y="16713"/>
                  </a:lnTo>
                  <a:lnTo>
                    <a:pt x="20" y="16859"/>
                  </a:lnTo>
                  <a:lnTo>
                    <a:pt x="1" y="17015"/>
                  </a:lnTo>
                  <a:lnTo>
                    <a:pt x="1" y="17162"/>
                  </a:lnTo>
                  <a:lnTo>
                    <a:pt x="1" y="17317"/>
                  </a:lnTo>
                  <a:lnTo>
                    <a:pt x="10" y="17473"/>
                  </a:lnTo>
                  <a:lnTo>
                    <a:pt x="20" y="17620"/>
                  </a:lnTo>
                  <a:lnTo>
                    <a:pt x="49" y="17766"/>
                  </a:lnTo>
                  <a:lnTo>
                    <a:pt x="79" y="17922"/>
                  </a:lnTo>
                  <a:lnTo>
                    <a:pt x="118" y="18068"/>
                  </a:lnTo>
                  <a:lnTo>
                    <a:pt x="157" y="18214"/>
                  </a:lnTo>
                  <a:lnTo>
                    <a:pt x="205" y="18350"/>
                  </a:lnTo>
                  <a:lnTo>
                    <a:pt x="264" y="18497"/>
                  </a:lnTo>
                  <a:lnTo>
                    <a:pt x="332" y="18633"/>
                  </a:lnTo>
                  <a:lnTo>
                    <a:pt x="410" y="18769"/>
                  </a:lnTo>
                  <a:lnTo>
                    <a:pt x="488" y="18906"/>
                  </a:lnTo>
                  <a:lnTo>
                    <a:pt x="566" y="19033"/>
                  </a:lnTo>
                  <a:lnTo>
                    <a:pt x="663" y="19159"/>
                  </a:lnTo>
                  <a:lnTo>
                    <a:pt x="761" y="19276"/>
                  </a:lnTo>
                  <a:lnTo>
                    <a:pt x="868" y="19393"/>
                  </a:lnTo>
                  <a:lnTo>
                    <a:pt x="985" y="19510"/>
                  </a:lnTo>
                  <a:lnTo>
                    <a:pt x="1102" y="19617"/>
                  </a:lnTo>
                  <a:lnTo>
                    <a:pt x="1228" y="19715"/>
                  </a:lnTo>
                  <a:lnTo>
                    <a:pt x="12026" y="28047"/>
                  </a:lnTo>
                  <a:lnTo>
                    <a:pt x="12231" y="28203"/>
                  </a:lnTo>
                  <a:lnTo>
                    <a:pt x="12445" y="28349"/>
                  </a:lnTo>
                  <a:lnTo>
                    <a:pt x="12659" y="28476"/>
                  </a:lnTo>
                  <a:lnTo>
                    <a:pt x="12874" y="28602"/>
                  </a:lnTo>
                  <a:lnTo>
                    <a:pt x="13098" y="28710"/>
                  </a:lnTo>
                  <a:lnTo>
                    <a:pt x="13322" y="28817"/>
                  </a:lnTo>
                  <a:lnTo>
                    <a:pt x="13556" y="28904"/>
                  </a:lnTo>
                  <a:lnTo>
                    <a:pt x="13790" y="28992"/>
                  </a:lnTo>
                  <a:lnTo>
                    <a:pt x="14024" y="29060"/>
                  </a:lnTo>
                  <a:lnTo>
                    <a:pt x="14258" y="29129"/>
                  </a:lnTo>
                  <a:lnTo>
                    <a:pt x="14492" y="29177"/>
                  </a:lnTo>
                  <a:lnTo>
                    <a:pt x="14735" y="29226"/>
                  </a:lnTo>
                  <a:lnTo>
                    <a:pt x="14969" y="29255"/>
                  </a:lnTo>
                  <a:lnTo>
                    <a:pt x="15213" y="29284"/>
                  </a:lnTo>
                  <a:lnTo>
                    <a:pt x="15456" y="29294"/>
                  </a:lnTo>
                  <a:lnTo>
                    <a:pt x="15690" y="29304"/>
                  </a:lnTo>
                  <a:lnTo>
                    <a:pt x="16012" y="29294"/>
                  </a:lnTo>
                  <a:lnTo>
                    <a:pt x="16324" y="29265"/>
                  </a:lnTo>
                  <a:lnTo>
                    <a:pt x="16645" y="29226"/>
                  </a:lnTo>
                  <a:lnTo>
                    <a:pt x="16947" y="29168"/>
                  </a:lnTo>
                  <a:lnTo>
                    <a:pt x="17259" y="29099"/>
                  </a:lnTo>
                  <a:lnTo>
                    <a:pt x="17561" y="29002"/>
                  </a:lnTo>
                  <a:lnTo>
                    <a:pt x="17863" y="28895"/>
                  </a:lnTo>
                  <a:lnTo>
                    <a:pt x="18156" y="28778"/>
                  </a:lnTo>
                  <a:lnTo>
                    <a:pt x="18448" y="28641"/>
                  </a:lnTo>
                  <a:lnTo>
                    <a:pt x="18731" y="28485"/>
                  </a:lnTo>
                  <a:lnTo>
                    <a:pt x="19004" y="28310"/>
                  </a:lnTo>
                  <a:lnTo>
                    <a:pt x="19276" y="28125"/>
                  </a:lnTo>
                  <a:lnTo>
                    <a:pt x="19530" y="27920"/>
                  </a:lnTo>
                  <a:lnTo>
                    <a:pt x="19783" y="27706"/>
                  </a:lnTo>
                  <a:lnTo>
                    <a:pt x="20017" y="27472"/>
                  </a:lnTo>
                  <a:lnTo>
                    <a:pt x="20251" y="27228"/>
                  </a:lnTo>
                  <a:lnTo>
                    <a:pt x="39283" y="5233"/>
                  </a:lnTo>
                  <a:lnTo>
                    <a:pt x="39381" y="5107"/>
                  </a:lnTo>
                  <a:lnTo>
                    <a:pt x="39478" y="4980"/>
                  </a:lnTo>
                  <a:lnTo>
                    <a:pt x="39566" y="4844"/>
                  </a:lnTo>
                  <a:lnTo>
                    <a:pt x="39653" y="4707"/>
                  </a:lnTo>
                  <a:lnTo>
                    <a:pt x="39722" y="4571"/>
                  </a:lnTo>
                  <a:lnTo>
                    <a:pt x="39790" y="4425"/>
                  </a:lnTo>
                  <a:lnTo>
                    <a:pt x="39848" y="4288"/>
                  </a:lnTo>
                  <a:lnTo>
                    <a:pt x="39897" y="4142"/>
                  </a:lnTo>
                  <a:lnTo>
                    <a:pt x="39946" y="3986"/>
                  </a:lnTo>
                  <a:lnTo>
                    <a:pt x="39975" y="3840"/>
                  </a:lnTo>
                  <a:lnTo>
                    <a:pt x="40004" y="3694"/>
                  </a:lnTo>
                  <a:lnTo>
                    <a:pt x="40033" y="3538"/>
                  </a:lnTo>
                  <a:lnTo>
                    <a:pt x="40043" y="3392"/>
                  </a:lnTo>
                  <a:lnTo>
                    <a:pt x="40053" y="3236"/>
                  </a:lnTo>
                  <a:lnTo>
                    <a:pt x="40053" y="3090"/>
                  </a:lnTo>
                  <a:lnTo>
                    <a:pt x="40043" y="2934"/>
                  </a:lnTo>
                  <a:lnTo>
                    <a:pt x="40033" y="2787"/>
                  </a:lnTo>
                  <a:lnTo>
                    <a:pt x="40004" y="2632"/>
                  </a:lnTo>
                  <a:lnTo>
                    <a:pt x="39975" y="2485"/>
                  </a:lnTo>
                  <a:lnTo>
                    <a:pt x="39946" y="2339"/>
                  </a:lnTo>
                  <a:lnTo>
                    <a:pt x="39897" y="2193"/>
                  </a:lnTo>
                  <a:lnTo>
                    <a:pt x="39848" y="2047"/>
                  </a:lnTo>
                  <a:lnTo>
                    <a:pt x="39790" y="1901"/>
                  </a:lnTo>
                  <a:lnTo>
                    <a:pt x="39731" y="1764"/>
                  </a:lnTo>
                  <a:lnTo>
                    <a:pt x="39653" y="1628"/>
                  </a:lnTo>
                  <a:lnTo>
                    <a:pt x="39575" y="1491"/>
                  </a:lnTo>
                  <a:lnTo>
                    <a:pt x="39488" y="1365"/>
                  </a:lnTo>
                  <a:lnTo>
                    <a:pt x="39400" y="1238"/>
                  </a:lnTo>
                  <a:lnTo>
                    <a:pt x="39303" y="1111"/>
                  </a:lnTo>
                  <a:lnTo>
                    <a:pt x="39195" y="994"/>
                  </a:lnTo>
                  <a:lnTo>
                    <a:pt x="39078" y="877"/>
                  </a:lnTo>
                  <a:lnTo>
                    <a:pt x="38962" y="770"/>
                  </a:lnTo>
                  <a:lnTo>
                    <a:pt x="38835" y="663"/>
                  </a:lnTo>
                  <a:lnTo>
                    <a:pt x="38708" y="575"/>
                  </a:lnTo>
                  <a:lnTo>
                    <a:pt x="38572" y="488"/>
                  </a:lnTo>
                  <a:lnTo>
                    <a:pt x="38435" y="400"/>
                  </a:lnTo>
                  <a:lnTo>
                    <a:pt x="38299" y="332"/>
                  </a:lnTo>
                  <a:lnTo>
                    <a:pt x="38153" y="263"/>
                  </a:lnTo>
                  <a:lnTo>
                    <a:pt x="38016" y="205"/>
                  </a:lnTo>
                  <a:lnTo>
                    <a:pt x="37870" y="156"/>
                  </a:lnTo>
                  <a:lnTo>
                    <a:pt x="37724" y="108"/>
                  </a:lnTo>
                  <a:lnTo>
                    <a:pt x="37568" y="69"/>
                  </a:lnTo>
                  <a:lnTo>
                    <a:pt x="37422" y="39"/>
                  </a:lnTo>
                  <a:lnTo>
                    <a:pt x="37266" y="20"/>
                  </a:lnTo>
                  <a:lnTo>
                    <a:pt x="37120" y="10"/>
                  </a:lnTo>
                  <a:lnTo>
                    <a:pt x="36964" y="0"/>
                  </a:lnTo>
                  <a:close/>
                </a:path>
              </a:pathLst>
            </a:custGeom>
            <a:solidFill>
              <a:srgbClr val="F4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4"/>
          <p:cNvSpPr/>
          <p:nvPr/>
        </p:nvSpPr>
        <p:spPr>
          <a:xfrm>
            <a:off x="457200" y="1074925"/>
            <a:ext cx="5162400" cy="32538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1990850"/>
            <a:ext cx="2627700" cy="331800"/>
          </a:xfrm>
          <a:prstGeom prst="rect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0" y="1445775"/>
            <a:ext cx="26277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57200" y="1444100"/>
            <a:ext cx="217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Prantik Singh Chauhan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37300" y="1990850"/>
            <a:ext cx="2490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Bhavya Samhitha Mallineni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0" y="2535925"/>
            <a:ext cx="26277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" y="3626075"/>
            <a:ext cx="2627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Rajiya Proddatur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3081000"/>
            <a:ext cx="2627700" cy="331800"/>
          </a:xfrm>
          <a:prstGeom prst="rect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" y="3081000"/>
            <a:ext cx="2627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Neha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" y="2535925"/>
            <a:ext cx="2627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Rajiya Proddatur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0" y="3590250"/>
            <a:ext cx="26277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Swikriti Das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823450" y="1100900"/>
            <a:ext cx="174900" cy="2010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823450" y="2640313"/>
            <a:ext cx="174900" cy="1749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823450" y="4153638"/>
            <a:ext cx="174900" cy="2010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>
            <a:stCxn id="76" idx="4"/>
            <a:endCxn id="77" idx="0"/>
          </p:cNvCxnSpPr>
          <p:nvPr/>
        </p:nvCxnSpPr>
        <p:spPr>
          <a:xfrm>
            <a:off x="5910900" y="1301900"/>
            <a:ext cx="0" cy="1338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77" idx="4"/>
            <a:endCxn id="78" idx="0"/>
          </p:cNvCxnSpPr>
          <p:nvPr/>
        </p:nvCxnSpPr>
        <p:spPr>
          <a:xfrm>
            <a:off x="5910900" y="2815213"/>
            <a:ext cx="0" cy="1338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/>
        </p:nvSpPr>
        <p:spPr>
          <a:xfrm>
            <a:off x="304800" y="304800"/>
            <a:ext cx="3000000" cy="615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</a:t>
            </a:r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2800"/>
            <a:ext cx="8839204" cy="2740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/>
        </p:nvSpPr>
        <p:spPr>
          <a:xfrm>
            <a:off x="304800" y="304800"/>
            <a:ext cx="3000000" cy="615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 Tree</a:t>
            </a:r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 b="58896" l="0" r="0" t="0"/>
          <a:stretch/>
        </p:blipFill>
        <p:spPr>
          <a:xfrm>
            <a:off x="392200" y="1209125"/>
            <a:ext cx="8634952" cy="354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1001025" y="920400"/>
            <a:ext cx="3000000" cy="615600"/>
          </a:xfrm>
          <a:prstGeom prst="rect">
            <a:avLst/>
          </a:prstGeom>
          <a:solidFill>
            <a:srgbClr val="2B3252">
              <a:alpha val="2509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Individual Tree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148463" y="2808075"/>
            <a:ext cx="2183700" cy="2129700"/>
          </a:xfrm>
          <a:prstGeom prst="ellipse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2332233" y="1815847"/>
            <a:ext cx="2183700" cy="2129700"/>
          </a:xfrm>
          <a:prstGeom prst="ellipse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4628081" y="1171930"/>
            <a:ext cx="2183700" cy="2129700"/>
          </a:xfrm>
          <a:prstGeom prst="ellipse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6033300" y="3641950"/>
            <a:ext cx="3111000" cy="11886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5476725" y="3725051"/>
            <a:ext cx="916800" cy="10311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6811842" y="205713"/>
            <a:ext cx="2183700" cy="2190300"/>
          </a:xfrm>
          <a:prstGeom prst="ellipse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304800" y="304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Model Building</a:t>
            </a:r>
            <a:endParaRPr/>
          </a:p>
        </p:txBody>
      </p:sp>
      <p:grpSp>
        <p:nvGrpSpPr>
          <p:cNvPr id="251" name="Google Shape;251;p25"/>
          <p:cNvGrpSpPr/>
          <p:nvPr/>
        </p:nvGrpSpPr>
        <p:grpSpPr>
          <a:xfrm>
            <a:off x="382195" y="3689267"/>
            <a:ext cx="833883" cy="833874"/>
            <a:chOff x="783588" y="2074225"/>
            <a:chExt cx="1171513" cy="1171500"/>
          </a:xfrm>
        </p:grpSpPr>
        <p:sp>
          <p:nvSpPr>
            <p:cNvPr id="252" name="Google Shape;252;p2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3094954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5"/>
          <p:cNvGrpSpPr/>
          <p:nvPr/>
        </p:nvGrpSpPr>
        <p:grpSpPr>
          <a:xfrm>
            <a:off x="1216075" y="3793500"/>
            <a:ext cx="1265100" cy="625425"/>
            <a:chOff x="7280800" y="1413675"/>
            <a:chExt cx="1265100" cy="625425"/>
          </a:xfrm>
        </p:grpSpPr>
        <p:sp>
          <p:nvSpPr>
            <p:cNvPr id="255" name="Google Shape;255;p25"/>
            <p:cNvSpPr txBox="1"/>
            <p:nvPr/>
          </p:nvSpPr>
          <p:spPr>
            <a:xfrm>
              <a:off x="7364100" y="1413675"/>
              <a:ext cx="834000" cy="331800"/>
            </a:xfrm>
            <a:prstGeom prst="rect">
              <a:avLst/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6" name="Google Shape;256;p25"/>
            <p:cNvSpPr txBox="1"/>
            <p:nvPr/>
          </p:nvSpPr>
          <p:spPr>
            <a:xfrm>
              <a:off x="7280800" y="1755300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7" name="Google Shape;257;p25"/>
          <p:cNvGrpSpPr/>
          <p:nvPr/>
        </p:nvGrpSpPr>
        <p:grpSpPr>
          <a:xfrm>
            <a:off x="2539420" y="2808067"/>
            <a:ext cx="833883" cy="833874"/>
            <a:chOff x="783588" y="2074225"/>
            <a:chExt cx="1171513" cy="1171500"/>
          </a:xfrm>
        </p:grpSpPr>
        <p:sp>
          <p:nvSpPr>
            <p:cNvPr id="258" name="Google Shape;258;p2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2587321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25"/>
          <p:cNvGrpSpPr/>
          <p:nvPr/>
        </p:nvGrpSpPr>
        <p:grpSpPr>
          <a:xfrm>
            <a:off x="3373300" y="2912300"/>
            <a:ext cx="1265100" cy="625425"/>
            <a:chOff x="7280800" y="2532650"/>
            <a:chExt cx="1265100" cy="625425"/>
          </a:xfrm>
        </p:grpSpPr>
        <p:sp>
          <p:nvSpPr>
            <p:cNvPr id="261" name="Google Shape;261;p25"/>
            <p:cNvSpPr txBox="1"/>
            <p:nvPr/>
          </p:nvSpPr>
          <p:spPr>
            <a:xfrm>
              <a:off x="7364100" y="2532650"/>
              <a:ext cx="8340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81.32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" name="Google Shape;262;p25"/>
            <p:cNvSpPr txBox="1"/>
            <p:nvPr/>
          </p:nvSpPr>
          <p:spPr>
            <a:xfrm>
              <a:off x="7280800" y="2874275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25"/>
          <p:cNvGrpSpPr/>
          <p:nvPr/>
        </p:nvGrpSpPr>
        <p:grpSpPr>
          <a:xfrm>
            <a:off x="7045020" y="1171917"/>
            <a:ext cx="833883" cy="833874"/>
            <a:chOff x="783588" y="2074225"/>
            <a:chExt cx="1171513" cy="1171500"/>
          </a:xfrm>
        </p:grpSpPr>
        <p:sp>
          <p:nvSpPr>
            <p:cNvPr id="264" name="Google Shape;264;p2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3104895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25"/>
          <p:cNvGrpSpPr/>
          <p:nvPr/>
        </p:nvGrpSpPr>
        <p:grpSpPr>
          <a:xfrm>
            <a:off x="7878900" y="1276150"/>
            <a:ext cx="1265100" cy="625425"/>
            <a:chOff x="7280800" y="2532650"/>
            <a:chExt cx="1265100" cy="625425"/>
          </a:xfrm>
        </p:grpSpPr>
        <p:sp>
          <p:nvSpPr>
            <p:cNvPr id="267" name="Google Shape;267;p25"/>
            <p:cNvSpPr txBox="1"/>
            <p:nvPr/>
          </p:nvSpPr>
          <p:spPr>
            <a:xfrm>
              <a:off x="7364100" y="2532650"/>
              <a:ext cx="8340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8" name="Google Shape;268;p25"/>
            <p:cNvSpPr txBox="1"/>
            <p:nvPr/>
          </p:nvSpPr>
          <p:spPr>
            <a:xfrm>
              <a:off x="7280800" y="2874275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" name="Google Shape;269;p25"/>
          <p:cNvGrpSpPr/>
          <p:nvPr/>
        </p:nvGrpSpPr>
        <p:grpSpPr>
          <a:xfrm>
            <a:off x="4792220" y="2078417"/>
            <a:ext cx="833883" cy="833874"/>
            <a:chOff x="783588" y="2074225"/>
            <a:chExt cx="1171513" cy="1171500"/>
          </a:xfrm>
        </p:grpSpPr>
        <p:sp>
          <p:nvSpPr>
            <p:cNvPr id="270" name="Google Shape;270;p2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3250108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>
            <a:off x="5626100" y="2182650"/>
            <a:ext cx="1265100" cy="625425"/>
            <a:chOff x="7280800" y="1413675"/>
            <a:chExt cx="1265100" cy="625425"/>
          </a:xfrm>
        </p:grpSpPr>
        <p:sp>
          <p:nvSpPr>
            <p:cNvPr id="273" name="Google Shape;273;p25"/>
            <p:cNvSpPr txBox="1"/>
            <p:nvPr/>
          </p:nvSpPr>
          <p:spPr>
            <a:xfrm>
              <a:off x="7364100" y="1413675"/>
              <a:ext cx="916800" cy="331800"/>
            </a:xfrm>
            <a:prstGeom prst="rect">
              <a:avLst/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81.88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4" name="Google Shape;274;p25"/>
            <p:cNvSpPr txBox="1"/>
            <p:nvPr/>
          </p:nvSpPr>
          <p:spPr>
            <a:xfrm>
              <a:off x="7280800" y="1755300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5" name="Google Shape;275;p25"/>
          <p:cNvSpPr txBox="1"/>
          <p:nvPr/>
        </p:nvSpPr>
        <p:spPr>
          <a:xfrm>
            <a:off x="627275" y="3039324"/>
            <a:ext cx="1226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2811025" y="2189662"/>
            <a:ext cx="1226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5167425" y="1460012"/>
            <a:ext cx="1226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7124125" y="549000"/>
            <a:ext cx="1596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Neural Network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6522650" y="3958150"/>
            <a:ext cx="2302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Since, accuracy and prediction accuracy is high in Random Forest we use that as our final model.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457200" y="901450"/>
            <a:ext cx="2740800" cy="13866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201600" y="2011075"/>
            <a:ext cx="5480700" cy="7062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57200" y="2011001"/>
            <a:ext cx="2740800" cy="706200"/>
          </a:xfrm>
          <a:prstGeom prst="rect">
            <a:avLst/>
          </a:prstGeom>
          <a:solidFill>
            <a:srgbClr val="2B3252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1811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HRWorks Pvt Ltd</a:t>
            </a:r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>
            <a:off x="3238650" y="800847"/>
            <a:ext cx="2740800" cy="1210218"/>
            <a:chOff x="3279300" y="1102104"/>
            <a:chExt cx="2740800" cy="1066741"/>
          </a:xfrm>
        </p:grpSpPr>
        <p:sp>
          <p:nvSpPr>
            <p:cNvPr id="90" name="Google Shape;90;p15"/>
            <p:cNvSpPr txBox="1"/>
            <p:nvPr/>
          </p:nvSpPr>
          <p:spPr>
            <a:xfrm>
              <a:off x="3279300" y="1102104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About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3279300" y="1376545"/>
              <a:ext cx="27408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HRWorks Pvt Ltd is a Bangalore based  start-up based on end-to-end Talent Acquisition Solution.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p15"/>
          <p:cNvSpPr txBox="1"/>
          <p:nvPr/>
        </p:nvSpPr>
        <p:spPr>
          <a:xfrm>
            <a:off x="3201600" y="1936193"/>
            <a:ext cx="54807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organization spends tremendous amount of time and energy to recruit new talent. O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 of the major challenges for HR Works and its clients revolved around managing a quality workforce.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267750" y="3725825"/>
            <a:ext cx="26085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" name="Google Shape;94;p15"/>
          <p:cNvGrpSpPr/>
          <p:nvPr/>
        </p:nvGrpSpPr>
        <p:grpSpPr>
          <a:xfrm>
            <a:off x="457200" y="3394025"/>
            <a:ext cx="2585400" cy="1386500"/>
            <a:chOff x="457200" y="3394025"/>
            <a:chExt cx="2585400" cy="1386500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457200" y="339402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457200" y="3735625"/>
              <a:ext cx="2585400" cy="10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20124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6079800" y="815493"/>
            <a:ext cx="2841300" cy="1209132"/>
            <a:chOff x="6101400" y="1066213"/>
            <a:chExt cx="2841300" cy="1209132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6101400" y="1066213"/>
              <a:ext cx="1559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Challenges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6101400" y="1376545"/>
              <a:ext cx="2841300" cy="8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30% of the candidates who accept the job offer do not join the company which results in huge loss of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revenue and time.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2450988" y="2828771"/>
            <a:ext cx="1171513" cy="1171500"/>
            <a:chOff x="783588" y="2074225"/>
            <a:chExt cx="1171513" cy="1171500"/>
          </a:xfrm>
        </p:grpSpPr>
        <p:sp>
          <p:nvSpPr>
            <p:cNvPr id="101" name="Google Shape;101;p1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EF5455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43123" name="adj1"/>
                <a:gd fmla="val 14797516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5730163" y="2844113"/>
            <a:ext cx="1171513" cy="1171500"/>
            <a:chOff x="783588" y="2074225"/>
            <a:chExt cx="1171513" cy="1171500"/>
          </a:xfrm>
        </p:grpSpPr>
        <p:sp>
          <p:nvSpPr>
            <p:cNvPr id="104" name="Google Shape;104;p1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2B3252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4654040" name="adj1"/>
                <a:gd fmla="val 42724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/>
        </p:nvSpPr>
        <p:spPr>
          <a:xfrm>
            <a:off x="2211150" y="4074213"/>
            <a:ext cx="16512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</a:t>
            </a: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5490325" y="4074213"/>
            <a:ext cx="1651200" cy="580613"/>
            <a:chOff x="2577000" y="4106663"/>
            <a:chExt cx="1651200" cy="580613"/>
          </a:xfrm>
        </p:grpSpPr>
        <p:sp>
          <p:nvSpPr>
            <p:cNvPr id="108" name="Google Shape;108;p15"/>
            <p:cNvSpPr txBox="1"/>
            <p:nvPr/>
          </p:nvSpPr>
          <p:spPr>
            <a:xfrm>
              <a:off x="2577000" y="4106663"/>
              <a:ext cx="16512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2577000" y="4403475"/>
              <a:ext cx="16512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Not Joined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" name="Google Shape;110;p15"/>
          <p:cNvSpPr txBox="1"/>
          <p:nvPr/>
        </p:nvSpPr>
        <p:spPr>
          <a:xfrm>
            <a:off x="2211150" y="4371025"/>
            <a:ext cx="1651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oined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25" y="307075"/>
            <a:ext cx="2490374" cy="24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457200" y="4654825"/>
            <a:ext cx="8463900" cy="371400"/>
          </a:xfrm>
          <a:prstGeom prst="rect">
            <a:avLst/>
          </a:prstGeom>
          <a:solidFill>
            <a:srgbClr val="2B3252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highlight>
                <a:srgbClr val="41496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27350" y="4640425"/>
            <a:ext cx="84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HR works needs to find a unique solution that goes beyond  the process of HR management.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" y="1102500"/>
            <a:ext cx="3046200" cy="19791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Approach to the Problem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57050" y="1067525"/>
            <a:ext cx="30462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Our aim is to analyze the data and build the best model which can predict the likelihood of the candidate joining.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57200" y="3081600"/>
            <a:ext cx="29370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57200" y="3331276"/>
            <a:ext cx="3046200" cy="15150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If we can identify the candidates status in advance, then companies don’t have to waste their resources.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806650" y="1102500"/>
            <a:ext cx="5091000" cy="37437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6216075" y="1189575"/>
            <a:ext cx="271800" cy="35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216245" y="1260300"/>
            <a:ext cx="271800" cy="2298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990800" y="1189575"/>
            <a:ext cx="1559400" cy="807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Manipulation and Statistics</a:t>
            </a:r>
            <a:endParaRPr b="1" sz="1900">
              <a:solidFill>
                <a:srgbClr val="EF545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216750" y="1490100"/>
            <a:ext cx="1470000" cy="45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325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</a:t>
            </a:r>
            <a:endParaRPr sz="1800">
              <a:solidFill>
                <a:srgbClr val="2B3252"/>
              </a:solidFill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6216107" y="2058450"/>
            <a:ext cx="271800" cy="2298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216070" y="2856613"/>
            <a:ext cx="271800" cy="2298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216245" y="3597889"/>
            <a:ext cx="271800" cy="2298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 flipH="1" rot="10800000">
            <a:off x="4905575" y="1375575"/>
            <a:ext cx="1225800" cy="6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>
            <a:stCxn id="127" idx="1"/>
            <a:endCxn id="128" idx="6"/>
          </p:cNvCxnSpPr>
          <p:nvPr/>
        </p:nvCxnSpPr>
        <p:spPr>
          <a:xfrm flipH="1">
            <a:off x="6488050" y="1719450"/>
            <a:ext cx="728700" cy="4539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>
            <a:stCxn id="134" idx="1"/>
            <a:endCxn id="130" idx="6"/>
          </p:cNvCxnSpPr>
          <p:nvPr/>
        </p:nvCxnSpPr>
        <p:spPr>
          <a:xfrm flipH="1">
            <a:off x="6487950" y="3268175"/>
            <a:ext cx="1388700" cy="444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6"/>
          <p:cNvSpPr/>
          <p:nvPr/>
        </p:nvSpPr>
        <p:spPr>
          <a:xfrm>
            <a:off x="7876650" y="2656025"/>
            <a:ext cx="948300" cy="1224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325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Model Building</a:t>
            </a:r>
            <a:endParaRPr b="1" sz="1800">
              <a:solidFill>
                <a:srgbClr val="2B325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325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And ETL</a:t>
            </a:r>
            <a:endParaRPr b="1" sz="1800">
              <a:solidFill>
                <a:srgbClr val="2B325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976575" y="1903325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052738" y="1970850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976563" y="1970850"/>
            <a:ext cx="155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216245" y="4339176"/>
            <a:ext cx="271800" cy="2298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3908600" y="2381738"/>
            <a:ext cx="1087500" cy="45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EDA</a:t>
            </a:r>
            <a:endParaRPr sz="1800">
              <a:solidFill>
                <a:srgbClr val="EF5455"/>
              </a:solidFill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 rot="10800000">
            <a:off x="4554375" y="2594325"/>
            <a:ext cx="1775400" cy="363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6"/>
          <p:cNvSpPr/>
          <p:nvPr/>
        </p:nvSpPr>
        <p:spPr>
          <a:xfrm>
            <a:off x="3908600" y="3840000"/>
            <a:ext cx="2133000" cy="807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 and </a:t>
            </a:r>
            <a:endParaRPr b="1" sz="1800">
              <a:solidFill>
                <a:srgbClr val="EF545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deployment</a:t>
            </a:r>
            <a:endParaRPr sz="1800">
              <a:solidFill>
                <a:srgbClr val="EF5455"/>
              </a:solidFill>
            </a:endParaRPr>
          </a:p>
        </p:txBody>
      </p:sp>
      <p:cxnSp>
        <p:nvCxnSpPr>
          <p:cNvPr id="142" name="Google Shape;142;p16"/>
          <p:cNvCxnSpPr/>
          <p:nvPr/>
        </p:nvCxnSpPr>
        <p:spPr>
          <a:xfrm rot="10800000">
            <a:off x="5132175" y="4146450"/>
            <a:ext cx="1197600" cy="279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428550" y="982075"/>
            <a:ext cx="3907500" cy="17754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4807950" y="982075"/>
            <a:ext cx="3907500" cy="17754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377900" y="255150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Description and Analysis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428550" y="2956675"/>
            <a:ext cx="3907500" cy="17754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4807950" y="2956675"/>
            <a:ext cx="3907500" cy="17754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825" y="726550"/>
            <a:ext cx="2203134" cy="21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4884000" y="1309638"/>
            <a:ext cx="375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data set has all the information about candidates who were previously offered the job and their joining status.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consists of a mix of categorical and numerical data.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490325" y="3053950"/>
            <a:ext cx="36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Handling Missing Values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4924200" y="3053950"/>
            <a:ext cx="36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Handling Outliers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421925" y="3465825"/>
            <a:ext cx="39075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807950" y="3465825"/>
            <a:ext cx="39075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538175" y="3571325"/>
            <a:ext cx="3675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The data had missing values in Age and Offered band.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To missing values were managed by replacing them with median and mode respectively.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4924200" y="3547700"/>
            <a:ext cx="3675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Using Interquartile ranges (IQR)  we treated the outliers.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Higher outliers were treated to get it at  95 percentile value and Lower outliers were treated to get it at 5 percentile value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/>
        </p:nvSpPr>
        <p:spPr>
          <a:xfrm>
            <a:off x="174825" y="139325"/>
            <a:ext cx="4212300" cy="4836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Numerical </a:t>
            </a: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Data Analysis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6" y="878350"/>
            <a:ext cx="4851725" cy="36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8926" y="152400"/>
            <a:ext cx="3672673" cy="247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5">
            <a:alphaModFix/>
          </a:blip>
          <a:srcRect b="631" l="0" r="0" t="622"/>
          <a:stretch/>
        </p:blipFill>
        <p:spPr>
          <a:xfrm>
            <a:off x="5318925" y="2750650"/>
            <a:ext cx="3564476" cy="234058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/>
          <p:nvPr/>
        </p:nvSpPr>
        <p:spPr>
          <a:xfrm>
            <a:off x="486250" y="4518450"/>
            <a:ext cx="1985100" cy="483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533350" y="4560150"/>
            <a:ext cx="21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Correlation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174825" y="139325"/>
            <a:ext cx="4212300" cy="4836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Categorical Data Analysis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825" y="672025"/>
            <a:ext cx="3228450" cy="21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925" y="672025"/>
            <a:ext cx="3331675" cy="220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725" y="2881888"/>
            <a:ext cx="3331675" cy="22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9825" y="3033850"/>
            <a:ext cx="4020575" cy="18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689275" y="2872950"/>
            <a:ext cx="3309000" cy="1887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26" y="352363"/>
            <a:ext cx="3886199" cy="188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125" y="259700"/>
            <a:ext cx="3431873" cy="24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811" y="2738675"/>
            <a:ext cx="3873388" cy="23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/>
          <p:nvPr/>
        </p:nvSpPr>
        <p:spPr>
          <a:xfrm>
            <a:off x="580825" y="3369850"/>
            <a:ext cx="35259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721375" y="2872950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Transformation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829825" y="3536750"/>
            <a:ext cx="324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categorical data is converted to numerical data using label encoding and One-Hot encoding.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689275" y="2872950"/>
            <a:ext cx="3309000" cy="1887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580825" y="3369850"/>
            <a:ext cx="35259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721375" y="2969650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721375" y="3536750"/>
            <a:ext cx="3244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Data scaling rescales the features such that they have properties of standard normal distribution with mean of zero and a standard deviation of one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5221675" y="302925"/>
            <a:ext cx="3309000" cy="18876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5113225" y="799825"/>
            <a:ext cx="35259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5253775" y="399625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5253775" y="975638"/>
            <a:ext cx="3244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Feature Selection:- Statistical tests are used to select features that have strongest relationship with the output variable.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Feature Importance:- Gives the top important or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relevant features to the output feature.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75" y="482450"/>
            <a:ext cx="3960400" cy="1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4">
            <a:alphaModFix/>
          </a:blip>
          <a:srcRect b="18195" l="14892" r="25894" t="28553"/>
          <a:stretch/>
        </p:blipFill>
        <p:spPr>
          <a:xfrm>
            <a:off x="4482175" y="2571750"/>
            <a:ext cx="4481750" cy="226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/>
        </p:nvSpPr>
        <p:spPr>
          <a:xfrm>
            <a:off x="377900" y="28912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Algorithms and Model Building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3147248" y="2353287"/>
            <a:ext cx="2653500" cy="14988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601650" y="2810258"/>
            <a:ext cx="1137900" cy="639000"/>
          </a:xfrm>
          <a:prstGeom prst="roundRect">
            <a:avLst>
              <a:gd fmla="val 0" name="adj"/>
            </a:avLst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1919426" y="2810258"/>
            <a:ext cx="1137900" cy="639000"/>
          </a:xfrm>
          <a:prstGeom prst="roundRect">
            <a:avLst>
              <a:gd fmla="val 0" name="adj"/>
            </a:avLst>
          </a:prstGeom>
          <a:solidFill>
            <a:srgbClr val="414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Data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3237291" y="2810258"/>
            <a:ext cx="1137900" cy="639000"/>
          </a:xfrm>
          <a:prstGeom prst="roundRect">
            <a:avLst>
              <a:gd fmla="val 0" name="adj"/>
            </a:avLst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4555172" y="2810258"/>
            <a:ext cx="1137900" cy="639000"/>
          </a:xfrm>
          <a:prstGeom prst="roundRect">
            <a:avLst>
              <a:gd fmla="val 0" name="adj"/>
            </a:avLst>
          </a:prstGeom>
          <a:solidFill>
            <a:srgbClr val="414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Evaluation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4" name="Google Shape;214;p22"/>
          <p:cNvCxnSpPr>
            <a:stCxn id="210" idx="3"/>
            <a:endCxn id="211" idx="1"/>
          </p:cNvCxnSpPr>
          <p:nvPr/>
        </p:nvCxnSpPr>
        <p:spPr>
          <a:xfrm>
            <a:off x="1739550" y="3129758"/>
            <a:ext cx="180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2"/>
          <p:cNvCxnSpPr>
            <a:stCxn id="211" idx="3"/>
            <a:endCxn id="212" idx="1"/>
          </p:cNvCxnSpPr>
          <p:nvPr/>
        </p:nvCxnSpPr>
        <p:spPr>
          <a:xfrm>
            <a:off x="3057326" y="3129758"/>
            <a:ext cx="180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2"/>
          <p:cNvCxnSpPr>
            <a:stCxn id="212" idx="3"/>
            <a:endCxn id="213" idx="1"/>
          </p:cNvCxnSpPr>
          <p:nvPr/>
        </p:nvCxnSpPr>
        <p:spPr>
          <a:xfrm>
            <a:off x="4375191" y="3129758"/>
            <a:ext cx="180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2"/>
          <p:cNvSpPr/>
          <p:nvPr/>
        </p:nvSpPr>
        <p:spPr>
          <a:xfrm>
            <a:off x="1919426" y="1513150"/>
            <a:ext cx="1137900" cy="639000"/>
          </a:xfrm>
          <a:prstGeom prst="roundRect">
            <a:avLst>
              <a:gd fmla="val 0" name="adj"/>
            </a:avLst>
          </a:prstGeom>
          <a:solidFill>
            <a:srgbClr val="414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Testing </a:t>
            </a: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Data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8" name="Google Shape;218;p22"/>
          <p:cNvCxnSpPr>
            <a:stCxn id="210" idx="0"/>
            <a:endCxn id="217" idx="1"/>
          </p:cNvCxnSpPr>
          <p:nvPr/>
        </p:nvCxnSpPr>
        <p:spPr>
          <a:xfrm rot="-5400000">
            <a:off x="1056150" y="1947008"/>
            <a:ext cx="977700" cy="7488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2"/>
          <p:cNvCxnSpPr>
            <a:stCxn id="217" idx="3"/>
            <a:endCxn id="213" idx="0"/>
          </p:cNvCxnSpPr>
          <p:nvPr/>
        </p:nvCxnSpPr>
        <p:spPr>
          <a:xfrm>
            <a:off x="3057326" y="1832650"/>
            <a:ext cx="2066700" cy="9777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2"/>
          <p:cNvCxnSpPr>
            <a:stCxn id="213" idx="2"/>
            <a:endCxn id="212" idx="2"/>
          </p:cNvCxnSpPr>
          <p:nvPr/>
        </p:nvCxnSpPr>
        <p:spPr>
          <a:xfrm rot="5400000">
            <a:off x="4464872" y="2790608"/>
            <a:ext cx="600" cy="1317900"/>
          </a:xfrm>
          <a:prstGeom prst="bentConnector3">
            <a:avLst>
              <a:gd fmla="val 3968995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2"/>
          <p:cNvSpPr/>
          <p:nvPr/>
        </p:nvSpPr>
        <p:spPr>
          <a:xfrm>
            <a:off x="6735875" y="2640971"/>
            <a:ext cx="1670400" cy="977700"/>
          </a:xfrm>
          <a:prstGeom prst="roundRect">
            <a:avLst>
              <a:gd fmla="val 0" name="adj"/>
            </a:avLst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22" name="Google Shape;222;p22"/>
          <p:cNvCxnSpPr>
            <a:stCxn id="213" idx="3"/>
            <a:endCxn id="221" idx="1"/>
          </p:cNvCxnSpPr>
          <p:nvPr/>
        </p:nvCxnSpPr>
        <p:spPr>
          <a:xfrm>
            <a:off x="5693072" y="3129758"/>
            <a:ext cx="10428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2"/>
          <p:cNvSpPr/>
          <p:nvPr/>
        </p:nvSpPr>
        <p:spPr>
          <a:xfrm>
            <a:off x="6775325" y="1720753"/>
            <a:ext cx="1591500" cy="4314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Prediction</a:t>
            </a:r>
            <a:endParaRPr b="1"/>
          </a:p>
        </p:txBody>
      </p:sp>
      <p:sp>
        <p:nvSpPr>
          <p:cNvPr id="224" name="Google Shape;224;p22"/>
          <p:cNvSpPr/>
          <p:nvPr/>
        </p:nvSpPr>
        <p:spPr>
          <a:xfrm>
            <a:off x="6735875" y="4043875"/>
            <a:ext cx="1670400" cy="4314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Production Data</a:t>
            </a:r>
            <a:endParaRPr b="1"/>
          </a:p>
        </p:txBody>
      </p:sp>
      <p:cxnSp>
        <p:nvCxnSpPr>
          <p:cNvPr id="225" name="Google Shape;225;p22"/>
          <p:cNvCxnSpPr>
            <a:stCxn id="224" idx="0"/>
            <a:endCxn id="221" idx="2"/>
          </p:cNvCxnSpPr>
          <p:nvPr/>
        </p:nvCxnSpPr>
        <p:spPr>
          <a:xfrm rot="10800000">
            <a:off x="7571075" y="3618775"/>
            <a:ext cx="0" cy="425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2"/>
          <p:cNvCxnSpPr>
            <a:stCxn id="221" idx="0"/>
          </p:cNvCxnSpPr>
          <p:nvPr/>
        </p:nvCxnSpPr>
        <p:spPr>
          <a:xfrm rot="10800000">
            <a:off x="7571075" y="2139671"/>
            <a:ext cx="0" cy="501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odata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2B3252"/>
      </a:accent1>
      <a:accent2>
        <a:srgbClr val="EF5455"/>
      </a:accent2>
      <a:accent3>
        <a:srgbClr val="2B3252"/>
      </a:accent3>
      <a:accent4>
        <a:srgbClr val="EF5455"/>
      </a:accent4>
      <a:accent5>
        <a:srgbClr val="2B3252"/>
      </a:accent5>
      <a:accent6>
        <a:srgbClr val="EF545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