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D9122E-10F7-4D39-BBFD-EBC080765853}">
  <a:tblStyle styleId="{8BD9122E-10F7-4D39-BBFD-EBC0807658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3c46cfe92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3c46cfe92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5110aa01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5110aa01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5110aa0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5110aa0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5110aa0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5110aa0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5110aa0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5110aa0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4f8ac5b3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4f8ac5b3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4f8ac5b3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4f8ac5b3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4f8ac5b3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04f8ac5b3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2" name="Google Shape;4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3" name="Google Shape;4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/>
          <p:nvPr/>
        </p:nvSpPr>
        <p:spPr>
          <a:xfrm>
            <a:off x="1238300" y="354725"/>
            <a:ext cx="69339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INTEGRATED CAPSTONE PROJECT</a:t>
            </a:r>
            <a:r>
              <a:rPr b="1" lang="en" sz="37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37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Google Shape;469;p14"/>
          <p:cNvSpPr txBox="1"/>
          <p:nvPr/>
        </p:nvSpPr>
        <p:spPr>
          <a:xfrm>
            <a:off x="2611250" y="1014275"/>
            <a:ext cx="4188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 C GROUP 4</a:t>
            </a:r>
            <a:endParaRPr sz="2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3192050" y="1733025"/>
            <a:ext cx="3026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Point 3</a:t>
            </a:r>
            <a:endParaRPr sz="2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1" name="Google Shape;471;p14"/>
          <p:cNvGraphicFramePr/>
          <p:nvPr/>
        </p:nvGraphicFramePr>
        <p:xfrm>
          <a:off x="174438" y="27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{8BD9122E-10F7-4D39-BBFD-EBC080765853}</a:tableStyleId>
              </a:tblPr>
              <a:tblGrid>
                <a:gridCol w="1763625"/>
                <a:gridCol w="1763625"/>
                <a:gridCol w="1763625"/>
                <a:gridCol w="1763625"/>
                <a:gridCol w="1763625"/>
              </a:tblGrid>
              <a:tr h="67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Bhavya Samhitha Mallineni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Rajiya Proddatur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Neha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Swikriti Das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Prantik Singh Chauhan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2.1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2.2 :- Data Transformation, Feature Engineering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Task 2.2:- Missing value treatment, Outlier treatment, Data Analysis and data scaling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Task 2.3:- Visualization using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Power BI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Task 2.3:- Visualization using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Power BI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2.4:- Model Building using ML Algorithms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32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type="title"/>
          </p:nvPr>
        </p:nvSpPr>
        <p:spPr>
          <a:xfrm>
            <a:off x="1262050" y="0"/>
            <a:ext cx="6996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124D"/>
                </a:solidFill>
              </a:rPr>
              <a:t>TASK 3.1 (Data Analysis using Big Data Tools)</a:t>
            </a:r>
            <a:endParaRPr/>
          </a:p>
        </p:txBody>
      </p:sp>
      <p:sp>
        <p:nvSpPr>
          <p:cNvPr id="477" name="Google Shape;477;p15"/>
          <p:cNvSpPr txBox="1"/>
          <p:nvPr>
            <p:ph idx="1" type="body"/>
          </p:nvPr>
        </p:nvSpPr>
        <p:spPr>
          <a:xfrm>
            <a:off x="0" y="557900"/>
            <a:ext cx="91440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Loading of the data from CSV files to Pyspark dataframes.</a:t>
            </a:r>
            <a:endParaRPr sz="1400"/>
          </a:p>
        </p:txBody>
      </p:sp>
      <p:pic>
        <p:nvPicPr>
          <p:cNvPr id="478" name="Google Shape;4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00" y="1277000"/>
            <a:ext cx="3956151" cy="80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97" y="3126675"/>
            <a:ext cx="3873001" cy="10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5" y="1057600"/>
            <a:ext cx="4790801" cy="33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idx="1" type="body"/>
          </p:nvPr>
        </p:nvSpPr>
        <p:spPr>
          <a:xfrm>
            <a:off x="53800" y="54275"/>
            <a:ext cx="90333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Checking the missing values</a:t>
            </a:r>
            <a:endParaRPr sz="1200"/>
          </a:p>
        </p:txBody>
      </p:sp>
      <p:pic>
        <p:nvPicPr>
          <p:cNvPr id="486" name="Google Shape;4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50" y="2392775"/>
            <a:ext cx="7100799" cy="189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050" y="624194"/>
            <a:ext cx="7100802" cy="152095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6"/>
          <p:cNvSpPr txBox="1"/>
          <p:nvPr/>
        </p:nvSpPr>
        <p:spPr>
          <a:xfrm>
            <a:off x="1414675" y="2068825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Treating the missing values for the column Offered Band and 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85950" y="86425"/>
            <a:ext cx="90579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Storing the data into hive tables</a:t>
            </a:r>
            <a:endParaRPr/>
          </a:p>
        </p:txBody>
      </p:sp>
      <p:pic>
        <p:nvPicPr>
          <p:cNvPr id="494" name="Google Shape;4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2548"/>
            <a:ext cx="9144000" cy="153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idx="1" type="body"/>
          </p:nvPr>
        </p:nvSpPr>
        <p:spPr>
          <a:xfrm>
            <a:off x="0" y="0"/>
            <a:ext cx="2730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pic>
        <p:nvPicPr>
          <p:cNvPr id="500" name="Google Shape;500;p18"/>
          <p:cNvPicPr preferRelativeResize="0"/>
          <p:nvPr/>
        </p:nvPicPr>
        <p:blipFill rotWithShape="1">
          <a:blip r:embed="rId3">
            <a:alphaModFix/>
          </a:blip>
          <a:srcRect b="0" l="0" r="18026" t="0"/>
          <a:stretch/>
        </p:blipFill>
        <p:spPr>
          <a:xfrm>
            <a:off x="2616975" y="3068175"/>
            <a:ext cx="6379026" cy="13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8"/>
          <p:cNvPicPr preferRelativeResize="0"/>
          <p:nvPr/>
        </p:nvPicPr>
        <p:blipFill rotWithShape="1">
          <a:blip r:embed="rId4">
            <a:alphaModFix/>
          </a:blip>
          <a:srcRect b="0" l="0" r="28622" t="0"/>
          <a:stretch/>
        </p:blipFill>
        <p:spPr>
          <a:xfrm>
            <a:off x="2469375" y="1836650"/>
            <a:ext cx="6526624" cy="10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8"/>
          <p:cNvPicPr preferRelativeResize="0"/>
          <p:nvPr/>
        </p:nvPicPr>
        <p:blipFill rotWithShape="1">
          <a:blip r:embed="rId5">
            <a:alphaModFix/>
          </a:blip>
          <a:srcRect b="0" l="0" r="28627" t="0"/>
          <a:stretch/>
        </p:blipFill>
        <p:spPr>
          <a:xfrm>
            <a:off x="2469375" y="351425"/>
            <a:ext cx="6526626" cy="10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 txBox="1"/>
          <p:nvPr/>
        </p:nvSpPr>
        <p:spPr>
          <a:xfrm>
            <a:off x="756475" y="681913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Forest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4" name="Google Shape;504;p18"/>
          <p:cNvSpPr txBox="1"/>
          <p:nvPr/>
        </p:nvSpPr>
        <p:spPr>
          <a:xfrm>
            <a:off x="756475" y="1900163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5" name="Google Shape;505;p18"/>
          <p:cNvSpPr txBox="1"/>
          <p:nvPr/>
        </p:nvSpPr>
        <p:spPr>
          <a:xfrm>
            <a:off x="756475" y="3379213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124D"/>
                </a:solidFill>
              </a:rPr>
              <a:t>TASK 3.2 (Data Analysis on Cloud)</a:t>
            </a:r>
            <a:endParaRPr/>
          </a:p>
        </p:txBody>
      </p:sp>
      <p:sp>
        <p:nvSpPr>
          <p:cNvPr id="511" name="Google Shape;511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124D"/>
                </a:solidFill>
              </a:rPr>
              <a:t>TASK 3.3 (Deployment of Model </a:t>
            </a:r>
            <a:r>
              <a:rPr lang="en" sz="2700">
                <a:solidFill>
                  <a:srgbClr val="20124D"/>
                </a:solidFill>
              </a:rPr>
              <a:t>using</a:t>
            </a:r>
            <a:r>
              <a:rPr lang="en" sz="2700">
                <a:solidFill>
                  <a:srgbClr val="20124D"/>
                </a:solidFill>
              </a:rPr>
              <a:t> Flask)</a:t>
            </a:r>
            <a:endParaRPr/>
          </a:p>
        </p:txBody>
      </p:sp>
      <p:sp>
        <p:nvSpPr>
          <p:cNvPr id="517" name="Google Shape;517;p20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75" y="611500"/>
            <a:ext cx="7059177" cy="35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00" y="587450"/>
            <a:ext cx="7175848" cy="35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