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D045-5CC9-46A7-AEF0-39BF6BD5C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B657-D0B1-4F99-AE03-A2908442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857D-7E1E-4852-90A9-E3856D78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A131-1BE7-4509-9E16-8D01AEEF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BEEB-EA56-4FEE-AB90-AF5F0320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2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1DE-B45F-40A3-BFE4-DD3B0246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6EBF9-0414-4430-B5D7-471D189E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77FC-0608-4D25-8E40-051A014F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F658-99B9-4E48-A65F-3D62CBED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4E8F-A79E-464D-B224-8375FC41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5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751CE-A3EA-4566-BE02-BA03A0D3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95B9C-2B32-4128-BEBC-B9B12BC5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42A3-8211-4C69-97A4-C5431723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09BF-5DA5-406B-9A36-184149AC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A28F-E89C-466A-90C7-0596ED75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2326-569D-48E5-88F1-EA7FA5B8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5E12-C333-41CD-843E-4F591B4E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2369-9A6E-48D7-AC56-16B035F6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10F6-3B0A-44F2-A115-5266A23D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4E43-7BF2-4046-912B-908C0380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2C12-C05F-4C26-BBDD-9DA69A0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2DAA-B282-4E69-B77D-FFE3450B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D47A-4DCB-4536-8C0A-C592E4ED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3F66-84AE-44D7-A850-C0949365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4563-DC20-41E2-A2FB-52F22252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70C6-5890-4FCE-B73B-8827C11E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5B58-CDAE-4F3D-AB19-2C0FAB2A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C3F81-44CA-4880-8254-E591EC3F4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BD42-EE1C-4CB6-AEA0-DC20916D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26904-3CF4-4D71-887C-56B39EC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8FC8A-499F-46E3-B757-D04629C8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8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026-B61A-4CFE-B402-E7748654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1EB7-A87C-48B9-8240-75D4E3E8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0402-1A0F-4184-AAEF-0E50F1FAC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C673B-DAE5-4826-AD5B-8615F0CA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7C4EC-4C52-4DDF-A80A-5E84E6AF4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49973-76C9-42D7-8D7F-F188E28D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FE29C-0EA4-4183-84AB-7BC1AF57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C43F1-C177-4936-95EA-7DB2235B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0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C13F-1C52-4C51-BE4F-6140DE66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14B9-05BD-40CC-AAEF-0317674E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87BB7-96D8-4E14-AB52-E9556352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2BE8D-BEB6-4289-9015-E007BC3F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643EA-9528-4571-93D6-D7BE51D2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68E43-9305-4B9E-8888-7915EEE0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75633-6031-4A02-9A01-606AB3A0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7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E139-2C82-4804-B44A-BD34600A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7DA1-8308-4785-BE73-44C0816A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38E87-DAA3-43C6-A71C-4C5AA939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DBF40-6A92-45D0-9119-40D8036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37299-11AC-4B3B-A6BF-0330580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FEE71-14D9-45FD-BF8D-79F1C8FA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54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B029-056A-4555-80E7-75DCAE46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66408-EB2C-41FA-B221-C165CE984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B4017-65AB-43B8-9A6B-724A1D82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202EA-AD53-4291-97DC-AF71928E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74D4F-AC6B-437A-B36C-70416DF3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9A77F-AF49-406A-9A84-AB58783D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1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6E7F3-EA3D-44E6-9FA0-E79CFB3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D07C-AECB-48EE-98D4-69C0BEDEC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0AF2-BB1D-4C06-B459-B9405EBF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FB19-8101-42D5-9AEE-B6472294B6FC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F795-B3EF-4E33-BD0A-B52B4C1E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2EA2-C5B6-4842-918F-ADD9A63FC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A6CA-2FCE-4A2A-A305-A768FB467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8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CB512-088B-47E6-ADA2-AB1C8476DEE7}"/>
              </a:ext>
            </a:extLst>
          </p:cNvPr>
          <p:cNvSpPr/>
          <p:nvPr/>
        </p:nvSpPr>
        <p:spPr>
          <a:xfrm>
            <a:off x="4730038" y="1301250"/>
            <a:ext cx="6978054" cy="13194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DOCUMENT VALIDATION SYSTEM</a:t>
            </a:r>
          </a:p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19CSE440 – BIOMETRICS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2B554D-5E5E-4BF3-B310-088F5515C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60325"/>
              </p:ext>
            </p:extLst>
          </p:nvPr>
        </p:nvGraphicFramePr>
        <p:xfrm>
          <a:off x="4730037" y="2620652"/>
          <a:ext cx="697805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89027">
                  <a:extLst>
                    <a:ext uri="{9D8B030D-6E8A-4147-A177-3AD203B41FA5}">
                      <a16:colId xmlns:a16="http://schemas.microsoft.com/office/drawing/2014/main" val="3445799631"/>
                    </a:ext>
                  </a:extLst>
                </a:gridCol>
                <a:gridCol w="3489027">
                  <a:extLst>
                    <a:ext uri="{9D8B030D-6E8A-4147-A177-3AD203B41FA5}">
                      <a16:colId xmlns:a16="http://schemas.microsoft.com/office/drawing/2014/main" val="202328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8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Addepalli</a:t>
                      </a:r>
                      <a:r>
                        <a:rPr lang="en-US" b="1" dirty="0"/>
                        <a:t> Satya Hemanth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CB.EN.U4CSE19405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Arvindram 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CB.EN.U4CSE19411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4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Karan 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CB.EN.U4CSE19428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Kolagani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Venkata Sai Pavan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CB.EN.U4CSE19431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6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Matam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Bhavya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CB.EN.U4CSE19438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 Gnana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Harshavardhan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CB.EN.U4CSE19447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2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BE0832-4133-4461-9C2E-1D37E922A39E}"/>
              </a:ext>
            </a:extLst>
          </p:cNvPr>
          <p:cNvSpPr/>
          <p:nvPr/>
        </p:nvSpPr>
        <p:spPr>
          <a:xfrm>
            <a:off x="787940" y="515566"/>
            <a:ext cx="10651788" cy="5778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635546-B50B-4AFB-A69E-D47BEAC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515566"/>
            <a:ext cx="1061612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8E6E5-A233-4096-81B8-068E6A2E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841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 scenario where we need to test the authenticity of a document written by an individual.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Our goal is to use fingerprint and signature as metrics for validation. The fingerprint and signature of the user are obtained and the images are cross-verified with existing model to verify them. 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results which fall within our threshold are deemed authentic and those with similarity out of range of our threshold are deemed forged. </a:t>
            </a:r>
          </a:p>
        </p:txBody>
      </p:sp>
    </p:spTree>
    <p:extLst>
      <p:ext uri="{BB962C8B-B14F-4D97-AF65-F5344CB8AC3E}">
        <p14:creationId xmlns:p14="http://schemas.microsoft.com/office/powerpoint/2010/main" val="4242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BE0832-4133-4461-9C2E-1D37E922A39E}"/>
              </a:ext>
            </a:extLst>
          </p:cNvPr>
          <p:cNvSpPr/>
          <p:nvPr/>
        </p:nvSpPr>
        <p:spPr>
          <a:xfrm>
            <a:off x="787940" y="515566"/>
            <a:ext cx="10651788" cy="5778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635546-B50B-4AFB-A69E-D47BEAC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515566"/>
            <a:ext cx="1061612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Model Building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8E6E5-A233-4096-81B8-068E6A2E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84112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model will be trained with datasets of fingerprint and signature.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Image processing and machine learning techniques are used to extract and process these data to tune our model.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After completion of the model, it will be tested to verify our results.</a:t>
            </a:r>
          </a:p>
        </p:txBody>
      </p:sp>
    </p:spTree>
    <p:extLst>
      <p:ext uri="{BB962C8B-B14F-4D97-AF65-F5344CB8AC3E}">
        <p14:creationId xmlns:p14="http://schemas.microsoft.com/office/powerpoint/2010/main" val="117286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BE0832-4133-4461-9C2E-1D37E922A39E}"/>
              </a:ext>
            </a:extLst>
          </p:cNvPr>
          <p:cNvSpPr/>
          <p:nvPr/>
        </p:nvSpPr>
        <p:spPr>
          <a:xfrm>
            <a:off x="787940" y="515566"/>
            <a:ext cx="10651788" cy="5778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635546-B50B-4AFB-A69E-D47BEAC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515566"/>
            <a:ext cx="1061612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General Procedure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8E6E5-A233-4096-81B8-068E6A2E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84112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F8D0EFA-A4E3-4C32-B51A-69E6E3A0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72" y="1944708"/>
            <a:ext cx="10227723" cy="39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BE0832-4133-4461-9C2E-1D37E922A39E}"/>
              </a:ext>
            </a:extLst>
          </p:cNvPr>
          <p:cNvSpPr/>
          <p:nvPr/>
        </p:nvSpPr>
        <p:spPr>
          <a:xfrm>
            <a:off x="787940" y="515566"/>
            <a:ext cx="10651788" cy="5778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635546-B50B-4AFB-A69E-D47BEAC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515566"/>
            <a:ext cx="1061612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Datasets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8E6E5-A233-4096-81B8-068E6A2E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84112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Fingerprint dataset link: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https://www.kaggle.com/ruizgara/socofing/download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Cornell University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Signature dataset link: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https://www.kaggle.com/robinreni/signature-verification-dataset/download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 ICDAR 2011 Signature Dataset</a:t>
            </a:r>
          </a:p>
        </p:txBody>
      </p:sp>
    </p:spTree>
    <p:extLst>
      <p:ext uri="{BB962C8B-B14F-4D97-AF65-F5344CB8AC3E}">
        <p14:creationId xmlns:p14="http://schemas.microsoft.com/office/powerpoint/2010/main" val="357155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BE0832-4133-4461-9C2E-1D37E922A39E}"/>
              </a:ext>
            </a:extLst>
          </p:cNvPr>
          <p:cNvSpPr/>
          <p:nvPr/>
        </p:nvSpPr>
        <p:spPr>
          <a:xfrm>
            <a:off x="787940" y="515566"/>
            <a:ext cx="10651788" cy="5778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635546-B50B-4AFB-A69E-D47BEAC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515566"/>
            <a:ext cx="1061612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Tools and 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48E6E5-A233-4096-81B8-068E6A2E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84112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Pandas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NumPy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OpenCV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PyTorch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TensorFlow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Visual Studio Code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309150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241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 Statement</vt:lpstr>
      <vt:lpstr>Model Building</vt:lpstr>
      <vt:lpstr>General Procedure</vt:lpstr>
      <vt:lpstr>Datasets Used</vt:lpstr>
      <vt:lpstr>Tools and software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MS</dc:creator>
  <cp:lastModifiedBy> </cp:lastModifiedBy>
  <cp:revision>38</cp:revision>
  <dcterms:created xsi:type="dcterms:W3CDTF">2022-02-05T06:15:17Z</dcterms:created>
  <dcterms:modified xsi:type="dcterms:W3CDTF">2022-02-06T19:27:54Z</dcterms:modified>
</cp:coreProperties>
</file>