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5" r:id="rId1"/>
  </p:sldMasterIdLst>
  <p:notesMasterIdLst>
    <p:notesMasterId r:id="rId15"/>
  </p:notesMasterIdLst>
  <p:sldIdLst>
    <p:sldId id="256" r:id="rId2"/>
    <p:sldId id="257" r:id="rId3"/>
    <p:sldId id="270" r:id="rId4"/>
    <p:sldId id="260" r:id="rId5"/>
    <p:sldId id="261" r:id="rId6"/>
    <p:sldId id="266" r:id="rId7"/>
    <p:sldId id="263" r:id="rId8"/>
    <p:sldId id="264" r:id="rId9"/>
    <p:sldId id="267" r:id="rId10"/>
    <p:sldId id="265" r:id="rId11"/>
    <p:sldId id="268" r:id="rId12"/>
    <p:sldId id="272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3" autoAdjust="0"/>
  </p:normalViewPr>
  <p:slideViewPr>
    <p:cSldViewPr>
      <p:cViewPr varScale="1">
        <p:scale>
          <a:sx n="57" d="100"/>
          <a:sy n="57" d="100"/>
        </p:scale>
        <p:origin x="992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ya Sri" userId="487306b506272dd9" providerId="LiveId" clId="{11528950-F677-4485-BE0D-346E48EB34E5}"/>
    <pc:docChg chg="custSel addSld modSld">
      <pc:chgData name="Bhavya Sri" userId="487306b506272dd9" providerId="LiveId" clId="{11528950-F677-4485-BE0D-346E48EB34E5}" dt="2024-06-13T06:09:14.158" v="51"/>
      <pc:docMkLst>
        <pc:docMk/>
      </pc:docMkLst>
      <pc:sldChg chg="modSp mod">
        <pc:chgData name="Bhavya Sri" userId="487306b506272dd9" providerId="LiveId" clId="{11528950-F677-4485-BE0D-346E48EB34E5}" dt="2024-06-13T05:54:15.953" v="26" actId="20577"/>
        <pc:sldMkLst>
          <pc:docMk/>
          <pc:sldMk cId="0" sldId="256"/>
        </pc:sldMkLst>
        <pc:spChg chg="mod">
          <ac:chgData name="Bhavya Sri" userId="487306b506272dd9" providerId="LiveId" clId="{11528950-F677-4485-BE0D-346E48EB34E5}" dt="2024-06-13T05:53:47.095" v="15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Bhavya Sri" userId="487306b506272dd9" providerId="LiveId" clId="{11528950-F677-4485-BE0D-346E48EB34E5}" dt="2024-06-13T05:54:15.953" v="26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new mod">
        <pc:chgData name="Bhavya Sri" userId="487306b506272dd9" providerId="LiveId" clId="{11528950-F677-4485-BE0D-346E48EB34E5}" dt="2024-06-13T06:09:14.158" v="51"/>
        <pc:sldMkLst>
          <pc:docMk/>
          <pc:sldMk cId="2464924735" sldId="272"/>
        </pc:sldMkLst>
        <pc:spChg chg="mod">
          <ac:chgData name="Bhavya Sri" userId="487306b506272dd9" providerId="LiveId" clId="{11528950-F677-4485-BE0D-346E48EB34E5}" dt="2024-06-13T06:04:51.280" v="41" actId="20577"/>
          <ac:spMkLst>
            <pc:docMk/>
            <pc:sldMk cId="2464924735" sldId="272"/>
            <ac:spMk id="2" creationId="{DAF48E29-B71F-8836-B4F6-D440CA3F7F1B}"/>
          </ac:spMkLst>
        </pc:spChg>
        <pc:spChg chg="mod">
          <ac:chgData name="Bhavya Sri" userId="487306b506272dd9" providerId="LiveId" clId="{11528950-F677-4485-BE0D-346E48EB34E5}" dt="2024-06-13T06:09:07.890" v="49" actId="12"/>
          <ac:spMkLst>
            <pc:docMk/>
            <pc:sldMk cId="2464924735" sldId="272"/>
            <ac:spMk id="3" creationId="{6C8405AA-B8F8-D742-0B22-E460729061B6}"/>
          </ac:spMkLst>
        </pc:spChg>
        <pc:spChg chg="add del mod">
          <ac:chgData name="Bhavya Sri" userId="487306b506272dd9" providerId="LiveId" clId="{11528950-F677-4485-BE0D-346E48EB34E5}" dt="2024-06-13T06:09:14.158" v="51"/>
          <ac:spMkLst>
            <pc:docMk/>
            <pc:sldMk cId="2464924735" sldId="272"/>
            <ac:spMk id="5" creationId="{FC35176C-A8B1-AFBA-5210-D4A20BBA06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3748E-F78E-433F-93C3-1453053BBA67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3B9B5-38F4-4DE7-8754-0C55A2062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88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3B9B5-38F4-4DE7-8754-0C55A20622A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73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7971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8505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0117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84899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89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0527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6208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96225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2711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3613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547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8808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1930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7605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94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2794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8697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13252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144137" y="304800"/>
            <a:ext cx="11734800" cy="2619948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lnSpc>
                <a:spcPct val="150000"/>
              </a:lnSpc>
              <a:spcBef>
                <a:spcPts val="130"/>
              </a:spcBef>
            </a:pPr>
            <a:r>
              <a:rPr lang="en-US" sz="6000" spc="15" dirty="0">
                <a:latin typeface="Sitka Display Semibold" pitchFamily="2" charset="0"/>
                <a:cs typeface="Times New Roman"/>
              </a:rPr>
              <a:t>                  </a:t>
            </a:r>
            <a:r>
              <a:rPr lang="en-US" sz="5400" spc="15" dirty="0">
                <a:solidFill>
                  <a:srgbClr val="00B0F0"/>
                </a:solidFill>
                <a:latin typeface="Sitka Display Semibold" pitchFamily="2" charset="0"/>
                <a:cs typeface="Times New Roman"/>
              </a:rPr>
              <a:t> </a:t>
            </a:r>
            <a:r>
              <a:rPr lang="en-US" sz="6000" spc="15" dirty="0">
                <a:latin typeface="Sitka Display Semibold" pitchFamily="2" charset="0"/>
                <a:cs typeface="Times New Roman"/>
              </a:rPr>
              <a:t>    </a:t>
            </a:r>
            <a:br>
              <a:rPr lang="en-US" sz="6000" spc="15" dirty="0">
                <a:latin typeface="Sitka Display Semibold" pitchFamily="2" charset="0"/>
                <a:cs typeface="Times New Roman"/>
              </a:rPr>
            </a:br>
            <a:r>
              <a:rPr lang="en-US" sz="6000" spc="15" dirty="0" err="1">
                <a:latin typeface="Sitka Display Semibold" pitchFamily="2" charset="0"/>
                <a:cs typeface="Times New Roman"/>
              </a:rPr>
              <a:t>BhavyaSri</a:t>
            </a:r>
            <a:r>
              <a:rPr lang="en-US" sz="6000" spc="15" dirty="0">
                <a:latin typeface="Sitka Display Semibold" pitchFamily="2" charset="0"/>
                <a:cs typeface="Times New Roman"/>
              </a:rPr>
              <a:t> Dadi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228600" y="771388"/>
            <a:ext cx="4648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4000" b="1" spc="-16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</a:t>
            </a:r>
            <a:r>
              <a:rPr lang="en-US" sz="4000" b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ect By</a:t>
            </a:r>
            <a:endParaRPr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-381000"/>
            <a:ext cx="4953000" cy="1336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5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5400" spc="-4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54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5400" spc="-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5400" spc="-40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5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1FC13-DBEC-5047-699B-37423C8247C7}"/>
              </a:ext>
            </a:extLst>
          </p:cNvPr>
          <p:cNvSpPr txBox="1"/>
          <p:nvPr/>
        </p:nvSpPr>
        <p:spPr>
          <a:xfrm>
            <a:off x="152400" y="930504"/>
            <a:ext cx="1051560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9D1-2A30-225C-2B33-EEA38EE4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10668000" cy="6001643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Enhanced_Security_Posture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US" sz="2400" b="0" dirty="0">
                <a:solidFill>
                  <a:schemeClr val="tx1"/>
                </a:solidFill>
                <a:latin typeface="Times New Roman"/>
                <a:cs typeface="Times New Roman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solidFill>
                  <a:srgbClr val="00B0F0"/>
                </a:solidFill>
                <a:latin typeface="Times New Roman"/>
                <a:cs typeface="Times New Roman"/>
              </a:rPr>
              <a:t>Case</a:t>
            </a:r>
            <a:r>
              <a:rPr lang="en-US" sz="2800" u="sng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US" sz="3200" u="sng" dirty="0">
                <a:solidFill>
                  <a:srgbClr val="00B0F0"/>
                </a:solidFill>
                <a:latin typeface="Times New Roman"/>
                <a:cs typeface="Times New Roman"/>
              </a:rPr>
              <a:t>Studies</a:t>
            </a:r>
            <a:r>
              <a:rPr lang="en-US" sz="2800" u="sng" dirty="0">
                <a:solidFill>
                  <a:srgbClr val="00B0F0"/>
                </a:solidFill>
                <a:latin typeface="Times New Roman"/>
                <a:cs typeface="Times New Roman"/>
              </a:rPr>
              <a:t>:</a:t>
            </a:r>
            <a:endParaRPr lang="en-US" u="sng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9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8E29-B71F-8836-B4F6-D440CA3F7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link: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405AA-B8F8-D742-0B22-E46072906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https://github.com/BhavyaSriDadi/keylogger-project.git</a:t>
            </a:r>
          </a:p>
        </p:txBody>
      </p:sp>
    </p:spTree>
    <p:extLst>
      <p:ext uri="{BB962C8B-B14F-4D97-AF65-F5344CB8AC3E}">
        <p14:creationId xmlns:p14="http://schemas.microsoft.com/office/powerpoint/2010/main" val="246492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5800"/>
            <a:ext cx="685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Castellar" panose="020A0402060406010301" pitchFamily="18" charset="0"/>
              </a:rPr>
              <a:t>THANK YOU</a:t>
            </a:r>
            <a:endParaRPr lang="en-IN" sz="8000" dirty="0">
              <a:solidFill>
                <a:schemeClr val="tx1">
                  <a:lumMod val="95000"/>
                </a:schemeClr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6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49955" y="2209800"/>
            <a:ext cx="8915400" cy="940001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6000" spc="5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Keylogger and security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9955" y="457200"/>
            <a:ext cx="861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0" spc="5" dirty="0">
                <a:solidFill>
                  <a:srgbClr val="00B0F0"/>
                </a:solidFill>
              </a:rPr>
              <a:t>PROJECT</a:t>
            </a:r>
            <a:r>
              <a:rPr lang="en-IN" sz="8000" spc="-85" dirty="0">
                <a:solidFill>
                  <a:srgbClr val="00B0F0"/>
                </a:solidFill>
              </a:rPr>
              <a:t> </a:t>
            </a:r>
            <a:r>
              <a:rPr lang="en-IN" sz="8000" spc="25" dirty="0">
                <a:solidFill>
                  <a:srgbClr val="00B0F0"/>
                </a:solidFill>
              </a:rPr>
              <a:t>TITLE</a:t>
            </a:r>
            <a:endParaRPr lang="en-IN" sz="8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66800" y="762000"/>
            <a:ext cx="10744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</a:t>
            </a:r>
            <a:r>
              <a:rPr lang="en-US" sz="28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Keyloggers</a:t>
            </a: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and Security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</a:t>
            </a:r>
            <a:r>
              <a:rPr lang="en-US" sz="28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Poblem</a:t>
            </a: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Statement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00280"/>
            <a:ext cx="6477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0" spc="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80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8000" spc="-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8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8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lang="en-IN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9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5123" y="304800"/>
            <a:ext cx="11430000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6000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6000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6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49AE1-2C1F-110A-0933-FBDC97C9F207}"/>
              </a:ext>
            </a:extLst>
          </p:cNvPr>
          <p:cNvSpPr txBox="1"/>
          <p:nvPr/>
        </p:nvSpPr>
        <p:spPr>
          <a:xfrm>
            <a:off x="533400" y="1810464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10972800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6000" spc="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60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6000" spc="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6000" spc="-2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6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000" spc="-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60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6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000" spc="-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000" spc="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6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6000" spc="-4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6000" spc="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6000" spc="-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0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6000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6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EFA04-0F0B-BBB7-C76E-819F16CCA5FA}"/>
              </a:ext>
            </a:extLst>
          </p:cNvPr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5F55-701A-EDA5-D045-4C747C55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1131867" cy="923330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6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7C006-E3C3-1BFB-B351-D6E1FF371177}"/>
              </a:ext>
            </a:extLst>
          </p:cNvPr>
          <p:cNvSpPr txBox="1"/>
          <p:nvPr/>
        </p:nvSpPr>
        <p:spPr>
          <a:xfrm>
            <a:off x="738554" y="1151930"/>
            <a:ext cx="10667999" cy="48494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1. </a:t>
            </a:r>
            <a:r>
              <a:rPr lang="en-US" sz="20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6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533" y="187046"/>
            <a:ext cx="1127721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spc="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000" spc="8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0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40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33" y="990600"/>
            <a:ext cx="11971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 </a:t>
            </a:r>
            <a:r>
              <a:rPr lang="en-US" sz="2000" dirty="0" err="1"/>
              <a:t>keylogger</a:t>
            </a:r>
            <a:r>
              <a:rPr lang="en-US" sz="2000" dirty="0"/>
              <a:t> is a type of surveillance technology used to monitor and record each keystroke typed on a specific computer's keyboard. In this tutorial, you will learn how to write a </a:t>
            </a:r>
            <a:r>
              <a:rPr lang="en-US" sz="2000" dirty="0" err="1"/>
              <a:t>keylogger</a:t>
            </a:r>
            <a:r>
              <a:rPr lang="en-US" sz="2000" dirty="0"/>
              <a:t> in Python. This tool has both legitimate and illegitimate uses. Legitimate uses can include monitoring employee productivity, parental control, and troubleshooting computer issues. However, when used unethically by hackers or script kiddies, a </a:t>
            </a:r>
            <a:r>
              <a:rPr lang="en-US" sz="2000" dirty="0" err="1"/>
              <a:t>keylogger</a:t>
            </a:r>
            <a:r>
              <a:rPr lang="en-US" sz="2000" dirty="0"/>
              <a:t> can capture sensitive information like login credentials, credit card numbers, and personal messages</a:t>
            </a:r>
            <a:endParaRPr lang="en-US" sz="2000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0" y="3100922"/>
            <a:ext cx="5340153" cy="3564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870603"/>
            <a:ext cx="6465354" cy="38330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7200" y="609600"/>
            <a:ext cx="10286618" cy="541173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000" b="1" u="sng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-381000"/>
            <a:ext cx="4441825" cy="13497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200" b="1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5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5400" b="1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5400" b="1" spc="-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5400" b="1" spc="-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5400" b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5400" b="1" spc="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5400" b="1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5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0DDD-1536-43CF-E7BF-52CF397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9600" y="-228600"/>
            <a:ext cx="10979467" cy="1323439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5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A45A4-A7C1-02E7-A34C-27200EE1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9982200" cy="5616922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18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18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18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74371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686</Words>
  <Application>Microsoft Office PowerPoint</Application>
  <PresentationFormat>Widescreen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Arial,Sans-Serif</vt:lpstr>
      <vt:lpstr>Calibri</vt:lpstr>
      <vt:lpstr>Castellar</vt:lpstr>
      <vt:lpstr>Segoe UI Black</vt:lpstr>
      <vt:lpstr>Sitka Display Semibold</vt:lpstr>
      <vt:lpstr>Times New Roman</vt:lpstr>
      <vt:lpstr>Trebuchet MS</vt:lpstr>
      <vt:lpstr>Wingdings</vt:lpstr>
      <vt:lpstr>Wingdings 3</vt:lpstr>
      <vt:lpstr>Facet</vt:lpstr>
      <vt:lpstr>                        BhavyaSri Dadi</vt:lpstr>
      <vt:lpstr>Keylogger and security</vt:lpstr>
      <vt:lpstr>PowerPoint Presentation</vt:lpstr>
      <vt:lpstr>PROJECT OVERVIEW</vt:lpstr>
      <vt:lpstr>   WHO ARE THE END USERS?</vt:lpstr>
      <vt:lpstr>Value proposition</vt:lpstr>
      <vt:lpstr>THE WOW IN YOUR SOLUTION</vt:lpstr>
      <vt:lpstr>PowerPoint Presentation</vt:lpstr>
      <vt:lpstr>   Modeling Techniques</vt:lpstr>
      <vt:lpstr> 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Project link: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Bhavya Sri</cp:lastModifiedBy>
  <cp:revision>322</cp:revision>
  <dcterms:created xsi:type="dcterms:W3CDTF">2024-06-03T05:48:59Z</dcterms:created>
  <dcterms:modified xsi:type="dcterms:W3CDTF">2024-06-13T06:09:39Z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