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2" r:id="rId11"/>
    <p:sldId id="266" r:id="rId12"/>
    <p:sldId id="267" r:id="rId13"/>
    <p:sldId id="268" r:id="rId14"/>
    <p:sldId id="269" r:id="rId15"/>
    <p:sldId id="270" r:id="rId16"/>
    <p:sldId id="271" r:id="rId17"/>
    <p:sldId id="263" r:id="rId18"/>
    <p:sldId id="264" r:id="rId19"/>
    <p:sldId id="265" r:id="rId20"/>
    <p:sldId id="277" r:id="rId21"/>
    <p:sldId id="276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Transformation Of Information Through Multimedia Based Interactive Media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chemeClr val="tx1"/>
                </a:solidFill>
              </a:rPr>
              <a:t>Problem Identification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0"/>
            <a:ext cx="8077200" cy="1499616"/>
          </a:xfrm>
        </p:spPr>
        <p:txBody>
          <a:bodyPr/>
          <a:lstStyle/>
          <a:p>
            <a:pPr algn="r"/>
            <a:r>
              <a:rPr lang="en-IN" dirty="0" err="1" smtClean="0"/>
              <a:t>Solanki</a:t>
            </a:r>
            <a:r>
              <a:rPr lang="en-IN" dirty="0" smtClean="0"/>
              <a:t> </a:t>
            </a:r>
            <a:r>
              <a:rPr lang="en-IN" dirty="0" err="1" smtClean="0"/>
              <a:t>Hemit</a:t>
            </a:r>
            <a:r>
              <a:rPr lang="en-IN" dirty="0" smtClean="0"/>
              <a:t> K.</a:t>
            </a:r>
          </a:p>
          <a:p>
            <a:pPr algn="r"/>
            <a:r>
              <a:rPr lang="en-IN" dirty="0" smtClean="0"/>
              <a:t>16 (06-0105-2012)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: 2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8912" lvl="1" indent="-320040" algn="just">
              <a:spcBef>
                <a:spcPts val="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farmers have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lack of skills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operate or access the information media and  lack of resources to access the available information media.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Causes:</a:t>
            </a:r>
          </a:p>
          <a:p>
            <a:pPr lvl="1"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Lack of awareness about technologies and lack of require resources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make farmers unable to access available information.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: 3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8912" lvl="1" indent="-320040" algn="just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resources has been utilized unnecessarily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arrange and conduct the on farm demonstration extension programme.</a:t>
            </a:r>
          </a:p>
          <a:p>
            <a:pPr marL="438912" lvl="1" indent="-320040" algn="just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Causes: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lack of virtual farm demonstration techniques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causes more utilization of resources as it create requirement of more farm demonstration programme for various region.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: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Importance :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agricultural resources has been very important for all time as they are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natural and limited resources. </a:t>
            </a:r>
          </a:p>
          <a:p>
            <a:pPr lvl="1"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Complexity :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conservation of resources can be accomplished easily by developing virtual farm demonstration techniques. These techniques requires shooting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footages and developing 3D modelling and animation which is quite complicated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techniques of multimedia.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: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Solution : </a:t>
            </a:r>
          </a:p>
          <a:p>
            <a:pPr lvl="1"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Development of virtual farm demonstration technique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helps us to minimize the resources utilization.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Benefits :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resources can be used in efficient manner.</a:t>
            </a:r>
          </a:p>
          <a:p>
            <a:pPr lvl="1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: 4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8912" lvl="1" indent="-320040" algn="just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Moreover apart from resources, It is impossible to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reach to each and every farmer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region or state for on farm demonstration.</a:t>
            </a:r>
          </a:p>
          <a:p>
            <a:pPr marL="438912" lvl="1" indent="-320040" algn="just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Causes: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 per census 2015, the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India’s rural population is 54.06% of its whole population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These figures show great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requirement of time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convey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: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Importance :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timely availability of information for everyone is must require, as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agricultural practices has based on time constrains.</a:t>
            </a:r>
          </a:p>
          <a:p>
            <a:pPr lvl="1"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Complexity :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Once the virtual techniques has been developed it is not complicated to provide or convey that information to everyone that can be done easily through multimedia techniques.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: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Solution :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Development of virtual farm demonstration technique helps us to provide that information to each and every farmer of region.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Benefits :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better understanding can be created for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maximum numbers of farmers.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: 5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8912" lvl="1" indent="-320040" algn="just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available information which are in proper format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are not authenticated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moreover not all information is available.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Causes: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improper link with research scientists and institutions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causes to provide misleading farm practices in some cases.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: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Importance :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Sometimes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misleading practices causes loss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farmer. Therefore, it is necessary to solve this problem.</a:t>
            </a:r>
          </a:p>
          <a:p>
            <a:pPr lvl="1"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Complexity :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collect the authenticate information from research stations and institutions is not begin so complicated.</a:t>
            </a:r>
          </a:p>
          <a:p>
            <a:pPr lvl="1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: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Solution :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information which has been conveyed, should be collected from regional research stations and centres.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Benefits :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more precise information of farm practices leads to good farm practices and prevents from misleading or bad practices, that will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create more reliable environment.</a:t>
            </a:r>
          </a:p>
          <a:p>
            <a:pPr lvl="1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information is being very important phenomenon of agriculture sector. But information should be,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proper format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Accurate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Fruitful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Easy to understand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Available at every time and for every body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Language specific and culture specific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914400"/>
          </a:xfrm>
        </p:spPr>
        <p:txBody>
          <a:bodyPr/>
          <a:lstStyle/>
          <a:p>
            <a:r>
              <a:rPr lang="en-US" dirty="0" smtClean="0"/>
              <a:t>Why the it is necessary?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447800"/>
          <a:ext cx="8610600" cy="4932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52650"/>
                <a:gridCol w="2152650"/>
                <a:gridCol w="2152650"/>
                <a:gridCol w="2152650"/>
              </a:tblGrid>
              <a:tr h="41504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Traditional Approach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Approach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Multimedia</a:t>
                      </a:r>
                      <a:r>
                        <a:rPr lang="en-US" baseline="0" dirty="0" smtClean="0"/>
                        <a:t> Approach</a:t>
                      </a:r>
                      <a:endParaRPr lang="en-US" b="1" dirty="0"/>
                    </a:p>
                  </a:txBody>
                  <a:tcPr/>
                </a:tc>
              </a:tr>
              <a:tr h="7263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Media used: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</a:t>
                      </a:r>
                      <a:r>
                        <a:rPr lang="en-US" baseline="0" dirty="0" smtClean="0"/>
                        <a:t> based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</a:t>
                      </a:r>
                      <a:r>
                        <a:rPr lang="en-US" baseline="0" dirty="0" smtClean="0"/>
                        <a:t> based</a:t>
                      </a:r>
                      <a:r>
                        <a:rPr lang="en-US" dirty="0" smtClean="0"/>
                        <a:t>, On farm demonstration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Electroninc media, CD, Website</a:t>
                      </a:r>
                      <a:endParaRPr lang="en-US" dirty="0"/>
                    </a:p>
                  </a:txBody>
                  <a:tcPr/>
                </a:tc>
              </a:tr>
              <a:tr h="415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Resources utilization: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 few</a:t>
                      </a:r>
                      <a:r>
                        <a:rPr lang="en-US" baseline="0" dirty="0" smtClean="0"/>
                        <a:t> resources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 more</a:t>
                      </a:r>
                      <a:r>
                        <a:rPr lang="en-US" baseline="0" dirty="0" smtClean="0"/>
                        <a:t>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 fewer resources</a:t>
                      </a:r>
                      <a:endParaRPr lang="en-US" dirty="0"/>
                    </a:p>
                  </a:txBody>
                  <a:tcPr/>
                </a:tc>
              </a:tr>
              <a:tr h="1037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Available information: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Improper</a:t>
                      </a:r>
                      <a:r>
                        <a:rPr lang="en-US" baseline="0" dirty="0" smtClean="0"/>
                        <a:t> format of information but easy to acess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less information available in proper format and difficult to acess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information has been covered in proper format and easy to acess</a:t>
                      </a:r>
                      <a:endParaRPr lang="en-US" dirty="0"/>
                    </a:p>
                  </a:txBody>
                  <a:tcPr/>
                </a:tc>
              </a:tr>
              <a:tr h="1037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/>
                        <a:t>Approachability to the farmers: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Fewer farmers have been approached.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Few farmers</a:t>
                      </a:r>
                      <a:r>
                        <a:rPr lang="en-US" baseline="0" dirty="0" smtClean="0"/>
                        <a:t> have been approached.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Maximum numbers</a:t>
                      </a:r>
                      <a:r>
                        <a:rPr lang="en-US" baseline="0" dirty="0" smtClean="0"/>
                        <a:t> of farmers have been approached efficiently.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PI in 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 helps to find actual loopholes of current system and to make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clear idea of needs or requirements of proposed system.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 process guide us more effectively in SDLC phases like,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 gathering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and Analysis of the system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38400"/>
            <a:ext cx="7772400" cy="1470025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Thank You!!!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actual problem?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 : 1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b="1" i="1" u="sng" dirty="0" smtClean="0">
                <a:latin typeface="Times New Roman" pitchFamily="18" charset="0"/>
                <a:cs typeface="Times New Roman" pitchFamily="18" charset="0"/>
              </a:rPr>
              <a:t>format of information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 improper.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 : 2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available information which are in proper format </a:t>
            </a:r>
            <a:r>
              <a:rPr lang="en-IN" b="1" i="1" u="sng" dirty="0" smtClean="0">
                <a:latin typeface="Times New Roman" pitchFamily="18" charset="0"/>
                <a:cs typeface="Times New Roman" pitchFamily="18" charset="0"/>
              </a:rPr>
              <a:t>are not authenticated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moreover not all information is available.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 : 3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b="1" i="1" u="sng" dirty="0" smtClean="0">
                <a:latin typeface="Times New Roman" pitchFamily="18" charset="0"/>
                <a:cs typeface="Times New Roman" pitchFamily="18" charset="0"/>
              </a:rPr>
              <a:t>resources has been utilized unnecessarily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arrange and conduct the on farm demonstration extension programme.</a:t>
            </a:r>
          </a:p>
          <a:p>
            <a:pPr lvl="1"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actual problem?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 : 4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impossible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b="1" i="1" u="sng" dirty="0" smtClean="0">
                <a:latin typeface="Times New Roman" pitchFamily="18" charset="0"/>
                <a:cs typeface="Times New Roman" pitchFamily="18" charset="0"/>
              </a:rPr>
              <a:t>reach to each and every farmer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region or state and do on farm demonstration.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 : 5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farmers have </a:t>
            </a:r>
            <a:r>
              <a:rPr lang="en-IN" b="1" i="1" u="sng" dirty="0" smtClean="0">
                <a:latin typeface="Times New Roman" pitchFamily="18" charset="0"/>
                <a:cs typeface="Times New Roman" pitchFamily="18" charset="0"/>
              </a:rPr>
              <a:t>lack of skills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operate or access the information media and  lack of resources to access the available information media.</a:t>
            </a:r>
          </a:p>
          <a:p>
            <a:pPr lvl="1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Problem : 1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format of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information is improper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Causes: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 per the latest report of UNESCO 2015, there are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287 million illiterates adults in INDIA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as per census 2015, the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32% of India’s rural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population is illiterate and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30% of illiteracy of whole Gujarat’s rural population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causes to make unable farmer to understand the available format of information.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Problem :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Importance :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Information have been always be very helpful to strengthen and to develop the sector. But it is necessary to be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understood and implemented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For begin easy, it should be in proper format.</a:t>
            </a:r>
          </a:p>
          <a:p>
            <a:pPr lvl="1"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Complexity :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understand requirement of a proper format of information is easy task but to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develop it in exactly decided format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 quite complicated as its require special multimedia and mass media skills.</a:t>
            </a:r>
          </a:p>
          <a:p>
            <a:pPr lvl="1"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: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Solution :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advance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multimedia technology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helps a lot to develop content as per the require format.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Benefits :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agriculture sector can be strengthen more by proper flow and format of information as it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creates better understanding of farm practices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: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Importance :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information should be in proper format but it is necessary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to be accessed in easy way.</a:t>
            </a:r>
          </a:p>
          <a:p>
            <a:pPr lvl="1"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Complexity :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develop operating skills of access media is not too much complicated.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: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Solution :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Developing of information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content that can be accessed on any platform gives us more accurate results.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Benefits :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approach to farmer can been maximize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by developing technology which require less operating skills.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271</TotalTime>
  <Words>1054</Words>
  <Application>Microsoft Office PowerPoint</Application>
  <PresentationFormat>On-screen Show (4:3)</PresentationFormat>
  <Paragraphs>131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Metro</vt:lpstr>
      <vt:lpstr>Transformation Of Information Through Multimedia Based Interactive Media   Problem Identification</vt:lpstr>
      <vt:lpstr>Introduction</vt:lpstr>
      <vt:lpstr>What is the actual problem?</vt:lpstr>
      <vt:lpstr>What is the actual problem?</vt:lpstr>
      <vt:lpstr>Problem : 1 </vt:lpstr>
      <vt:lpstr>Problem : 1</vt:lpstr>
      <vt:lpstr>Problem : 1</vt:lpstr>
      <vt:lpstr>Problem : 2</vt:lpstr>
      <vt:lpstr>Problem : 2</vt:lpstr>
      <vt:lpstr>Problem : 2 </vt:lpstr>
      <vt:lpstr>Problem : 3 </vt:lpstr>
      <vt:lpstr>Problem : 3</vt:lpstr>
      <vt:lpstr>Problem : 3</vt:lpstr>
      <vt:lpstr>Problem : 4 </vt:lpstr>
      <vt:lpstr>Problem : 4</vt:lpstr>
      <vt:lpstr>Problem : 4</vt:lpstr>
      <vt:lpstr>Problem : 5 </vt:lpstr>
      <vt:lpstr>Problem : 5</vt:lpstr>
      <vt:lpstr>Problem : 5</vt:lpstr>
      <vt:lpstr>Why the it is necessary?</vt:lpstr>
      <vt:lpstr>Advantages of PI in SDLC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Identification</dc:title>
  <dc:creator>Namrata Trivedi</dc:creator>
  <cp:lastModifiedBy>kb  atkaiya</cp:lastModifiedBy>
  <cp:revision>112</cp:revision>
  <dcterms:created xsi:type="dcterms:W3CDTF">2006-08-16T00:00:00Z</dcterms:created>
  <dcterms:modified xsi:type="dcterms:W3CDTF">2016-08-29T10:47:24Z</dcterms:modified>
</cp:coreProperties>
</file>