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SanjayAmaravadi/AICTE-Internship.git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havyamahali/Garbage-classific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2484003" y="2282735"/>
            <a:ext cx="80633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 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Transfer learning (EfficientNetV2B2)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pic>
        <p:nvPicPr>
          <p:cNvPr id="10" name="Picture 4">
            <a:hlinkClick r:id="rId5"/>
            <a:extLst>
              <a:ext uri="{FF2B5EF4-FFF2-40B4-BE49-F238E27FC236}">
                <a16:creationId xmlns:a16="http://schemas.microsoft.com/office/drawing/2014/main" id="{3922F487-C5EE-2611-D1EF-35225A6C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70" y="5251682"/>
            <a:ext cx="849698" cy="8496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FE7D49A-9BF6-AE28-0E14-36DED1C2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36" y="1239755"/>
            <a:ext cx="11262723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importance of waste classification in environmental sustainability.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Learn how transfer learning can be applied to image classification problems.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hands-on experience using EfficientNetV2B2 with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imbalanced datasets.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techniques to handle data imbalance such as class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weighting and segmentation.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Build, train, and evaluate a deep learning model to achieve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1694-4F1D-6DC4-8E1F-BF251B2D6270}"/>
              </a:ext>
            </a:extLst>
          </p:cNvPr>
          <p:cNvSpPr txBox="1"/>
          <p:nvPr/>
        </p:nvSpPr>
        <p:spPr>
          <a:xfrm>
            <a:off x="569180" y="1758463"/>
            <a:ext cx="451227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Programming Language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 Python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Frameworks</a:t>
            </a:r>
            <a:r>
              <a:rPr lang="en-US" sz="1600" dirty="0"/>
              <a:t>:</a:t>
            </a:r>
          </a:p>
          <a:p>
            <a:pPr rtl="0"/>
            <a:r>
              <a:rPr lang="en-US" sz="1600" dirty="0"/>
              <a:t>      TensorFlow, </a:t>
            </a:r>
            <a:r>
              <a:rPr lang="en-US" sz="1600" dirty="0" err="1"/>
              <a:t>Keras</a:t>
            </a:r>
            <a:endParaRPr lang="en-US" sz="16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Libraries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NumPy, Pandas, Matplotlib, Scikit-learn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Model Architecture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EfficientNetV2B2 (pre-trained)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Development Environment</a:t>
            </a:r>
            <a:r>
              <a:rPr lang="en-US" sz="1600" dirty="0"/>
              <a:t>:</a:t>
            </a:r>
          </a:p>
          <a:p>
            <a:pPr rtl="0"/>
            <a:r>
              <a:rPr lang="en-US" sz="1600" dirty="0"/>
              <a:t>      Google </a:t>
            </a:r>
            <a:r>
              <a:rPr lang="en-US" sz="1600" dirty="0" err="1"/>
              <a:t>Colab</a:t>
            </a:r>
            <a:endParaRPr lang="en-US" sz="16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Dataset</a:t>
            </a:r>
            <a:r>
              <a:rPr lang="en-US" sz="1600" dirty="0"/>
              <a:t>:</a:t>
            </a:r>
          </a:p>
          <a:p>
            <a:pPr lvl="3"/>
            <a:r>
              <a:rPr lang="en-US" sz="1600" dirty="0"/>
              <a:t>      Kaggle Garbage Classification Dataset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Supporting Tools</a:t>
            </a:r>
            <a:r>
              <a:rPr lang="en-US" sz="16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ImageDataGenerator</a:t>
            </a:r>
            <a:r>
              <a:rPr lang="en-US" sz="1600" dirty="0"/>
              <a:t> for augmentation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Class Weights for imbalance handling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Confusion Matrix for 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BF24FE-50AF-AED2-E50E-C7761F4F4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6" b="7259"/>
          <a:stretch>
            <a:fillRect/>
          </a:stretch>
        </p:blipFill>
        <p:spPr bwMode="auto">
          <a:xfrm>
            <a:off x="4902200" y="1267719"/>
            <a:ext cx="6858000" cy="52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EA6F2-2919-8C81-35FF-1B185018D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3586" r="18049" b="6414"/>
          <a:stretch>
            <a:fillRect/>
          </a:stretch>
        </p:blipFill>
        <p:spPr bwMode="auto">
          <a:xfrm>
            <a:off x="2087517" y="685799"/>
            <a:ext cx="8245203" cy="633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758D9-DDD5-9190-F822-A206C4483BF5}"/>
              </a:ext>
            </a:extLst>
          </p:cNvPr>
          <p:cNvSpPr txBox="1"/>
          <p:nvPr/>
        </p:nvSpPr>
        <p:spPr>
          <a:xfrm>
            <a:off x="990600" y="2032079"/>
            <a:ext cx="102108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Develop a sophisticated </a:t>
            </a:r>
            <a:r>
              <a:rPr lang="en-US" sz="2400" b="1" dirty="0">
                <a:solidFill>
                  <a:schemeClr val="tx1"/>
                </a:solidFill>
              </a:rPr>
              <a:t>garbage classification system</a:t>
            </a:r>
            <a:r>
              <a:rPr lang="en-US" sz="2400" dirty="0">
                <a:solidFill>
                  <a:schemeClr val="tx1"/>
                </a:solidFill>
              </a:rPr>
              <a:t> leveraging the</a:t>
            </a:r>
            <a:r>
              <a:rPr lang="en-US" sz="2400" b="1" dirty="0">
                <a:solidFill>
                  <a:schemeClr val="tx1"/>
                </a:solidFill>
              </a:rPr>
              <a:t> EfficientNetV2B2</a:t>
            </a:r>
            <a:r>
              <a:rPr lang="en-US" sz="2400" dirty="0">
                <a:solidFill>
                  <a:schemeClr val="tx1"/>
                </a:solidFill>
              </a:rPr>
              <a:t> architecture. Our primary dataset serves as a foundation for building models that can eventually automate waste segregation, a critical step in optimizing recycling and waste management, ultimately aiding in environmental conservation.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1BC03-4BC5-31F5-8B8E-8965A4D0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25" y="1454522"/>
            <a:ext cx="11451771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deep learning classification model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EfficientNetV2B2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garbage image classification.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dataset imbalance by: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class weights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training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data segmentation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rare classes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input resolution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224x224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boosting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94% classification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test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generalizes well and can be deployed in smart bins or waste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777-1317-C233-F05F-BB3E9C32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97" y="1254467"/>
            <a:ext cx="5849699" cy="525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4FA226-D574-FC6E-F10A-362046147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5"/>
          <a:stretch>
            <a:fillRect/>
          </a:stretch>
        </p:blipFill>
        <p:spPr bwMode="auto">
          <a:xfrm>
            <a:off x="368195" y="1562100"/>
            <a:ext cx="5663096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CA85DC-00CB-2D56-3103-B211F263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5" y="3429000"/>
            <a:ext cx="4724505" cy="30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207CE-6103-4B14-DE66-0DBF2D18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4" y="1789859"/>
            <a:ext cx="11451772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with EfficientNetV2B2 proved to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resource-efficient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shape and handling imbalance played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improving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classifies waste into appropriate categories with high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can be integrated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waste sorting machines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waste classification.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DA487-1C7E-4720-C8E3-1DC0DB0071DC}"/>
              </a:ext>
            </a:extLst>
          </p:cNvPr>
          <p:cNvSpPr txBox="1"/>
          <p:nvPr/>
        </p:nvSpPr>
        <p:spPr>
          <a:xfrm>
            <a:off x="1787434" y="6188484"/>
            <a:ext cx="9299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GitHub Repository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https://github.com/Bhavyamahali/Garbage-classification</a:t>
            </a:r>
            <a:endParaRPr lang="en-US" sz="2000" dirty="0"/>
          </a:p>
          <a:p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A9387F-FED7-512E-28BC-08C96F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6140889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89</TotalTime>
  <Words>330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bhavya mahali</cp:lastModifiedBy>
  <cp:revision>10</cp:revision>
  <dcterms:created xsi:type="dcterms:W3CDTF">2024-12-31T09:40:01Z</dcterms:created>
  <dcterms:modified xsi:type="dcterms:W3CDTF">2025-07-07T18:25:05Z</dcterms:modified>
</cp:coreProperties>
</file>