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6"/>
  </p:notesMasterIdLst>
  <p:sldIdLst>
    <p:sldId id="256" r:id="rId5"/>
  </p:sldIdLst>
  <p:sldSz cx="38404800" cy="34747200"/>
  <p:notesSz cx="6858000" cy="9144000"/>
  <p:defaultTextStyle>
    <a:defPPr>
      <a:defRPr lang="en-US"/>
    </a:defPPr>
    <a:lvl1pPr marL="0" algn="l" defTabSz="3511296" rtl="0" eaLnBrk="1" latinLnBrk="0" hangingPunct="1">
      <a:defRPr sz="6912" kern="1200">
        <a:solidFill>
          <a:schemeClr val="tx1"/>
        </a:solidFill>
        <a:latin typeface="+mn-lt"/>
        <a:ea typeface="+mn-ea"/>
        <a:cs typeface="+mn-cs"/>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173BC"/>
    <a:srgbClr val="044F8C"/>
    <a:srgbClr val="68598D"/>
    <a:srgbClr val="EFF1F4"/>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5934"/>
  </p:normalViewPr>
  <p:slideViewPr>
    <p:cSldViewPr snapToGrid="0">
      <p:cViewPr varScale="1">
        <p:scale>
          <a:sx n="16" d="100"/>
          <a:sy n="16" d="100"/>
        </p:scale>
        <p:origin x="1848" y="10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5/14/2023</a:t>
            </a:fld>
            <a:endParaRPr lang="en-US" dirty="0"/>
          </a:p>
        </p:txBody>
      </p:sp>
      <p:sp>
        <p:nvSpPr>
          <p:cNvPr id="4" name="Slide Image Placeholder 3"/>
          <p:cNvSpPr>
            <a:spLocks noGrp="1" noRot="1" noChangeAspect="1"/>
          </p:cNvSpPr>
          <p:nvPr>
            <p:ph type="sldImg" idx="2"/>
          </p:nvPr>
        </p:nvSpPr>
        <p:spPr>
          <a:xfrm>
            <a:off x="1724025" y="1143000"/>
            <a:ext cx="34099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3511296" rtl="0" eaLnBrk="1" latinLnBrk="0" hangingPunct="1">
      <a:defRPr sz="4608" kern="1200">
        <a:solidFill>
          <a:schemeClr val="tx1"/>
        </a:solidFill>
        <a:latin typeface="+mn-lt"/>
        <a:ea typeface="+mn-ea"/>
        <a:cs typeface="+mn-cs"/>
      </a:defRPr>
    </a:lvl1pPr>
    <a:lvl2pPr marL="1755648" algn="l" defTabSz="3511296" rtl="0" eaLnBrk="1" latinLnBrk="0" hangingPunct="1">
      <a:defRPr sz="4608" kern="1200">
        <a:solidFill>
          <a:schemeClr val="tx1"/>
        </a:solidFill>
        <a:latin typeface="+mn-lt"/>
        <a:ea typeface="+mn-ea"/>
        <a:cs typeface="+mn-cs"/>
      </a:defRPr>
    </a:lvl2pPr>
    <a:lvl3pPr marL="3511296" algn="l" defTabSz="3511296" rtl="0" eaLnBrk="1" latinLnBrk="0" hangingPunct="1">
      <a:defRPr sz="4608" kern="1200">
        <a:solidFill>
          <a:schemeClr val="tx1"/>
        </a:solidFill>
        <a:latin typeface="+mn-lt"/>
        <a:ea typeface="+mn-ea"/>
        <a:cs typeface="+mn-cs"/>
      </a:defRPr>
    </a:lvl3pPr>
    <a:lvl4pPr marL="5266944" algn="l" defTabSz="3511296" rtl="0" eaLnBrk="1" latinLnBrk="0" hangingPunct="1">
      <a:defRPr sz="4608" kern="1200">
        <a:solidFill>
          <a:schemeClr val="tx1"/>
        </a:solidFill>
        <a:latin typeface="+mn-lt"/>
        <a:ea typeface="+mn-ea"/>
        <a:cs typeface="+mn-cs"/>
      </a:defRPr>
    </a:lvl4pPr>
    <a:lvl5pPr marL="7022592" algn="l" defTabSz="3511296" rtl="0" eaLnBrk="1" latinLnBrk="0" hangingPunct="1">
      <a:defRPr sz="4608" kern="1200">
        <a:solidFill>
          <a:schemeClr val="tx1"/>
        </a:solidFill>
        <a:latin typeface="+mn-lt"/>
        <a:ea typeface="+mn-ea"/>
        <a:cs typeface="+mn-cs"/>
      </a:defRPr>
    </a:lvl5pPr>
    <a:lvl6pPr marL="8778240" algn="l" defTabSz="3511296" rtl="0" eaLnBrk="1" latinLnBrk="0" hangingPunct="1">
      <a:defRPr sz="4608" kern="1200">
        <a:solidFill>
          <a:schemeClr val="tx1"/>
        </a:solidFill>
        <a:latin typeface="+mn-lt"/>
        <a:ea typeface="+mn-ea"/>
        <a:cs typeface="+mn-cs"/>
      </a:defRPr>
    </a:lvl6pPr>
    <a:lvl7pPr marL="10533888" algn="l" defTabSz="3511296" rtl="0" eaLnBrk="1" latinLnBrk="0" hangingPunct="1">
      <a:defRPr sz="4608" kern="1200">
        <a:solidFill>
          <a:schemeClr val="tx1"/>
        </a:solidFill>
        <a:latin typeface="+mn-lt"/>
        <a:ea typeface="+mn-ea"/>
        <a:cs typeface="+mn-cs"/>
      </a:defRPr>
    </a:lvl7pPr>
    <a:lvl8pPr marL="12289536" algn="l" defTabSz="3511296" rtl="0" eaLnBrk="1" latinLnBrk="0" hangingPunct="1">
      <a:defRPr sz="4608" kern="1200">
        <a:solidFill>
          <a:schemeClr val="tx1"/>
        </a:solidFill>
        <a:latin typeface="+mn-lt"/>
        <a:ea typeface="+mn-ea"/>
        <a:cs typeface="+mn-cs"/>
      </a:defRPr>
    </a:lvl8pPr>
    <a:lvl9pPr marL="14045184" algn="l" defTabSz="3511296" rtl="0" eaLnBrk="1" latinLnBrk="0" hangingPunct="1">
      <a:defRPr sz="460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3101246" y="4431630"/>
            <a:ext cx="14650338" cy="11828827"/>
          </a:xfrm>
        </p:spPr>
        <p:txBody>
          <a:bodyPr>
            <a:normAutofit/>
          </a:bodyPr>
          <a:lstStyle>
            <a:lvl1pPr algn="ctr">
              <a:defRPr sz="15119"/>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385024" y="2320352"/>
            <a:ext cx="18928558" cy="29967215"/>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570960" y="18700413"/>
            <a:ext cx="1701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3118500" y="20840279"/>
            <a:ext cx="14605920" cy="8389194"/>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3116610" y="2002798"/>
            <a:ext cx="32171580" cy="563836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3116607" y="8799443"/>
            <a:ext cx="15524460" cy="3353687"/>
          </a:xfrm>
        </p:spPr>
        <p:txBody>
          <a:bodyPr anchor="b">
            <a:normAutofit/>
          </a:bodyPr>
          <a:lstStyle>
            <a:lvl1pPr marL="0" indent="0">
              <a:buNone/>
              <a:defRPr sz="5039" b="0" cap="all" spc="945" baseline="0"/>
            </a:lvl1pPr>
            <a:lvl2pPr marL="1440091" indent="0">
              <a:buNone/>
              <a:defRPr sz="6299" b="1"/>
            </a:lvl2pPr>
            <a:lvl3pPr marL="2880183" indent="0">
              <a:buNone/>
              <a:defRPr sz="5669" b="1"/>
            </a:lvl3pPr>
            <a:lvl4pPr marL="4320274" indent="0">
              <a:buNone/>
              <a:defRPr sz="5039" b="1"/>
            </a:lvl4pPr>
            <a:lvl5pPr marL="5760366" indent="0">
              <a:buNone/>
              <a:defRPr sz="5039" b="1"/>
            </a:lvl5pPr>
            <a:lvl6pPr marL="7200457" indent="0">
              <a:buNone/>
              <a:defRPr sz="5039" b="1"/>
            </a:lvl6pPr>
            <a:lvl7pPr marL="8640548" indent="0">
              <a:buNone/>
              <a:defRPr sz="5039" b="1"/>
            </a:lvl7pPr>
            <a:lvl8pPr marL="10080640" indent="0">
              <a:buNone/>
              <a:defRPr sz="5039" b="1"/>
            </a:lvl8pPr>
            <a:lvl9pPr marL="11520731" indent="0">
              <a:buNone/>
              <a:defRPr sz="5039"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3116610" y="12318364"/>
            <a:ext cx="15524460" cy="16959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19763730" y="8799442"/>
            <a:ext cx="15524460" cy="3356160"/>
          </a:xfrm>
        </p:spPr>
        <p:txBody>
          <a:bodyPr anchor="b">
            <a:normAutofit/>
          </a:bodyPr>
          <a:lstStyle>
            <a:lvl1pPr marL="0" indent="0">
              <a:buNone/>
              <a:defRPr sz="5039" b="0" cap="all" spc="945" baseline="0"/>
            </a:lvl1pPr>
            <a:lvl2pPr marL="1440091" indent="0">
              <a:buNone/>
              <a:defRPr sz="6299" b="1"/>
            </a:lvl2pPr>
            <a:lvl3pPr marL="2880183" indent="0">
              <a:buNone/>
              <a:defRPr sz="5669" b="1"/>
            </a:lvl3pPr>
            <a:lvl4pPr marL="4320274" indent="0">
              <a:buNone/>
              <a:defRPr sz="5039" b="1"/>
            </a:lvl4pPr>
            <a:lvl5pPr marL="5760366" indent="0">
              <a:buNone/>
              <a:defRPr sz="5039" b="1"/>
            </a:lvl5pPr>
            <a:lvl6pPr marL="7200457" indent="0">
              <a:buNone/>
              <a:defRPr sz="5039" b="1"/>
            </a:lvl6pPr>
            <a:lvl7pPr marL="8640548" indent="0">
              <a:buNone/>
              <a:defRPr sz="5039" b="1"/>
            </a:lvl7pPr>
            <a:lvl8pPr marL="10080640" indent="0">
              <a:buNone/>
              <a:defRPr sz="5039" b="1"/>
            </a:lvl8pPr>
            <a:lvl9pPr marL="11520731" indent="0">
              <a:buNone/>
              <a:defRPr sz="5039"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19763730" y="12318369"/>
            <a:ext cx="15524460" cy="16959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3116610" y="2002798"/>
            <a:ext cx="32171580" cy="563836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3116607" y="8799443"/>
            <a:ext cx="9359910" cy="3353687"/>
          </a:xfrm>
        </p:spPr>
        <p:txBody>
          <a:bodyPr anchor="b">
            <a:normAutofit/>
          </a:bodyPr>
          <a:lstStyle>
            <a:lvl1pPr marL="0" indent="0">
              <a:buNone/>
              <a:defRPr sz="5039" b="0" cap="all" spc="945" baseline="0"/>
            </a:lvl1pPr>
            <a:lvl2pPr marL="1440091" indent="0">
              <a:buNone/>
              <a:defRPr sz="6299" b="1"/>
            </a:lvl2pPr>
            <a:lvl3pPr marL="2880183" indent="0">
              <a:buNone/>
              <a:defRPr sz="5669" b="1"/>
            </a:lvl3pPr>
            <a:lvl4pPr marL="4320274" indent="0">
              <a:buNone/>
              <a:defRPr sz="5039" b="1"/>
            </a:lvl4pPr>
            <a:lvl5pPr marL="5760366" indent="0">
              <a:buNone/>
              <a:defRPr sz="5039" b="1"/>
            </a:lvl5pPr>
            <a:lvl6pPr marL="7200457" indent="0">
              <a:buNone/>
              <a:defRPr sz="5039" b="1"/>
            </a:lvl6pPr>
            <a:lvl7pPr marL="8640548" indent="0">
              <a:buNone/>
              <a:defRPr sz="5039" b="1"/>
            </a:lvl7pPr>
            <a:lvl8pPr marL="10080640" indent="0">
              <a:buNone/>
              <a:defRPr sz="5039" b="1"/>
            </a:lvl8pPr>
            <a:lvl9pPr marL="11520731" indent="0">
              <a:buNone/>
              <a:defRPr sz="5039"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3116610" y="12318365"/>
            <a:ext cx="9359910" cy="18405933"/>
          </a:xfrm>
        </p:spPr>
        <p:txBody>
          <a:bodyPr>
            <a:noAutofit/>
          </a:bodyPr>
          <a:lstStyle>
            <a:lvl1pPr>
              <a:defRPr sz="5039"/>
            </a:lvl1pPr>
            <a:lvl2pPr>
              <a:defRPr sz="5039"/>
            </a:lvl2pPr>
            <a:lvl3pPr>
              <a:defRPr sz="5039"/>
            </a:lvl3pPr>
            <a:lvl4pPr>
              <a:defRPr sz="5039"/>
            </a:lvl4pPr>
            <a:lvl5pPr>
              <a:defRPr sz="503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14522445" y="8897193"/>
            <a:ext cx="9359910" cy="3356160"/>
          </a:xfrm>
        </p:spPr>
        <p:txBody>
          <a:bodyPr anchor="b">
            <a:normAutofit/>
          </a:bodyPr>
          <a:lstStyle>
            <a:lvl1pPr marL="0" indent="0">
              <a:buNone/>
              <a:defRPr sz="5039" b="0" cap="all" spc="945" baseline="0"/>
            </a:lvl1pPr>
            <a:lvl2pPr marL="1440091" indent="0">
              <a:buNone/>
              <a:defRPr sz="6299" b="1"/>
            </a:lvl2pPr>
            <a:lvl3pPr marL="2880183" indent="0">
              <a:buNone/>
              <a:defRPr sz="5669" b="1"/>
            </a:lvl3pPr>
            <a:lvl4pPr marL="4320274" indent="0">
              <a:buNone/>
              <a:defRPr sz="5039" b="1"/>
            </a:lvl4pPr>
            <a:lvl5pPr marL="5760366" indent="0">
              <a:buNone/>
              <a:defRPr sz="5039" b="1"/>
            </a:lvl5pPr>
            <a:lvl6pPr marL="7200457" indent="0">
              <a:buNone/>
              <a:defRPr sz="5039" b="1"/>
            </a:lvl6pPr>
            <a:lvl7pPr marL="8640548" indent="0">
              <a:buNone/>
              <a:defRPr sz="5039" b="1"/>
            </a:lvl7pPr>
            <a:lvl8pPr marL="10080640" indent="0">
              <a:buNone/>
              <a:defRPr sz="5039" b="1"/>
            </a:lvl8pPr>
            <a:lvl9pPr marL="11520731" indent="0">
              <a:buNone/>
              <a:defRPr sz="5039"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14522445" y="12416120"/>
            <a:ext cx="9359910" cy="18405933"/>
          </a:xfrm>
        </p:spPr>
        <p:txBody>
          <a:bodyPr>
            <a:noAutofit/>
          </a:bodyPr>
          <a:lstStyle>
            <a:lvl1pPr>
              <a:defRPr sz="5039"/>
            </a:lvl1pPr>
            <a:lvl2pPr>
              <a:defRPr sz="5039"/>
            </a:lvl2pPr>
            <a:lvl3pPr>
              <a:defRPr sz="5039"/>
            </a:lvl3pPr>
            <a:lvl4pPr>
              <a:defRPr sz="5039"/>
            </a:lvl4pPr>
            <a:lvl5pPr>
              <a:defRPr sz="503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25928280" y="8897193"/>
            <a:ext cx="9359910" cy="3356160"/>
          </a:xfrm>
        </p:spPr>
        <p:txBody>
          <a:bodyPr anchor="b">
            <a:normAutofit/>
          </a:bodyPr>
          <a:lstStyle>
            <a:lvl1pPr marL="0" indent="0">
              <a:buNone/>
              <a:defRPr sz="5039" b="0" cap="all" spc="945" baseline="0"/>
            </a:lvl1pPr>
            <a:lvl2pPr marL="1440091" indent="0">
              <a:buNone/>
              <a:defRPr sz="6299" b="1"/>
            </a:lvl2pPr>
            <a:lvl3pPr marL="2880183" indent="0">
              <a:buNone/>
              <a:defRPr sz="5669" b="1"/>
            </a:lvl3pPr>
            <a:lvl4pPr marL="4320274" indent="0">
              <a:buNone/>
              <a:defRPr sz="5039" b="1"/>
            </a:lvl4pPr>
            <a:lvl5pPr marL="5760366" indent="0">
              <a:buNone/>
              <a:defRPr sz="5039" b="1"/>
            </a:lvl5pPr>
            <a:lvl6pPr marL="7200457" indent="0">
              <a:buNone/>
              <a:defRPr sz="5039" b="1"/>
            </a:lvl6pPr>
            <a:lvl7pPr marL="8640548" indent="0">
              <a:buNone/>
              <a:defRPr sz="5039" b="1"/>
            </a:lvl7pPr>
            <a:lvl8pPr marL="10080640" indent="0">
              <a:buNone/>
              <a:defRPr sz="5039" b="1"/>
            </a:lvl8pPr>
            <a:lvl9pPr marL="11520731" indent="0">
              <a:buNone/>
              <a:defRPr sz="5039"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25928280" y="12416120"/>
            <a:ext cx="9359910" cy="18405933"/>
          </a:xfrm>
        </p:spPr>
        <p:txBody>
          <a:bodyPr>
            <a:noAutofit/>
          </a:bodyPr>
          <a:lstStyle>
            <a:lvl1pPr>
              <a:defRPr sz="5039"/>
            </a:lvl1pPr>
            <a:lvl2pPr>
              <a:defRPr sz="5039"/>
            </a:lvl2pPr>
            <a:lvl3pPr>
              <a:defRPr sz="5039"/>
            </a:lvl3pPr>
            <a:lvl4pPr>
              <a:defRPr sz="5039"/>
            </a:lvl4pPr>
            <a:lvl5pPr>
              <a:defRPr sz="503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9253" y="0"/>
            <a:ext cx="12181523" cy="347472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13601705" y="2718639"/>
            <a:ext cx="23388593" cy="7361882"/>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1975248" y="2718649"/>
            <a:ext cx="8241030" cy="8831580"/>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1943087" y="12955925"/>
            <a:ext cx="8241030" cy="8831580"/>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1975248" y="23186827"/>
            <a:ext cx="8241030" cy="883158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15321917" y="14574520"/>
            <a:ext cx="19947495" cy="16311880"/>
          </a:xfrm>
        </p:spPr>
        <p:txBody>
          <a:bodyPr>
            <a:normAutofit/>
          </a:bodyPr>
          <a:lstStyle>
            <a:lvl1pPr marL="0" indent="0" algn="ctr">
              <a:buNone/>
              <a:defRPr sz="5984"/>
            </a:lvl1pPr>
            <a:lvl2pPr marL="1133930" indent="0" algn="ctr">
              <a:buFont typeface="Arial" panose="020B0604020202020204" pitchFamily="34" charset="0"/>
              <a:buNone/>
              <a:defRPr/>
            </a:lvl2pPr>
            <a:lvl3pPr marL="2267861" indent="0" algn="ctr">
              <a:buNone/>
              <a:defRPr/>
            </a:lvl3pPr>
            <a:lvl4pPr marL="3401790" indent="0" algn="ctr">
              <a:buFont typeface="Arial" panose="020B0604020202020204" pitchFamily="34" charset="0"/>
              <a:buNone/>
              <a:defRPr/>
            </a:lvl4pPr>
            <a:lvl5pPr marL="4535721"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13601702" y="32209649"/>
            <a:ext cx="5544473" cy="2339103"/>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20023685" y="32211840"/>
            <a:ext cx="10543948" cy="2334720"/>
          </a:xfrm>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4386434" y="12302617"/>
            <a:ext cx="1701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24553331" y="2718639"/>
            <a:ext cx="12148539" cy="7361882"/>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9747104" y="12302617"/>
            <a:ext cx="1701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91218" y="2320354"/>
            <a:ext cx="24197802" cy="30081129"/>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25772312" y="14574522"/>
            <a:ext cx="9636206" cy="15118665"/>
          </a:xfrm>
        </p:spPr>
        <p:txBody>
          <a:bodyPr/>
          <a:lstStyle>
            <a:lvl1pPr marL="0" indent="0" algn="ctr">
              <a:buNone/>
              <a:defRPr/>
            </a:lvl1pPr>
            <a:lvl2pPr marL="1133930" indent="0">
              <a:buFont typeface="Arial" panose="020B0604020202020204" pitchFamily="34" charset="0"/>
              <a:buNone/>
              <a:defRPr/>
            </a:lvl2pPr>
            <a:lvl3pPr marL="2267861" indent="0">
              <a:buNone/>
              <a:defRPr/>
            </a:lvl3pPr>
            <a:lvl4pPr marL="3401790" indent="0">
              <a:buFont typeface="Arial" panose="020B0604020202020204" pitchFamily="34" charset="0"/>
              <a:buNone/>
              <a:defRPr/>
            </a:lvl4pPr>
            <a:lvl5pPr marL="4535721"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1670471" y="2718639"/>
            <a:ext cx="12148539" cy="7361882"/>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6864244" y="12302617"/>
            <a:ext cx="1701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2858959" y="14576895"/>
            <a:ext cx="9639000" cy="14888709"/>
          </a:xfrm>
        </p:spPr>
        <p:txBody>
          <a:bodyPr>
            <a:normAutofit/>
          </a:bodyPr>
          <a:lstStyle>
            <a:lvl1pPr marL="0" indent="0" algn="ctr">
              <a:buNone/>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1417500" y="32209654"/>
            <a:ext cx="4663260" cy="2339103"/>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290383" y="32211840"/>
            <a:ext cx="21052634" cy="2334720"/>
          </a:xfrm>
        </p:spPr>
        <p:txBody>
          <a:bodyPr/>
          <a:lstStyle>
            <a:lvl1pPr algn="l">
              <a:defRPr/>
            </a:lvl1pPr>
          </a:lstStyle>
          <a:p>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15686963" y="0"/>
            <a:ext cx="22717841" cy="347472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12778290" y="2718639"/>
            <a:ext cx="12848220" cy="7361882"/>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11611451" y="14574523"/>
            <a:ext cx="15181898" cy="14568293"/>
          </a:xfrm>
        </p:spPr>
        <p:txBody>
          <a:bodyPr>
            <a:normAutofit/>
          </a:bodyPr>
          <a:lstStyle>
            <a:lvl1pPr marL="0" indent="0" algn="ctr">
              <a:buNone/>
              <a:defRPr sz="5039" baseline="0"/>
            </a:lvl1pPr>
            <a:lvl2pPr marL="1133930" indent="0" algn="ctr">
              <a:buFont typeface="Arial" panose="020B0604020202020204" pitchFamily="34" charset="0"/>
              <a:buNone/>
              <a:defRPr/>
            </a:lvl2pPr>
            <a:lvl3pPr marL="2267861" indent="0" algn="ctr">
              <a:buNone/>
              <a:defRPr/>
            </a:lvl3pPr>
            <a:lvl4pPr marL="3401790" indent="0" algn="ctr">
              <a:buFont typeface="Arial" panose="020B0604020202020204" pitchFamily="34" charset="0"/>
              <a:buNone/>
              <a:defRPr/>
            </a:lvl4pPr>
            <a:lvl5pPr marL="4535721"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9267" y="3631790"/>
            <a:ext cx="12091511" cy="28287327"/>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25684030" y="3631790"/>
            <a:ext cx="12091511" cy="28287327"/>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8351900" y="12302617"/>
            <a:ext cx="1701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9202400" y="0"/>
            <a:ext cx="19202400" cy="347472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3116610" y="2854574"/>
            <a:ext cx="12836880" cy="10430103"/>
          </a:xfrm>
        </p:spPr>
        <p:txBody>
          <a:bodyPr>
            <a:noAutofit/>
          </a:bodyPr>
          <a:lstStyle>
            <a:lvl1pPr algn="ctr">
              <a:defRPr sz="1008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3118500" y="21523204"/>
            <a:ext cx="12836880" cy="7706273"/>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20962622" y="2855388"/>
            <a:ext cx="15736968" cy="13713881"/>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20962622" y="18177933"/>
            <a:ext cx="15736968" cy="13673667"/>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6046506" y="14389526"/>
            <a:ext cx="6980873" cy="5968148"/>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2640330" y="9320615"/>
            <a:ext cx="33124140" cy="210494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3072889" y="21370692"/>
            <a:ext cx="12851603" cy="5737357"/>
          </a:xfrm>
        </p:spPr>
        <p:txBody>
          <a:bodyPr anchor="t">
            <a:noAutofit/>
          </a:bodyPr>
          <a:lstStyle>
            <a:lvl1pPr algn="ctr">
              <a:defRPr sz="1008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23072889" y="7812777"/>
            <a:ext cx="12851603" cy="12452950"/>
          </a:xfrm>
        </p:spPr>
        <p:txBody>
          <a:bodyPr anchor="b">
            <a:normAutofit/>
          </a:bodyPr>
          <a:lstStyle>
            <a:lvl1pPr marL="0" indent="0" algn="ctr">
              <a:lnSpc>
                <a:spcPct val="125000"/>
              </a:lnSpc>
              <a:buNone/>
              <a:defRPr sz="10080" i="0" spc="158" baseline="0"/>
            </a:lvl1pPr>
            <a:lvl2pPr marL="1440091" indent="0" algn="ctr">
              <a:buNone/>
              <a:defRPr sz="6299"/>
            </a:lvl2pPr>
            <a:lvl3pPr marL="2880183" indent="0" algn="ctr">
              <a:buNone/>
              <a:defRPr sz="5669"/>
            </a:lvl3pPr>
            <a:lvl4pPr marL="4320274" indent="0" algn="ctr">
              <a:buNone/>
              <a:defRPr sz="5039"/>
            </a:lvl4pPr>
            <a:lvl5pPr marL="5760366" indent="0" algn="ctr">
              <a:buNone/>
              <a:defRPr sz="5039"/>
            </a:lvl5pPr>
            <a:lvl6pPr marL="7200457" indent="0" algn="ctr">
              <a:buNone/>
              <a:defRPr sz="5039"/>
            </a:lvl6pPr>
            <a:lvl7pPr marL="8640548" indent="0" algn="ctr">
              <a:buNone/>
              <a:defRPr sz="5039"/>
            </a:lvl7pPr>
            <a:lvl8pPr marL="10080640" indent="0" algn="ctr">
              <a:buNone/>
              <a:defRPr sz="5039"/>
            </a:lvl8pPr>
            <a:lvl9pPr marL="11520731" indent="0" algn="ctr">
              <a:buNone/>
              <a:defRPr sz="5039"/>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1700216" y="2718649"/>
            <a:ext cx="7455933" cy="13987359"/>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10000898" y="2755470"/>
            <a:ext cx="7455933" cy="13987359"/>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1699876" y="18055405"/>
            <a:ext cx="7455933" cy="13987359"/>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10000558" y="18092223"/>
            <a:ext cx="7455933" cy="13987359"/>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1417502" y="32209654"/>
            <a:ext cx="5544473" cy="2339103"/>
          </a:xfrm>
          <a:prstGeom prst="rect">
            <a:avLst/>
          </a:prstGeom>
        </p:spPr>
        <p:txBody>
          <a:bodyPr vert="horz" lIns="288036" tIns="144018" rIns="288036" bIns="144018"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150"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19202400" y="2736000"/>
            <a:ext cx="0" cy="292752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21024275" y="2038432"/>
            <a:ext cx="2019730" cy="5419955"/>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8676083" y="32211840"/>
            <a:ext cx="21052634" cy="2334720"/>
          </a:xfrm>
          <a:prstGeom prst="rect">
            <a:avLst/>
          </a:prstGeom>
        </p:spPr>
        <p:txBody>
          <a:bodyPr vert="horz" lIns="288036" tIns="144018" rIns="288036" bIns="144018"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150"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34714496" y="27198277"/>
            <a:ext cx="2019730" cy="5419955"/>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31445822" y="32211840"/>
            <a:ext cx="5544473" cy="2334720"/>
          </a:xfrm>
          <a:prstGeom prst="rect">
            <a:avLst/>
          </a:prstGeom>
        </p:spPr>
        <p:txBody>
          <a:bodyPr vert="horz" lIns="288036" tIns="144018" rIns="288036" bIns="144018"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z="3150" smtClean="0"/>
              <a:pPr/>
              <a:t>‹#›</a:t>
            </a:fld>
            <a:endParaRPr lang="en-US" sz="3150"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3675463" y="12563688"/>
            <a:ext cx="5000625" cy="11807613"/>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10170990" y="12563688"/>
            <a:ext cx="5000625" cy="11807613"/>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16702086" y="12563688"/>
            <a:ext cx="5000625" cy="11807613"/>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23199009" y="12563688"/>
            <a:ext cx="5000625" cy="11807613"/>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29728719" y="12563688"/>
            <a:ext cx="5000625" cy="11807613"/>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18351900" y="9685399"/>
            <a:ext cx="1701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3675462" y="25812413"/>
            <a:ext cx="5000622" cy="1774813"/>
          </a:xfrm>
        </p:spPr>
        <p:txBody>
          <a:bodyPr anchor="ctr">
            <a:noAutofit/>
          </a:bodyPr>
          <a:lstStyle>
            <a:lvl1pPr marL="0" indent="0" algn="ctr">
              <a:buNone/>
              <a:defRPr lang="en-US" sz="5039"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3675462" y="27216731"/>
            <a:ext cx="5000622" cy="1774813"/>
          </a:xfrm>
        </p:spPr>
        <p:txBody>
          <a:bodyPr>
            <a:noAutofit/>
          </a:bodyPr>
          <a:lstStyle>
            <a:lvl1pPr marL="0" indent="0" algn="ctr">
              <a:buNone/>
              <a:defRPr lang="en-US" sz="378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10170989" y="25812413"/>
            <a:ext cx="5000622" cy="1774813"/>
          </a:xfrm>
        </p:spPr>
        <p:txBody>
          <a:bodyPr anchor="ctr">
            <a:noAutofit/>
          </a:bodyPr>
          <a:lstStyle>
            <a:lvl1pPr marL="0" indent="0" algn="ctr">
              <a:buNone/>
              <a:defRPr lang="en-US" sz="5039"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10170989" y="27216731"/>
            <a:ext cx="5000622" cy="1774813"/>
          </a:xfrm>
        </p:spPr>
        <p:txBody>
          <a:bodyPr>
            <a:noAutofit/>
          </a:bodyPr>
          <a:lstStyle>
            <a:lvl1pPr marL="0" indent="0" algn="ctr">
              <a:buNone/>
              <a:defRPr lang="en-US" sz="378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16702086" y="25812413"/>
            <a:ext cx="5000622" cy="1774813"/>
          </a:xfrm>
        </p:spPr>
        <p:txBody>
          <a:bodyPr anchor="ctr">
            <a:noAutofit/>
          </a:bodyPr>
          <a:lstStyle>
            <a:lvl1pPr marL="0" indent="0" algn="ctr">
              <a:buNone/>
              <a:defRPr lang="en-US" sz="5039"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16702086" y="27216731"/>
            <a:ext cx="5000622" cy="1774813"/>
          </a:xfrm>
        </p:spPr>
        <p:txBody>
          <a:bodyPr>
            <a:noAutofit/>
          </a:bodyPr>
          <a:lstStyle>
            <a:lvl1pPr marL="0" indent="0" algn="ctr">
              <a:buNone/>
              <a:defRPr lang="en-US" sz="378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23199011" y="25812413"/>
            <a:ext cx="5000622" cy="1774813"/>
          </a:xfrm>
        </p:spPr>
        <p:txBody>
          <a:bodyPr anchor="ctr">
            <a:noAutofit/>
          </a:bodyPr>
          <a:lstStyle>
            <a:lvl1pPr marL="0" indent="0" algn="ctr">
              <a:buNone/>
              <a:defRPr lang="en-US" sz="5039"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23199011" y="27216731"/>
            <a:ext cx="5000622" cy="1774813"/>
          </a:xfrm>
        </p:spPr>
        <p:txBody>
          <a:bodyPr>
            <a:noAutofit/>
          </a:bodyPr>
          <a:lstStyle>
            <a:lvl1pPr marL="0" indent="0" algn="ctr">
              <a:buNone/>
              <a:defRPr lang="en-US" sz="378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29728719" y="25812413"/>
            <a:ext cx="5000622" cy="1774813"/>
          </a:xfrm>
        </p:spPr>
        <p:txBody>
          <a:bodyPr anchor="ctr">
            <a:noAutofit/>
          </a:bodyPr>
          <a:lstStyle>
            <a:lvl1pPr marL="0" indent="0" algn="ctr">
              <a:buNone/>
              <a:defRPr lang="en-US" sz="5039"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29728719" y="27216731"/>
            <a:ext cx="5000622" cy="1774813"/>
          </a:xfrm>
        </p:spPr>
        <p:txBody>
          <a:bodyPr>
            <a:noAutofit/>
          </a:bodyPr>
          <a:lstStyle>
            <a:lvl1pPr marL="0" indent="0" algn="ctr">
              <a:buNone/>
              <a:defRPr lang="en-US" sz="378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3116610" y="8542024"/>
            <a:ext cx="15524460" cy="20735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19763736" y="8542024"/>
            <a:ext cx="15524460" cy="20735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dirty="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3116610" y="2002798"/>
            <a:ext cx="32171580" cy="5638369"/>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3116610" y="8542023"/>
            <a:ext cx="32171580" cy="204703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1417502" y="32209654"/>
            <a:ext cx="5544473" cy="2339103"/>
          </a:xfrm>
          <a:prstGeom prst="rect">
            <a:avLst/>
          </a:prstGeom>
        </p:spPr>
        <p:txBody>
          <a:bodyPr vert="horz" lIns="91440" tIns="45720" rIns="91440" bIns="45720" rtlCol="0" anchor="ctr">
            <a:normAutofit/>
          </a:bodyPr>
          <a:lstStyle>
            <a:lvl1pPr algn="l">
              <a:defRPr sz="3150" cap="all" spc="630" baseline="0">
                <a:solidFill>
                  <a:schemeClr val="tx1">
                    <a:alpha val="60000"/>
                  </a:schemeClr>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8676083" y="32211840"/>
            <a:ext cx="21052634" cy="2334720"/>
          </a:xfrm>
          <a:prstGeom prst="rect">
            <a:avLst/>
          </a:prstGeom>
        </p:spPr>
        <p:txBody>
          <a:bodyPr vert="horz" lIns="91440" tIns="45720" rIns="91440" bIns="45720" rtlCol="0" anchor="ctr"/>
          <a:lstStyle>
            <a:lvl1pPr algn="ctr">
              <a:defRPr sz="3150" cap="all" spc="945"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31445822" y="32211840"/>
            <a:ext cx="5544473" cy="2334720"/>
          </a:xfrm>
          <a:prstGeom prst="rect">
            <a:avLst/>
          </a:prstGeom>
        </p:spPr>
        <p:txBody>
          <a:bodyPr vert="horz" lIns="91440" tIns="45720" rIns="91440" bIns="45720" rtlCol="0" anchor="ctr"/>
          <a:lstStyle>
            <a:lvl1pPr algn="r">
              <a:defRPr sz="3150" cap="all" spc="63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2880183" rtl="0" eaLnBrk="1" latinLnBrk="0" hangingPunct="1">
        <a:lnSpc>
          <a:spcPct val="100000"/>
        </a:lnSpc>
        <a:spcBef>
          <a:spcPct val="0"/>
        </a:spcBef>
        <a:buNone/>
        <a:defRPr sz="10080" kern="1200" cap="none" spc="0" baseline="0">
          <a:solidFill>
            <a:schemeClr val="tx1"/>
          </a:solidFill>
          <a:latin typeface="+mj-lt"/>
          <a:ea typeface="+mj-ea"/>
          <a:cs typeface="+mj-cs"/>
        </a:defRPr>
      </a:lvl1pPr>
    </p:titleStyle>
    <p:bodyStyle>
      <a:lvl1pPr marL="1133930" indent="-1133930" algn="l" defTabSz="2880183" rtl="0" eaLnBrk="1" latinLnBrk="0" hangingPunct="1">
        <a:lnSpc>
          <a:spcPct val="150000"/>
        </a:lnSpc>
        <a:spcBef>
          <a:spcPts val="3150"/>
        </a:spcBef>
        <a:buClr>
          <a:schemeClr val="accent3"/>
        </a:buClr>
        <a:buFont typeface="Wingdings" panose="05000000000000000000" pitchFamily="2" charset="2"/>
        <a:buChar char=""/>
        <a:defRPr sz="6299" kern="1200" spc="158">
          <a:solidFill>
            <a:schemeClr val="tx1">
              <a:alpha val="60000"/>
            </a:schemeClr>
          </a:solidFill>
          <a:latin typeface="+mn-lt"/>
          <a:ea typeface="+mn-ea"/>
          <a:cs typeface="+mn-cs"/>
        </a:defRPr>
      </a:lvl1pPr>
      <a:lvl2pPr marL="1133930" indent="0" algn="l" defTabSz="2880183" rtl="0" eaLnBrk="1" latinLnBrk="0" hangingPunct="1">
        <a:lnSpc>
          <a:spcPct val="150000"/>
        </a:lnSpc>
        <a:spcBef>
          <a:spcPts val="1575"/>
        </a:spcBef>
        <a:buFontTx/>
        <a:buNone/>
        <a:defRPr sz="6299" b="0" i="1" kern="1200" spc="158" baseline="0">
          <a:solidFill>
            <a:schemeClr val="tx1">
              <a:alpha val="60000"/>
            </a:schemeClr>
          </a:solidFill>
          <a:latin typeface="+mn-lt"/>
          <a:ea typeface="+mn-ea"/>
          <a:cs typeface="+mn-cs"/>
        </a:defRPr>
      </a:lvl2pPr>
      <a:lvl3pPr marL="3401790" indent="-1133930" algn="l" defTabSz="2880183" rtl="0" eaLnBrk="1" latinLnBrk="0" hangingPunct="1">
        <a:lnSpc>
          <a:spcPct val="150000"/>
        </a:lnSpc>
        <a:spcBef>
          <a:spcPts val="1575"/>
        </a:spcBef>
        <a:buClr>
          <a:schemeClr val="accent3"/>
        </a:buClr>
        <a:buFont typeface="Wingdings" panose="05000000000000000000" pitchFamily="2" charset="2"/>
        <a:buChar char=""/>
        <a:defRPr sz="6299" kern="1200" spc="158">
          <a:solidFill>
            <a:schemeClr val="tx1">
              <a:alpha val="60000"/>
            </a:schemeClr>
          </a:solidFill>
          <a:latin typeface="+mn-lt"/>
          <a:ea typeface="+mn-ea"/>
          <a:cs typeface="+mn-cs"/>
        </a:defRPr>
      </a:lvl3pPr>
      <a:lvl4pPr marL="3401790" indent="0" algn="l" defTabSz="2880183" rtl="0" eaLnBrk="1" latinLnBrk="0" hangingPunct="1">
        <a:lnSpc>
          <a:spcPct val="150000"/>
        </a:lnSpc>
        <a:spcBef>
          <a:spcPts val="1575"/>
        </a:spcBef>
        <a:buClr>
          <a:schemeClr val="accent3"/>
        </a:buClr>
        <a:buFontTx/>
        <a:buNone/>
        <a:defRPr sz="6299" b="0" i="1" kern="1200" spc="158" baseline="0">
          <a:solidFill>
            <a:schemeClr val="tx1">
              <a:alpha val="60000"/>
            </a:schemeClr>
          </a:solidFill>
          <a:latin typeface="+mn-lt"/>
          <a:ea typeface="+mn-ea"/>
          <a:cs typeface="+mn-cs"/>
        </a:defRPr>
      </a:lvl4pPr>
      <a:lvl5pPr marL="5669651" indent="-1133930" algn="l" defTabSz="2880183" rtl="0" eaLnBrk="1" latinLnBrk="0" hangingPunct="1">
        <a:lnSpc>
          <a:spcPct val="150000"/>
        </a:lnSpc>
        <a:spcBef>
          <a:spcPts val="1575"/>
        </a:spcBef>
        <a:buClr>
          <a:schemeClr val="accent3"/>
        </a:buClr>
        <a:buFont typeface="Wingdings" panose="05000000000000000000" pitchFamily="2" charset="2"/>
        <a:buChar char=""/>
        <a:defRPr sz="6299" kern="1200" spc="158">
          <a:solidFill>
            <a:schemeClr val="tx1">
              <a:alpha val="60000"/>
            </a:schemeClr>
          </a:solidFill>
          <a:latin typeface="+mn-lt"/>
          <a:ea typeface="+mn-ea"/>
          <a:cs typeface="+mn-cs"/>
        </a:defRPr>
      </a:lvl5pPr>
      <a:lvl6pPr marL="7920502" indent="-720046" algn="l" defTabSz="288018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595" indent="-720046" algn="l" defTabSz="288018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686" indent="-720046" algn="l" defTabSz="288018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777" indent="-720046" algn="l" defTabSz="288018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183" rtl="0" eaLnBrk="1" latinLnBrk="0" hangingPunct="1">
        <a:defRPr sz="5669" kern="1200">
          <a:solidFill>
            <a:schemeClr val="tx1"/>
          </a:solidFill>
          <a:latin typeface="+mn-lt"/>
          <a:ea typeface="+mn-ea"/>
          <a:cs typeface="+mn-cs"/>
        </a:defRPr>
      </a:lvl1pPr>
      <a:lvl2pPr marL="1440091" algn="l" defTabSz="2880183" rtl="0" eaLnBrk="1" latinLnBrk="0" hangingPunct="1">
        <a:defRPr sz="5669" kern="1200">
          <a:solidFill>
            <a:schemeClr val="tx1"/>
          </a:solidFill>
          <a:latin typeface="+mn-lt"/>
          <a:ea typeface="+mn-ea"/>
          <a:cs typeface="+mn-cs"/>
        </a:defRPr>
      </a:lvl2pPr>
      <a:lvl3pPr marL="2880183" algn="l" defTabSz="2880183" rtl="0" eaLnBrk="1" latinLnBrk="0" hangingPunct="1">
        <a:defRPr sz="5669" kern="1200">
          <a:solidFill>
            <a:schemeClr val="tx1"/>
          </a:solidFill>
          <a:latin typeface="+mn-lt"/>
          <a:ea typeface="+mn-ea"/>
          <a:cs typeface="+mn-cs"/>
        </a:defRPr>
      </a:lvl3pPr>
      <a:lvl4pPr marL="4320274" algn="l" defTabSz="2880183" rtl="0" eaLnBrk="1" latinLnBrk="0" hangingPunct="1">
        <a:defRPr sz="5669" kern="1200">
          <a:solidFill>
            <a:schemeClr val="tx1"/>
          </a:solidFill>
          <a:latin typeface="+mn-lt"/>
          <a:ea typeface="+mn-ea"/>
          <a:cs typeface="+mn-cs"/>
        </a:defRPr>
      </a:lvl4pPr>
      <a:lvl5pPr marL="5760366" algn="l" defTabSz="2880183" rtl="0" eaLnBrk="1" latinLnBrk="0" hangingPunct="1">
        <a:defRPr sz="5669" kern="1200">
          <a:solidFill>
            <a:schemeClr val="tx1"/>
          </a:solidFill>
          <a:latin typeface="+mn-lt"/>
          <a:ea typeface="+mn-ea"/>
          <a:cs typeface="+mn-cs"/>
        </a:defRPr>
      </a:lvl5pPr>
      <a:lvl6pPr marL="7200457" algn="l" defTabSz="2880183" rtl="0" eaLnBrk="1" latinLnBrk="0" hangingPunct="1">
        <a:defRPr sz="5669" kern="1200">
          <a:solidFill>
            <a:schemeClr val="tx1"/>
          </a:solidFill>
          <a:latin typeface="+mn-lt"/>
          <a:ea typeface="+mn-ea"/>
          <a:cs typeface="+mn-cs"/>
        </a:defRPr>
      </a:lvl6pPr>
      <a:lvl7pPr marL="8640548" algn="l" defTabSz="2880183" rtl="0" eaLnBrk="1" latinLnBrk="0" hangingPunct="1">
        <a:defRPr sz="5669" kern="1200">
          <a:solidFill>
            <a:schemeClr val="tx1"/>
          </a:solidFill>
          <a:latin typeface="+mn-lt"/>
          <a:ea typeface="+mn-ea"/>
          <a:cs typeface="+mn-cs"/>
        </a:defRPr>
      </a:lvl7pPr>
      <a:lvl8pPr marL="10080640" algn="l" defTabSz="2880183" rtl="0" eaLnBrk="1" latinLnBrk="0" hangingPunct="1">
        <a:defRPr sz="5669" kern="1200">
          <a:solidFill>
            <a:schemeClr val="tx1"/>
          </a:solidFill>
          <a:latin typeface="+mn-lt"/>
          <a:ea typeface="+mn-ea"/>
          <a:cs typeface="+mn-cs"/>
        </a:defRPr>
      </a:lvl8pPr>
      <a:lvl9pPr marL="11520731" algn="l" defTabSz="2880183" rtl="0" eaLnBrk="1" latinLnBrk="0" hangingPunct="1">
        <a:defRPr sz="566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9882" userDrawn="1">
          <p15:clr>
            <a:srgbClr val="F26B43"/>
          </p15:clr>
        </p15:guide>
        <p15:guide id="3" pos="2142" userDrawn="1">
          <p15:clr>
            <a:srgbClr val="F26B43"/>
          </p15:clr>
        </p15:guide>
        <p15:guide id="4" pos="22050" userDrawn="1">
          <p15:clr>
            <a:srgbClr val="F26B43"/>
          </p15:clr>
        </p15:guide>
        <p15:guide id="5" orient="horz" pos="3440" userDrawn="1">
          <p15:clr>
            <a:srgbClr val="F26B43"/>
          </p15:clr>
        </p15:guide>
        <p15:guide id="6" orient="horz" pos="18443" userDrawn="1">
          <p15:clr>
            <a:srgbClr val="F26B43"/>
          </p15:clr>
        </p15:guide>
        <p15:guide id="7" pos="20929" userDrawn="1">
          <p15:clr>
            <a:srgbClr val="F26B43"/>
          </p15:clr>
        </p15:guide>
        <p15:guide id="8" pos="19810" userDrawn="1">
          <p15:clr>
            <a:srgbClr val="F26B43"/>
          </p15:clr>
        </p15:guide>
        <p15:guide id="9" pos="18727" userDrawn="1">
          <p15:clr>
            <a:srgbClr val="F26B43"/>
          </p15:clr>
        </p15:guide>
        <p15:guide id="10" pos="4382" userDrawn="1">
          <p15:clr>
            <a:srgbClr val="F26B43"/>
          </p15:clr>
        </p15:guide>
        <p15:guide id="11" pos="3251" userDrawn="1">
          <p15:clr>
            <a:srgbClr val="F26B43"/>
          </p15:clr>
        </p15:guide>
        <p15:guide id="12" pos="5456" userDrawn="1">
          <p15:clr>
            <a:srgbClr val="F26B43"/>
          </p15:clr>
        </p15:guide>
        <p15:guide id="13" pos="6565" userDrawn="1">
          <p15:clr>
            <a:srgbClr val="F26B43"/>
          </p15:clr>
        </p15:guide>
        <p15:guide id="14" pos="17627" userDrawn="1">
          <p15:clr>
            <a:srgbClr val="F26B43"/>
          </p15:clr>
        </p15:guide>
        <p15:guide id="15" pos="7673" userDrawn="1">
          <p15:clr>
            <a:srgbClr val="F26B43"/>
          </p15:clr>
        </p15:guide>
        <p15:guide id="16" pos="16519" userDrawn="1">
          <p15:clr>
            <a:srgbClr val="F26B43"/>
          </p15:clr>
        </p15:guide>
        <p15:guide id="17" pos="8795" userDrawn="1">
          <p15:clr>
            <a:srgbClr val="F26B43"/>
          </p15:clr>
        </p15:guide>
        <p15:guide id="18" pos="15410" userDrawn="1">
          <p15:clr>
            <a:srgbClr val="F26B43"/>
          </p15:clr>
        </p15:guide>
        <p15:guide id="19" pos="14310" userDrawn="1">
          <p15:clr>
            <a:srgbClr val="F26B43"/>
          </p15:clr>
        </p15:guide>
        <p15:guide id="20" pos="10987" userDrawn="1">
          <p15:clr>
            <a:srgbClr val="F26B43"/>
          </p15:clr>
        </p15:guide>
        <p15:guide id="21" pos="13205" userDrawn="1">
          <p15:clr>
            <a:srgbClr val="F26B43"/>
          </p15:clr>
        </p15:guide>
        <p15:guide id="23" pos="1071" userDrawn="1">
          <p15:clr>
            <a:srgbClr val="A4A3A4"/>
          </p15:clr>
        </p15:guide>
        <p15:guide id="24" pos="23121" userDrawn="1">
          <p15:clr>
            <a:srgbClr val="A4A3A4"/>
          </p15:clr>
        </p15:guide>
        <p15:guide id="25" orient="horz" pos="5381" userDrawn="1">
          <p15:clr>
            <a:srgbClr val="5ACBF0"/>
          </p15:clr>
        </p15:guide>
        <p15:guide id="26" orient="horz" pos="20175" userDrawn="1">
          <p15:clr>
            <a:srgbClr val="A4A3A4"/>
          </p15:clr>
        </p15:guide>
        <p15:guide id="27" orient="horz" pos="1713" userDrawn="1">
          <p15:clr>
            <a:srgbClr val="A4A3A4"/>
          </p15:clr>
        </p15:guide>
        <p15:guide id="28" orient="horz" pos="4813" userDrawn="1">
          <p15:clr>
            <a:srgbClr val="5ACBF0"/>
          </p15:clr>
        </p15:guide>
        <p15:guide id="29" orient="horz" pos="1262" userDrawn="1">
          <p15:clr>
            <a:srgbClr val="5ACBF0"/>
          </p15:clr>
        </p15:guide>
        <p15:guide id="30" orient="horz" pos="10944" userDrawn="1">
          <p15:clr>
            <a:srgbClr val="A4A3A4"/>
          </p15:clr>
        </p15:guide>
        <p15:guide id="31" pos="12096" userDrawn="1">
          <p15:clr>
            <a:srgbClr val="A4A3A4"/>
          </p15:clr>
        </p15:guide>
        <p15:guide id="32" pos="756" userDrawn="1">
          <p15:clr>
            <a:srgbClr val="547EBF"/>
          </p15:clr>
        </p15:guide>
        <p15:guide id="33" orient="horz" pos="1216" userDrawn="1">
          <p15:clr>
            <a:srgbClr val="547EBF"/>
          </p15:clr>
        </p15:guide>
        <p15:guide id="34" pos="23436" userDrawn="1">
          <p15:clr>
            <a:srgbClr val="547EBF"/>
          </p15:clr>
        </p15:guide>
        <p15:guide id="35" orient="horz" pos="20672" userDrawn="1">
          <p15:clr>
            <a:srgbClr val="547EBF"/>
          </p15:clr>
        </p15:guide>
        <p15:guide id="36" pos="12474" userDrawn="1">
          <p15:clr>
            <a:srgbClr val="547EBF"/>
          </p15:clr>
        </p15:guide>
        <p15:guide id="37" pos="11718" userDrawn="1">
          <p15:clr>
            <a:srgbClr val="547EBF"/>
          </p15:clr>
        </p15:guide>
        <p15:guide id="38" pos="6653" userDrawn="1">
          <p15:clr>
            <a:srgbClr val="547EBF"/>
          </p15:clr>
        </p15:guide>
        <p15:guide id="39" pos="5821" userDrawn="1">
          <p15:clr>
            <a:srgbClr val="547EBF"/>
          </p15:clr>
        </p15:guide>
        <p15:guide id="40" pos="17539" userDrawn="1">
          <p15:clr>
            <a:srgbClr val="547EBF"/>
          </p15:clr>
        </p15:guide>
        <p15:guide id="41" pos="18371" userDrawn="1">
          <p15:clr>
            <a:srgbClr val="547EBF"/>
          </p15:clr>
        </p15:guide>
        <p15:guide id="42" pos="15649" userDrawn="1">
          <p15:clr>
            <a:srgbClr val="9FCC3B"/>
          </p15:clr>
        </p15:guide>
        <p15:guide id="43" pos="16405" userDrawn="1">
          <p15:clr>
            <a:srgbClr val="9FCC3B"/>
          </p15:clr>
        </p15:guide>
        <p15:guide id="44" pos="8543" userDrawn="1">
          <p15:clr>
            <a:srgbClr val="9FCC3B"/>
          </p15:clr>
        </p15:guide>
        <p15:guide id="45" pos="7787" userDrawn="1">
          <p15:clr>
            <a:srgbClr val="9FCC3B"/>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youtu.be/ZW9105k9tzg" TargetMode="Externa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Bhavyanth/Temperature-Airquality" TargetMode="Externa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AC7C5F-7BB2-86AD-B5BF-0177D2022B7A}"/>
              </a:ext>
            </a:extLst>
          </p:cNvPr>
          <p:cNvSpPr/>
          <p:nvPr/>
        </p:nvSpPr>
        <p:spPr>
          <a:xfrm>
            <a:off x="0" y="-151213"/>
            <a:ext cx="38404800" cy="4686853"/>
          </a:xfrm>
          <a:prstGeom prst="rect">
            <a:avLst/>
          </a:prstGeom>
          <a:solidFill>
            <a:srgbClr val="0173B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a:p>
        </p:txBody>
      </p:sp>
      <p:sp>
        <p:nvSpPr>
          <p:cNvPr id="11" name="Title 1">
            <a:extLst>
              <a:ext uri="{FF2B5EF4-FFF2-40B4-BE49-F238E27FC236}">
                <a16:creationId xmlns:a16="http://schemas.microsoft.com/office/drawing/2014/main" id="{D011F859-9D5C-8305-AA69-8EBAB47B6C0B}"/>
              </a:ext>
            </a:extLst>
          </p:cNvPr>
          <p:cNvSpPr>
            <a:spLocks noGrp="1"/>
          </p:cNvSpPr>
          <p:nvPr>
            <p:ph type="title"/>
          </p:nvPr>
        </p:nvSpPr>
        <p:spPr>
          <a:xfrm>
            <a:off x="5324529" y="-556470"/>
            <a:ext cx="31652986" cy="1857202"/>
          </a:xfrm>
        </p:spPr>
        <p:txBody>
          <a:bodyPr wrap="square" anchor="b">
            <a:normAutofit/>
          </a:bodyPr>
          <a:lstStyle/>
          <a:p>
            <a:r>
              <a:rPr lang="en-US" sz="8820" b="1" dirty="0">
                <a:solidFill>
                  <a:schemeClr val="bg1"/>
                </a:solidFill>
                <a:latin typeface="Calibri" panose="020F0502020204030204" pitchFamily="34" charset="0"/>
                <a:ea typeface="Calibri" panose="020F0502020204030204" pitchFamily="34" charset="0"/>
                <a:cs typeface="Calibri" panose="020F0502020204030204" pitchFamily="34" charset="0"/>
              </a:rPr>
              <a:t>Temperature, Humidity and Air Quality Monitoring using ESP32</a:t>
            </a:r>
          </a:p>
        </p:txBody>
      </p:sp>
      <p:sp>
        <p:nvSpPr>
          <p:cNvPr id="15" name="Rectangle: Rounded Corners 14">
            <a:extLst>
              <a:ext uri="{FF2B5EF4-FFF2-40B4-BE49-F238E27FC236}">
                <a16:creationId xmlns:a16="http://schemas.microsoft.com/office/drawing/2014/main" id="{B29BC2C3-4198-BBB6-6D6B-A3AE292519F8}"/>
              </a:ext>
            </a:extLst>
          </p:cNvPr>
          <p:cNvSpPr/>
          <p:nvPr/>
        </p:nvSpPr>
        <p:spPr>
          <a:xfrm>
            <a:off x="568833" y="5247497"/>
            <a:ext cx="5670709" cy="388490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1772"/>
          </a:p>
        </p:txBody>
      </p:sp>
      <p:sp>
        <p:nvSpPr>
          <p:cNvPr id="16" name="TextBox 15">
            <a:extLst>
              <a:ext uri="{FF2B5EF4-FFF2-40B4-BE49-F238E27FC236}">
                <a16:creationId xmlns:a16="http://schemas.microsoft.com/office/drawing/2014/main" id="{62472D9B-B7F7-BA3B-58EC-26F6E15556EA}"/>
              </a:ext>
            </a:extLst>
          </p:cNvPr>
          <p:cNvSpPr txBox="1"/>
          <p:nvPr/>
        </p:nvSpPr>
        <p:spPr>
          <a:xfrm>
            <a:off x="1255151" y="6773437"/>
            <a:ext cx="5670709" cy="1015534"/>
          </a:xfrm>
          <a:prstGeom prst="rect">
            <a:avLst/>
          </a:prstGeom>
          <a:noFill/>
        </p:spPr>
        <p:txBody>
          <a:bodyPr wrap="square" rtlCol="0">
            <a:spAutoFit/>
          </a:bodyPr>
          <a:lstStyle/>
          <a:p>
            <a:r>
              <a:rPr lang="en-US" sz="6000" b="1" dirty="0">
                <a:solidFill>
                  <a:schemeClr val="tx1">
                    <a:lumMod val="75000"/>
                    <a:lumOff val="25000"/>
                  </a:schemeClr>
                </a:solidFill>
                <a:latin typeface="Calibri" panose="020F0502020204030204" pitchFamily="34" charset="0"/>
                <a:cs typeface="Calibri" panose="020F0502020204030204" pitchFamily="34" charset="0"/>
              </a:rPr>
              <a:t>MOTIVATION</a:t>
            </a:r>
            <a:endParaRPr lang="en-US" sz="5999"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7" name="Rectangle: Rounded Corners 16">
            <a:extLst>
              <a:ext uri="{FF2B5EF4-FFF2-40B4-BE49-F238E27FC236}">
                <a16:creationId xmlns:a16="http://schemas.microsoft.com/office/drawing/2014/main" id="{EB35B3D4-8822-E5B3-8FAB-0CD6FD2DFC8D}"/>
              </a:ext>
            </a:extLst>
          </p:cNvPr>
          <p:cNvSpPr/>
          <p:nvPr/>
        </p:nvSpPr>
        <p:spPr>
          <a:xfrm>
            <a:off x="7507705" y="5247495"/>
            <a:ext cx="30497166" cy="388490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1772"/>
          </a:p>
        </p:txBody>
      </p:sp>
      <p:sp>
        <p:nvSpPr>
          <p:cNvPr id="18" name="TextBox 17">
            <a:extLst>
              <a:ext uri="{FF2B5EF4-FFF2-40B4-BE49-F238E27FC236}">
                <a16:creationId xmlns:a16="http://schemas.microsoft.com/office/drawing/2014/main" id="{1A805C23-7C5D-15F4-97EE-0905CC808F57}"/>
              </a:ext>
            </a:extLst>
          </p:cNvPr>
          <p:cNvSpPr txBox="1"/>
          <p:nvPr/>
        </p:nvSpPr>
        <p:spPr>
          <a:xfrm>
            <a:off x="8375577" y="5346753"/>
            <a:ext cx="29260426" cy="3785652"/>
          </a:xfrm>
          <a:prstGeom prst="rect">
            <a:avLst/>
          </a:prstGeom>
          <a:noFill/>
        </p:spPr>
        <p:txBody>
          <a:bodyPr wrap="square" rtlCol="0">
            <a:spAutoFit/>
          </a:bodyPr>
          <a:lstStyle/>
          <a:p>
            <a:pPr algn="just"/>
            <a:r>
              <a:rPr lang="en-US" sz="4800" dirty="0">
                <a:latin typeface="Calibri" panose="020F0502020204030204" pitchFamily="34" charset="0"/>
                <a:ea typeface="Calibri" panose="020F0502020204030204" pitchFamily="34" charset="0"/>
                <a:cs typeface="Calibri" panose="020F0502020204030204" pitchFamily="34" charset="0"/>
              </a:rPr>
              <a:t>Monitoring temperature, humidity, and air quality helps ensure a comfortable and healthy indoor environment. Poor air quality can lead to various health issues such as respiratory problems, allergies, and asthma. By monitoring temperature and humidity levels, you can optimize energy consumption by adjusting heating, ventilation, and air conditioning (HVAC) systems accordingly. Hence our goal is to build a system which monitors all these parameters and provides meaningful insights.</a:t>
            </a:r>
          </a:p>
        </p:txBody>
      </p:sp>
      <p:sp>
        <p:nvSpPr>
          <p:cNvPr id="21" name="Rectangle: Rounded Corners 20">
            <a:extLst>
              <a:ext uri="{FF2B5EF4-FFF2-40B4-BE49-F238E27FC236}">
                <a16:creationId xmlns:a16="http://schemas.microsoft.com/office/drawing/2014/main" id="{0C436700-5B21-47E6-C5BB-A8FC4DC7F1EA}"/>
              </a:ext>
            </a:extLst>
          </p:cNvPr>
          <p:cNvSpPr/>
          <p:nvPr/>
        </p:nvSpPr>
        <p:spPr>
          <a:xfrm>
            <a:off x="26915099" y="10023024"/>
            <a:ext cx="10838126" cy="116339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Calibri" panose="020F0502020204030204" pitchFamily="34" charset="0"/>
                <a:cs typeface="Calibri" panose="020F0502020204030204" pitchFamily="34" charset="0"/>
              </a:rPr>
              <a:t>Circuit Diagram</a:t>
            </a:r>
          </a:p>
        </p:txBody>
      </p:sp>
      <p:sp>
        <p:nvSpPr>
          <p:cNvPr id="22" name="Rectangle: Rounded Corners 21">
            <a:extLst>
              <a:ext uri="{FF2B5EF4-FFF2-40B4-BE49-F238E27FC236}">
                <a16:creationId xmlns:a16="http://schemas.microsoft.com/office/drawing/2014/main" id="{3C68F2CE-DF0C-6D9B-70EC-F799A3C76FAD}"/>
              </a:ext>
            </a:extLst>
          </p:cNvPr>
          <p:cNvSpPr/>
          <p:nvPr/>
        </p:nvSpPr>
        <p:spPr>
          <a:xfrm>
            <a:off x="13741967" y="10023024"/>
            <a:ext cx="10838126" cy="116339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Calibri" panose="020F0502020204030204" pitchFamily="34" charset="0"/>
                <a:cs typeface="Calibri" panose="020F0502020204030204" pitchFamily="34" charset="0"/>
              </a:rPr>
              <a:t>Source Code</a:t>
            </a:r>
          </a:p>
        </p:txBody>
      </p:sp>
      <p:sp>
        <p:nvSpPr>
          <p:cNvPr id="23" name="Rectangle: Rounded Corners 22">
            <a:extLst>
              <a:ext uri="{FF2B5EF4-FFF2-40B4-BE49-F238E27FC236}">
                <a16:creationId xmlns:a16="http://schemas.microsoft.com/office/drawing/2014/main" id="{AA651956-5E08-D88F-A440-7F3073AF1FFA}"/>
              </a:ext>
            </a:extLst>
          </p:cNvPr>
          <p:cNvSpPr/>
          <p:nvPr/>
        </p:nvSpPr>
        <p:spPr>
          <a:xfrm>
            <a:off x="568833" y="10115482"/>
            <a:ext cx="10838126" cy="116339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Calibri" panose="020F0502020204030204" pitchFamily="34" charset="0"/>
                <a:cs typeface="Calibri" panose="020F0502020204030204" pitchFamily="34" charset="0"/>
              </a:rPr>
              <a:t>Hardware</a:t>
            </a:r>
            <a:endParaRPr lang="en-US" sz="15100" b="1" dirty="0">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E856DB14-AB0F-AF41-3925-E21BEE1D9CFE}"/>
              </a:ext>
            </a:extLst>
          </p:cNvPr>
          <p:cNvSpPr txBox="1"/>
          <p:nvPr/>
        </p:nvSpPr>
        <p:spPr>
          <a:xfrm>
            <a:off x="4090506" y="1200389"/>
            <a:ext cx="34121033" cy="2127890"/>
          </a:xfrm>
          <a:prstGeom prst="rect">
            <a:avLst/>
          </a:prstGeom>
          <a:noFill/>
        </p:spPr>
        <p:txBody>
          <a:bodyPr wrap="square" rtlCol="0">
            <a:spAutoFit/>
          </a:bodyPr>
          <a:lstStyle/>
          <a:p>
            <a:pPr algn="ctr"/>
            <a:r>
              <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rPr>
              <a:t>Bhavyanth Kondapalli, Chandini Dommaraju, Prathyusha Kondabolu, Samrin Shaik, </a:t>
            </a:r>
          </a:p>
          <a:p>
            <a:pPr algn="ctr"/>
            <a:r>
              <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rPr>
              <a:t>Sai Krishna Prasad Kammili, Shirisha Baddam, Rakesh Rao Thakkalapelly, Amarnadh Peapalla</a:t>
            </a:r>
          </a:p>
          <a:p>
            <a:pPr algn="just"/>
            <a:endPar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6" name="Picture 25" descr="A picture containing font, logo, graphics, electric blue&#10;&#10;Description automatically generated">
            <a:extLst>
              <a:ext uri="{FF2B5EF4-FFF2-40B4-BE49-F238E27FC236}">
                <a16:creationId xmlns:a16="http://schemas.microsoft.com/office/drawing/2014/main" id="{10FF64DC-73B1-7F3B-1066-0706CA0FFCBB}"/>
              </a:ext>
            </a:extLst>
          </p:cNvPr>
          <p:cNvPicPr>
            <a:picLocks noChangeAspect="1"/>
          </p:cNvPicPr>
          <p:nvPr/>
        </p:nvPicPr>
        <p:blipFill>
          <a:blip r:embed="rId2"/>
          <a:stretch>
            <a:fillRect/>
          </a:stretch>
        </p:blipFill>
        <p:spPr>
          <a:xfrm>
            <a:off x="191517" y="0"/>
            <a:ext cx="5965429" cy="3587092"/>
          </a:xfrm>
          <a:prstGeom prst="rect">
            <a:avLst/>
          </a:prstGeom>
        </p:spPr>
      </p:pic>
      <p:sp>
        <p:nvSpPr>
          <p:cNvPr id="27" name="Rectangle 26">
            <a:extLst>
              <a:ext uri="{FF2B5EF4-FFF2-40B4-BE49-F238E27FC236}">
                <a16:creationId xmlns:a16="http://schemas.microsoft.com/office/drawing/2014/main" id="{06B7C31F-3DC1-F3CF-0BE2-E30F8C263B64}"/>
              </a:ext>
            </a:extLst>
          </p:cNvPr>
          <p:cNvSpPr/>
          <p:nvPr/>
        </p:nvSpPr>
        <p:spPr>
          <a:xfrm>
            <a:off x="0" y="4193384"/>
            <a:ext cx="38404800"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11"/>
          </a:p>
        </p:txBody>
      </p:sp>
      <p:sp>
        <p:nvSpPr>
          <p:cNvPr id="28" name="TextBox 27">
            <a:extLst>
              <a:ext uri="{FF2B5EF4-FFF2-40B4-BE49-F238E27FC236}">
                <a16:creationId xmlns:a16="http://schemas.microsoft.com/office/drawing/2014/main" id="{D2DC0625-D666-30E2-07F4-39DAEA562007}"/>
              </a:ext>
            </a:extLst>
          </p:cNvPr>
          <p:cNvSpPr txBox="1"/>
          <p:nvPr/>
        </p:nvSpPr>
        <p:spPr>
          <a:xfrm>
            <a:off x="13791115" y="2987286"/>
            <a:ext cx="34121033" cy="770852"/>
          </a:xfrm>
          <a:prstGeom prst="rect">
            <a:avLst/>
          </a:prstGeom>
          <a:noFill/>
        </p:spPr>
        <p:txBody>
          <a:bodyPr wrap="square" rtlCol="0">
            <a:spAutoFit/>
          </a:bodyPr>
          <a:lstStyle/>
          <a:p>
            <a:pPr algn="just"/>
            <a:r>
              <a:rPr lang="en-US" sz="4409" b="1" dirty="0">
                <a:solidFill>
                  <a:schemeClr val="bg1"/>
                </a:solidFill>
                <a:latin typeface="Calibri" panose="020F0502020204030204" pitchFamily="34" charset="0"/>
                <a:ea typeface="Calibri" panose="020F0502020204030204" pitchFamily="34" charset="0"/>
                <a:cs typeface="Calibri" panose="020F0502020204030204" pitchFamily="34" charset="0"/>
              </a:rPr>
              <a:t>Advisor: Dr. Sejun Song, University of Missouri, Kansas City</a:t>
            </a:r>
          </a:p>
        </p:txBody>
      </p:sp>
      <p:sp>
        <p:nvSpPr>
          <p:cNvPr id="3" name="Rectangle: Rounded Corners 2">
            <a:extLst>
              <a:ext uri="{FF2B5EF4-FFF2-40B4-BE49-F238E27FC236}">
                <a16:creationId xmlns:a16="http://schemas.microsoft.com/office/drawing/2014/main" id="{9CB6B6B5-C827-4CD0-B503-1C77E877EB44}"/>
              </a:ext>
            </a:extLst>
          </p:cNvPr>
          <p:cNvSpPr/>
          <p:nvPr/>
        </p:nvSpPr>
        <p:spPr>
          <a:xfrm>
            <a:off x="768977" y="12261957"/>
            <a:ext cx="10637981" cy="5111643"/>
          </a:xfrm>
          <a:prstGeom prst="round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6911" dirty="0"/>
          </a:p>
        </p:txBody>
      </p:sp>
      <p:sp>
        <p:nvSpPr>
          <p:cNvPr id="4" name="TextBox 3">
            <a:extLst>
              <a:ext uri="{FF2B5EF4-FFF2-40B4-BE49-F238E27FC236}">
                <a16:creationId xmlns:a16="http://schemas.microsoft.com/office/drawing/2014/main" id="{E9B4344B-C112-4CE2-88AF-B44F8492108D}"/>
              </a:ext>
            </a:extLst>
          </p:cNvPr>
          <p:cNvSpPr txBox="1"/>
          <p:nvPr/>
        </p:nvSpPr>
        <p:spPr>
          <a:xfrm>
            <a:off x="1246933" y="12261958"/>
            <a:ext cx="9481926" cy="4708981"/>
          </a:xfrm>
          <a:prstGeom prst="rect">
            <a:avLst/>
          </a:prstGeom>
          <a:noFill/>
        </p:spPr>
        <p:txBody>
          <a:bodyPr wrap="square" rtlCol="0">
            <a:spAutoFit/>
          </a:bodyPr>
          <a:lstStyle/>
          <a:p>
            <a:r>
              <a:rPr lang="en-US" sz="6000" dirty="0">
                <a:latin typeface="Calibri" panose="020F0502020204030204" pitchFamily="34" charset="0"/>
                <a:cs typeface="Calibri" panose="020F0502020204030204" pitchFamily="34" charset="0"/>
              </a:rPr>
              <a:t>ESP 32, DHT22, MQ 135, Jumper wires, Breadboard are the hardware components used to measure the temperature, humidity.</a:t>
            </a:r>
          </a:p>
        </p:txBody>
      </p:sp>
      <p:sp>
        <p:nvSpPr>
          <p:cNvPr id="19" name="Rectangle: Rounded Corners 18">
            <a:extLst>
              <a:ext uri="{FF2B5EF4-FFF2-40B4-BE49-F238E27FC236}">
                <a16:creationId xmlns:a16="http://schemas.microsoft.com/office/drawing/2014/main" id="{BC2DCE43-FDA7-425C-BDC2-C801AB2B5129}"/>
              </a:ext>
            </a:extLst>
          </p:cNvPr>
          <p:cNvSpPr/>
          <p:nvPr/>
        </p:nvSpPr>
        <p:spPr>
          <a:xfrm>
            <a:off x="13883409" y="12320117"/>
            <a:ext cx="10637981" cy="4901084"/>
          </a:xfrm>
          <a:prstGeom prst="round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6911" dirty="0"/>
          </a:p>
        </p:txBody>
      </p:sp>
      <p:sp>
        <p:nvSpPr>
          <p:cNvPr id="5" name="TextBox 4">
            <a:extLst>
              <a:ext uri="{FF2B5EF4-FFF2-40B4-BE49-F238E27FC236}">
                <a16:creationId xmlns:a16="http://schemas.microsoft.com/office/drawing/2014/main" id="{6F433D28-62EF-4F83-BF77-81FDFA317D30}"/>
              </a:ext>
            </a:extLst>
          </p:cNvPr>
          <p:cNvSpPr txBox="1"/>
          <p:nvPr/>
        </p:nvSpPr>
        <p:spPr>
          <a:xfrm>
            <a:off x="14245390" y="12945979"/>
            <a:ext cx="9432758" cy="3785652"/>
          </a:xfrm>
          <a:prstGeom prst="rect">
            <a:avLst/>
          </a:prstGeom>
          <a:noFill/>
        </p:spPr>
        <p:txBody>
          <a:bodyPr wrap="square" rtlCol="0">
            <a:spAutoFit/>
          </a:bodyPr>
          <a:lstStyle/>
          <a:p>
            <a:r>
              <a:rPr lang="en-US" sz="6000" dirty="0">
                <a:latin typeface="Calibri" panose="020F0502020204030204" pitchFamily="34" charset="0"/>
                <a:cs typeface="Calibri" panose="020F0502020204030204" pitchFamily="34" charset="0"/>
              </a:rPr>
              <a:t>Source code is written to read data from 2 sensors and write it to google sheets as well as </a:t>
            </a:r>
            <a:r>
              <a:rPr lang="en-US" sz="6000" dirty="0" err="1">
                <a:latin typeface="Calibri" panose="020F0502020204030204" pitchFamily="34" charset="0"/>
                <a:cs typeface="Calibri" panose="020F0502020204030204" pitchFamily="34" charset="0"/>
              </a:rPr>
              <a:t>blynk</a:t>
            </a:r>
            <a:r>
              <a:rPr lang="en-US" sz="6000" dirty="0">
                <a:latin typeface="Calibri" panose="020F0502020204030204" pitchFamily="34" charset="0"/>
                <a:cs typeface="Calibri" panose="020F0502020204030204" pitchFamily="34" charset="0"/>
              </a:rPr>
              <a:t> dashboard</a:t>
            </a:r>
          </a:p>
        </p:txBody>
      </p:sp>
      <p:pic>
        <p:nvPicPr>
          <p:cNvPr id="7" name="Picture 6">
            <a:extLst>
              <a:ext uri="{FF2B5EF4-FFF2-40B4-BE49-F238E27FC236}">
                <a16:creationId xmlns:a16="http://schemas.microsoft.com/office/drawing/2014/main" id="{B691D011-DA92-4C8C-B9B5-892AF3BB9FD5}"/>
              </a:ext>
            </a:extLst>
          </p:cNvPr>
          <p:cNvPicPr>
            <a:picLocks noChangeAspect="1"/>
          </p:cNvPicPr>
          <p:nvPr/>
        </p:nvPicPr>
        <p:blipFill>
          <a:blip r:embed="rId3"/>
          <a:stretch>
            <a:fillRect/>
          </a:stretch>
        </p:blipFill>
        <p:spPr>
          <a:xfrm>
            <a:off x="26963830" y="12104629"/>
            <a:ext cx="10637982" cy="5086813"/>
          </a:xfrm>
          <a:prstGeom prst="rect">
            <a:avLst/>
          </a:prstGeom>
        </p:spPr>
      </p:pic>
      <p:sp>
        <p:nvSpPr>
          <p:cNvPr id="25" name="Rectangle: Rounded Corners 24">
            <a:extLst>
              <a:ext uri="{FF2B5EF4-FFF2-40B4-BE49-F238E27FC236}">
                <a16:creationId xmlns:a16="http://schemas.microsoft.com/office/drawing/2014/main" id="{DA010F69-9092-49F6-9F11-74B58314CD86}"/>
              </a:ext>
            </a:extLst>
          </p:cNvPr>
          <p:cNvSpPr/>
          <p:nvPr/>
        </p:nvSpPr>
        <p:spPr>
          <a:xfrm>
            <a:off x="379621" y="18667103"/>
            <a:ext cx="10838126" cy="116339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Calibri" panose="020F0502020204030204" pitchFamily="34" charset="0"/>
                <a:cs typeface="Calibri" panose="020F0502020204030204" pitchFamily="34" charset="0"/>
              </a:rPr>
              <a:t>Zones</a:t>
            </a:r>
          </a:p>
        </p:txBody>
      </p:sp>
      <p:sp>
        <p:nvSpPr>
          <p:cNvPr id="29" name="Rectangle: Rounded Corners 28">
            <a:extLst>
              <a:ext uri="{FF2B5EF4-FFF2-40B4-BE49-F238E27FC236}">
                <a16:creationId xmlns:a16="http://schemas.microsoft.com/office/drawing/2014/main" id="{39B50972-4A7B-4F4F-97CA-F6D90EFBC860}"/>
              </a:ext>
            </a:extLst>
          </p:cNvPr>
          <p:cNvSpPr/>
          <p:nvPr/>
        </p:nvSpPr>
        <p:spPr>
          <a:xfrm>
            <a:off x="13741967" y="18724208"/>
            <a:ext cx="10838126" cy="116339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Calibri" panose="020F0502020204030204" pitchFamily="34" charset="0"/>
                <a:cs typeface="Calibri" panose="020F0502020204030204" pitchFamily="34" charset="0"/>
              </a:rPr>
              <a:t>Data</a:t>
            </a:r>
            <a:endParaRPr lang="en-US" sz="15100" b="1" dirty="0">
              <a:latin typeface="Calibri" panose="020F0502020204030204" pitchFamily="34" charset="0"/>
              <a:cs typeface="Calibri" panose="020F0502020204030204" pitchFamily="34" charset="0"/>
            </a:endParaRPr>
          </a:p>
        </p:txBody>
      </p:sp>
      <p:sp>
        <p:nvSpPr>
          <p:cNvPr id="30" name="Rectangle: Rounded Corners 29">
            <a:extLst>
              <a:ext uri="{FF2B5EF4-FFF2-40B4-BE49-F238E27FC236}">
                <a16:creationId xmlns:a16="http://schemas.microsoft.com/office/drawing/2014/main" id="{B6B72FE7-3EEC-4C03-9C8F-CD3A54989B7C}"/>
              </a:ext>
            </a:extLst>
          </p:cNvPr>
          <p:cNvSpPr/>
          <p:nvPr/>
        </p:nvSpPr>
        <p:spPr>
          <a:xfrm>
            <a:off x="26763686" y="18667103"/>
            <a:ext cx="10838126" cy="116339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Calibri" panose="020F0502020204030204" pitchFamily="34" charset="0"/>
                <a:cs typeface="Calibri" panose="020F0502020204030204" pitchFamily="34" charset="0"/>
              </a:rPr>
              <a:t>Heat Maps</a:t>
            </a:r>
            <a:endParaRPr lang="en-US" sz="15100" b="1" dirty="0">
              <a:latin typeface="Calibri" panose="020F0502020204030204" pitchFamily="34" charset="0"/>
              <a:cs typeface="Calibri" panose="020F0502020204030204" pitchFamily="34" charset="0"/>
            </a:endParaRPr>
          </a:p>
        </p:txBody>
      </p:sp>
      <p:sp>
        <p:nvSpPr>
          <p:cNvPr id="9" name="AutoShape 2">
            <a:extLst>
              <a:ext uri="{FF2B5EF4-FFF2-40B4-BE49-F238E27FC236}">
                <a16:creationId xmlns:a16="http://schemas.microsoft.com/office/drawing/2014/main" id="{FD4FE2D6-5F47-4E21-84BF-DF83F8C152A4}"/>
              </a:ext>
            </a:extLst>
          </p:cNvPr>
          <p:cNvSpPr>
            <a:spLocks noChangeAspect="1" noChangeArrowheads="1"/>
          </p:cNvSpPr>
          <p:nvPr/>
        </p:nvSpPr>
        <p:spPr bwMode="auto">
          <a:xfrm>
            <a:off x="19050001" y="172212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6911"/>
          </a:p>
        </p:txBody>
      </p:sp>
      <p:pic>
        <p:nvPicPr>
          <p:cNvPr id="12" name="Picture 11">
            <a:extLst>
              <a:ext uri="{FF2B5EF4-FFF2-40B4-BE49-F238E27FC236}">
                <a16:creationId xmlns:a16="http://schemas.microsoft.com/office/drawing/2014/main" id="{AEEB720B-CFDC-4145-BBBC-87F3A97D7ED6}"/>
              </a:ext>
            </a:extLst>
          </p:cNvPr>
          <p:cNvPicPr>
            <a:picLocks noChangeAspect="1"/>
          </p:cNvPicPr>
          <p:nvPr/>
        </p:nvPicPr>
        <p:blipFill>
          <a:blip r:embed="rId4"/>
          <a:stretch>
            <a:fillRect/>
          </a:stretch>
        </p:blipFill>
        <p:spPr>
          <a:xfrm>
            <a:off x="568832" y="20501163"/>
            <a:ext cx="10459703" cy="4559777"/>
          </a:xfrm>
          <a:prstGeom prst="rect">
            <a:avLst/>
          </a:prstGeom>
        </p:spPr>
      </p:pic>
      <p:sp>
        <p:nvSpPr>
          <p:cNvPr id="31" name="Rectangle: Rounded Corners 30">
            <a:extLst>
              <a:ext uri="{FF2B5EF4-FFF2-40B4-BE49-F238E27FC236}">
                <a16:creationId xmlns:a16="http://schemas.microsoft.com/office/drawing/2014/main" id="{9C9C096F-5851-4273-9D25-0418DFF45414}"/>
              </a:ext>
            </a:extLst>
          </p:cNvPr>
          <p:cNvSpPr/>
          <p:nvPr/>
        </p:nvSpPr>
        <p:spPr>
          <a:xfrm>
            <a:off x="13741967" y="20501163"/>
            <a:ext cx="10637981" cy="4559777"/>
          </a:xfrm>
          <a:prstGeom prst="round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6911" dirty="0"/>
          </a:p>
        </p:txBody>
      </p:sp>
      <p:sp>
        <p:nvSpPr>
          <p:cNvPr id="32" name="TextBox 31">
            <a:extLst>
              <a:ext uri="{FF2B5EF4-FFF2-40B4-BE49-F238E27FC236}">
                <a16:creationId xmlns:a16="http://schemas.microsoft.com/office/drawing/2014/main" id="{00A5914B-7385-406B-977F-697AEEA164B5}"/>
              </a:ext>
            </a:extLst>
          </p:cNvPr>
          <p:cNvSpPr txBox="1"/>
          <p:nvPr/>
        </p:nvSpPr>
        <p:spPr>
          <a:xfrm>
            <a:off x="14486020" y="20716416"/>
            <a:ext cx="9432758" cy="3785652"/>
          </a:xfrm>
          <a:prstGeom prst="rect">
            <a:avLst/>
          </a:prstGeom>
          <a:noFill/>
        </p:spPr>
        <p:txBody>
          <a:bodyPr wrap="square" rtlCol="0">
            <a:spAutoFit/>
          </a:bodyPr>
          <a:lstStyle/>
          <a:p>
            <a:r>
              <a:rPr lang="en-US" sz="6000" dirty="0">
                <a:latin typeface="Calibri" panose="020F0502020204030204" pitchFamily="34" charset="0"/>
                <a:cs typeface="Calibri" panose="020F0502020204030204" pitchFamily="34" charset="0"/>
              </a:rPr>
              <a:t>Data is recorded in google sheets with different zones by ESP 32,  Temperature and Humidity sensors</a:t>
            </a:r>
          </a:p>
        </p:txBody>
      </p:sp>
      <p:sp>
        <p:nvSpPr>
          <p:cNvPr id="33" name="Rectangle: Rounded Corners 32">
            <a:extLst>
              <a:ext uri="{FF2B5EF4-FFF2-40B4-BE49-F238E27FC236}">
                <a16:creationId xmlns:a16="http://schemas.microsoft.com/office/drawing/2014/main" id="{F0838196-E70B-4386-9B6F-1C24D926A18C}"/>
              </a:ext>
            </a:extLst>
          </p:cNvPr>
          <p:cNvSpPr/>
          <p:nvPr/>
        </p:nvSpPr>
        <p:spPr>
          <a:xfrm>
            <a:off x="26863758" y="20501163"/>
            <a:ext cx="10637981" cy="4559777"/>
          </a:xfrm>
          <a:prstGeom prst="round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6911" dirty="0"/>
          </a:p>
        </p:txBody>
      </p:sp>
      <p:sp>
        <p:nvSpPr>
          <p:cNvPr id="34" name="TextBox 33">
            <a:extLst>
              <a:ext uri="{FF2B5EF4-FFF2-40B4-BE49-F238E27FC236}">
                <a16:creationId xmlns:a16="http://schemas.microsoft.com/office/drawing/2014/main" id="{8B325375-FF2D-40C8-BAEF-D427EE5F4E7E}"/>
              </a:ext>
            </a:extLst>
          </p:cNvPr>
          <p:cNvSpPr txBox="1"/>
          <p:nvPr/>
        </p:nvSpPr>
        <p:spPr>
          <a:xfrm>
            <a:off x="27566442" y="20886473"/>
            <a:ext cx="9432758" cy="3785652"/>
          </a:xfrm>
          <a:prstGeom prst="rect">
            <a:avLst/>
          </a:prstGeom>
          <a:noFill/>
        </p:spPr>
        <p:txBody>
          <a:bodyPr wrap="square" rtlCol="0">
            <a:spAutoFit/>
          </a:bodyPr>
          <a:lstStyle/>
          <a:p>
            <a:r>
              <a:rPr lang="en-US" sz="6000" dirty="0">
                <a:latin typeface="Calibri" panose="020F0502020204030204" pitchFamily="34" charset="0"/>
                <a:cs typeface="Calibri" panose="020F0502020204030204" pitchFamily="34" charset="0"/>
              </a:rPr>
              <a:t>Finally heat maps are generated to analyze the temperature and air quality in different zone.</a:t>
            </a:r>
          </a:p>
        </p:txBody>
      </p:sp>
      <p:sp>
        <p:nvSpPr>
          <p:cNvPr id="35" name="Rectangle: Rounded Corners 34">
            <a:extLst>
              <a:ext uri="{FF2B5EF4-FFF2-40B4-BE49-F238E27FC236}">
                <a16:creationId xmlns:a16="http://schemas.microsoft.com/office/drawing/2014/main" id="{0F33BCC3-3C18-4F67-8B1D-3A58DD264840}"/>
              </a:ext>
            </a:extLst>
          </p:cNvPr>
          <p:cNvSpPr/>
          <p:nvPr/>
        </p:nvSpPr>
        <p:spPr>
          <a:xfrm>
            <a:off x="379621" y="26055328"/>
            <a:ext cx="10838126" cy="116339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Calibri" panose="020F0502020204030204" pitchFamily="34" charset="0"/>
                <a:cs typeface="Calibri" panose="020F0502020204030204" pitchFamily="34" charset="0"/>
              </a:rPr>
              <a:t>Results</a:t>
            </a:r>
          </a:p>
        </p:txBody>
      </p:sp>
      <p:sp>
        <p:nvSpPr>
          <p:cNvPr id="36" name="Rectangle: Rounded Corners 35">
            <a:extLst>
              <a:ext uri="{FF2B5EF4-FFF2-40B4-BE49-F238E27FC236}">
                <a16:creationId xmlns:a16="http://schemas.microsoft.com/office/drawing/2014/main" id="{0754C30F-638E-4D3B-B95A-F781ABCC638F}"/>
              </a:ext>
            </a:extLst>
          </p:cNvPr>
          <p:cNvSpPr/>
          <p:nvPr/>
        </p:nvSpPr>
        <p:spPr>
          <a:xfrm>
            <a:off x="13630937" y="26055328"/>
            <a:ext cx="23870801" cy="116339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Calibri" panose="020F0502020204030204" pitchFamily="34" charset="0"/>
                <a:cs typeface="Calibri" panose="020F0502020204030204" pitchFamily="34" charset="0"/>
              </a:rPr>
              <a:t>Conclusion</a:t>
            </a:r>
            <a:endParaRPr lang="en-US" sz="15100" b="1" dirty="0">
              <a:latin typeface="Calibri" panose="020F0502020204030204" pitchFamily="34" charset="0"/>
              <a:cs typeface="Calibri" panose="020F0502020204030204" pitchFamily="34" charset="0"/>
            </a:endParaRPr>
          </a:p>
        </p:txBody>
      </p:sp>
      <p:sp>
        <p:nvSpPr>
          <p:cNvPr id="38" name="Rectangle: Rounded Corners 37">
            <a:extLst>
              <a:ext uri="{FF2B5EF4-FFF2-40B4-BE49-F238E27FC236}">
                <a16:creationId xmlns:a16="http://schemas.microsoft.com/office/drawing/2014/main" id="{97D80744-2793-4FD2-BF76-ED689DB9903A}"/>
              </a:ext>
            </a:extLst>
          </p:cNvPr>
          <p:cNvSpPr/>
          <p:nvPr/>
        </p:nvSpPr>
        <p:spPr>
          <a:xfrm>
            <a:off x="13642778" y="28092875"/>
            <a:ext cx="23664927" cy="4901084"/>
          </a:xfrm>
          <a:prstGeom prst="round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6911" dirty="0"/>
          </a:p>
        </p:txBody>
      </p:sp>
      <p:sp>
        <p:nvSpPr>
          <p:cNvPr id="39" name="TextBox 38">
            <a:extLst>
              <a:ext uri="{FF2B5EF4-FFF2-40B4-BE49-F238E27FC236}">
                <a16:creationId xmlns:a16="http://schemas.microsoft.com/office/drawing/2014/main" id="{F8E59DC2-3569-4336-B85F-3EECC21B6AE2}"/>
              </a:ext>
            </a:extLst>
          </p:cNvPr>
          <p:cNvSpPr txBox="1"/>
          <p:nvPr/>
        </p:nvSpPr>
        <p:spPr>
          <a:xfrm>
            <a:off x="14344577" y="28213112"/>
            <a:ext cx="22632937" cy="3785652"/>
          </a:xfrm>
          <a:prstGeom prst="rect">
            <a:avLst/>
          </a:prstGeom>
          <a:noFill/>
        </p:spPr>
        <p:txBody>
          <a:bodyPr wrap="square" rtlCol="0">
            <a:spAutoFit/>
          </a:bodyPr>
          <a:lstStyle/>
          <a:p>
            <a:r>
              <a:rPr lang="en-US" sz="6000" dirty="0">
                <a:latin typeface="Calibri" panose="020F0502020204030204" pitchFamily="34" charset="0"/>
                <a:cs typeface="Calibri" panose="020F0502020204030204" pitchFamily="34" charset="0"/>
              </a:rPr>
              <a:t>Heatmaps for temperature, humidity and air quality are generated for every 5 minutes timestamp for a week. We’ll be able to analyze the visualizations and make decisions based on the graphs produced for all the scenarios in the motivation (but not limited to).</a:t>
            </a:r>
          </a:p>
        </p:txBody>
      </p:sp>
      <p:pic>
        <p:nvPicPr>
          <p:cNvPr id="2" name="Picture 1">
            <a:extLst>
              <a:ext uri="{FF2B5EF4-FFF2-40B4-BE49-F238E27FC236}">
                <a16:creationId xmlns:a16="http://schemas.microsoft.com/office/drawing/2014/main" id="{BFA66E0C-640C-ADC0-216F-DBA70018D9FF}"/>
              </a:ext>
            </a:extLst>
          </p:cNvPr>
          <p:cNvPicPr>
            <a:picLocks noChangeAspect="1"/>
          </p:cNvPicPr>
          <p:nvPr/>
        </p:nvPicPr>
        <p:blipFill>
          <a:blip r:embed="rId5"/>
          <a:stretch>
            <a:fillRect/>
          </a:stretch>
        </p:blipFill>
        <p:spPr>
          <a:xfrm>
            <a:off x="458015" y="28092875"/>
            <a:ext cx="11397862" cy="4901083"/>
          </a:xfrm>
          <a:prstGeom prst="rect">
            <a:avLst/>
          </a:prstGeom>
        </p:spPr>
      </p:pic>
      <p:pic>
        <p:nvPicPr>
          <p:cNvPr id="10" name="Picture 9" descr="A picture containing black, darkness&#10;&#10;Description automatically generated">
            <a:hlinkClick r:id="rId6"/>
            <a:extLst>
              <a:ext uri="{FF2B5EF4-FFF2-40B4-BE49-F238E27FC236}">
                <a16:creationId xmlns:a16="http://schemas.microsoft.com/office/drawing/2014/main" id="{8127B25F-07D2-C2F0-FA99-ADFE7077CB38}"/>
              </a:ext>
            </a:extLst>
          </p:cNvPr>
          <p:cNvPicPr>
            <a:picLocks noChangeAspect="1"/>
          </p:cNvPicPr>
          <p:nvPr/>
        </p:nvPicPr>
        <p:blipFill>
          <a:blip r:embed="rId7"/>
          <a:stretch>
            <a:fillRect/>
          </a:stretch>
        </p:blipFill>
        <p:spPr>
          <a:xfrm>
            <a:off x="31137726" y="33327064"/>
            <a:ext cx="1145095" cy="1145095"/>
          </a:xfrm>
          <a:prstGeom prst="rect">
            <a:avLst/>
          </a:prstGeom>
        </p:spPr>
      </p:pic>
      <p:pic>
        <p:nvPicPr>
          <p:cNvPr id="20" name="Picture 19" descr="A red and white play button&#10;&#10;Description automatically generated with medium confidence">
            <a:hlinkClick r:id="rId8"/>
            <a:extLst>
              <a:ext uri="{FF2B5EF4-FFF2-40B4-BE49-F238E27FC236}">
                <a16:creationId xmlns:a16="http://schemas.microsoft.com/office/drawing/2014/main" id="{02FBC3C9-1A01-1B91-0D95-4D86A70CB9ED}"/>
              </a:ext>
            </a:extLst>
          </p:cNvPr>
          <p:cNvPicPr>
            <a:picLocks noChangeAspect="1"/>
          </p:cNvPicPr>
          <p:nvPr/>
        </p:nvPicPr>
        <p:blipFill>
          <a:blip r:embed="rId9"/>
          <a:stretch>
            <a:fillRect/>
          </a:stretch>
        </p:blipFill>
        <p:spPr>
          <a:xfrm>
            <a:off x="32674210" y="32314511"/>
            <a:ext cx="4142929" cy="3107197"/>
          </a:xfrm>
          <a:prstGeom prst="rect">
            <a:avLst/>
          </a:prstGeom>
        </p:spPr>
      </p:pic>
    </p:spTree>
    <p:extLst>
      <p:ext uri="{BB962C8B-B14F-4D97-AF65-F5344CB8AC3E}">
        <p14:creationId xmlns:p14="http://schemas.microsoft.com/office/powerpoint/2010/main" val="2259308896"/>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3.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Frosted design</Template>
  <TotalTime>463</TotalTime>
  <Words>266</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Next LT Pro</vt:lpstr>
      <vt:lpstr>Calibri</vt:lpstr>
      <vt:lpstr>Goudy Old Style</vt:lpstr>
      <vt:lpstr>Wingdings</vt:lpstr>
      <vt:lpstr>FrostyVTI</vt:lpstr>
      <vt:lpstr>Temperature, Humidity and Air Quality Monitoring using ESP32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Humidity and Air Quality Monitoring using ESP32</dc:title>
  <dc:creator>Bhavyanth Kondapalli</dc:creator>
  <cp:lastModifiedBy>Bhavyanth Kondapalli</cp:lastModifiedBy>
  <cp:revision>32</cp:revision>
  <dcterms:created xsi:type="dcterms:W3CDTF">2023-05-13T16:49:59Z</dcterms:created>
  <dcterms:modified xsi:type="dcterms:W3CDTF">2023-05-15T01:55:16Z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