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7A54-4116-65A9-F21F-D2542EA98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ADVANCED JAVA</a:t>
            </a:r>
          </a:p>
        </p:txBody>
      </p:sp>
    </p:spTree>
    <p:extLst>
      <p:ext uri="{BB962C8B-B14F-4D97-AF65-F5344CB8AC3E}">
        <p14:creationId xmlns:p14="http://schemas.microsoft.com/office/powerpoint/2010/main" val="9520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6E53-1A47-C18D-8F68-107EC221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0A11-A47E-2B2F-1B4A-B44BA01C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beans of JavaBeans are classes that encapsulate one or more objects into a single standardized object.</a:t>
            </a:r>
          </a:p>
          <a:p>
            <a:r>
              <a:rPr lang="en-US" dirty="0"/>
              <a:t>It is a reusable software component and can be manipulated visually in a builder tool (any IDE)..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Should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lvl="1"/>
            <a:r>
              <a:rPr lang="en-US" dirty="0"/>
              <a:t>Have getters and setters, private properties</a:t>
            </a:r>
          </a:p>
          <a:p>
            <a:pPr lvl="1"/>
            <a:r>
              <a:rPr lang="en-US" dirty="0"/>
              <a:t>Must be serializable</a:t>
            </a:r>
          </a:p>
        </p:txBody>
      </p:sp>
    </p:spTree>
    <p:extLst>
      <p:ext uri="{BB962C8B-B14F-4D97-AF65-F5344CB8AC3E}">
        <p14:creationId xmlns:p14="http://schemas.microsoft.com/office/powerpoint/2010/main" val="10236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801C-AF01-5819-0790-169D4E3B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and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92ED-598E-3FF0-82BE-99B4B44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requests server for information and Server (Tomcat,  </a:t>
            </a:r>
            <a:r>
              <a:rPr lang="en-US" dirty="0" err="1"/>
              <a:t>Jboss</a:t>
            </a:r>
            <a:r>
              <a:rPr lang="en-US" dirty="0"/>
              <a:t>, </a:t>
            </a:r>
            <a:r>
              <a:rPr lang="en-US" dirty="0" err="1"/>
              <a:t>GlassFish</a:t>
            </a:r>
            <a:r>
              <a:rPr lang="en-US" dirty="0"/>
              <a:t>) accesses the Web container in an application to process the request and provide response to the client.</a:t>
            </a:r>
          </a:p>
          <a:p>
            <a:r>
              <a:rPr lang="en-US" dirty="0"/>
              <a:t>Deployment descriptor: web.xml </a:t>
            </a:r>
            <a:r>
              <a:rPr lang="en-US" dirty="0">
                <a:sym typeface="Wingdings" panose="05000000000000000000" pitchFamily="2" charset="2"/>
              </a:rPr>
              <a:t> Which request should call which method</a:t>
            </a:r>
          </a:p>
          <a:p>
            <a:pPr lvl="1"/>
            <a:r>
              <a:rPr lang="en-US" dirty="0"/>
              <a:t>This contains servlets and servlet mappings</a:t>
            </a:r>
          </a:p>
          <a:p>
            <a:r>
              <a:rPr lang="en-US" dirty="0"/>
              <a:t>Extend the class with a </a:t>
            </a:r>
            <a:r>
              <a:rPr lang="en-US" dirty="0" err="1"/>
              <a:t>HttpServlet</a:t>
            </a:r>
            <a:endParaRPr lang="en-US" dirty="0"/>
          </a:p>
          <a:p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Call servlet from a servlet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7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03A9-A78C-84DE-DF62-9A5576FD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Config and servlet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EFB2-797C-C81B-5985-B62C379C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fetch the initial values for a servlet</a:t>
            </a:r>
          </a:p>
          <a:p>
            <a:r>
              <a:rPr lang="en-US" dirty="0"/>
              <a:t>These are shared by all the servlets in the web.xml</a:t>
            </a:r>
          </a:p>
          <a:p>
            <a:r>
              <a:rPr lang="en-US" dirty="0"/>
              <a:t>Use web.xml </a:t>
            </a:r>
            <a:r>
              <a:rPr lang="en-US" dirty="0">
                <a:sym typeface="Wingdings" panose="05000000000000000000" pitchFamily="2" charset="2"/>
              </a:rPr>
              <a:t> Deployment descriptor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&lt;context-param&gt;, &lt;param-name&gt; and &lt;param-value&gt;</a:t>
            </a:r>
          </a:p>
          <a:p>
            <a:r>
              <a:rPr lang="en-US" dirty="0">
                <a:sym typeface="Wingdings" panose="05000000000000000000" pitchFamily="2" charset="2"/>
              </a:rPr>
              <a:t>If we have 5 servlet tags, we have 5 servlet configs but only one servlet context</a:t>
            </a:r>
          </a:p>
          <a:p>
            <a:r>
              <a:rPr lang="en-US" dirty="0">
                <a:sym typeface="Wingdings" panose="05000000000000000000" pitchFamily="2" charset="2"/>
              </a:rPr>
              <a:t>Hence to initialize values for only one servlet, use servlet context</a:t>
            </a:r>
          </a:p>
        </p:txBody>
      </p:sp>
    </p:spTree>
    <p:extLst>
      <p:ext uri="{BB962C8B-B14F-4D97-AF65-F5344CB8AC3E}">
        <p14:creationId xmlns:p14="http://schemas.microsoft.com/office/powerpoint/2010/main" val="367421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696-D583-5BCC-82E6-858DBA18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1418-8846-26F3-AD79-7722D459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variables which never change or rarely change. Ex: Time zones, Flower names, Animal names.</a:t>
            </a:r>
          </a:p>
          <a:p>
            <a:r>
              <a:rPr lang="en-US" dirty="0"/>
              <a:t>They are by-default constant. </a:t>
            </a:r>
          </a:p>
          <a:p>
            <a:r>
              <a:rPr lang="en-US" dirty="0"/>
              <a:t>A language construct that is used to define type-safe enumerations which can be used when a fixed set of named values is desired.</a:t>
            </a:r>
          </a:p>
          <a:p>
            <a:r>
              <a:rPr lang="en-US" dirty="0"/>
              <a:t>All </a:t>
            </a:r>
            <a:r>
              <a:rPr lang="en-US" dirty="0" err="1"/>
              <a:t>enums</a:t>
            </a:r>
            <a:r>
              <a:rPr lang="en-US" dirty="0"/>
              <a:t> extend </a:t>
            </a:r>
            <a:r>
              <a:rPr lang="en-US" dirty="0" err="1"/>
              <a:t>java.lang.Enum</a:t>
            </a:r>
            <a:r>
              <a:rPr lang="en-US" dirty="0"/>
              <a:t>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Car {</a:t>
            </a:r>
          </a:p>
          <a:p>
            <a:pPr marL="630000" lvl="2" indent="0">
              <a:buNone/>
            </a:pPr>
            <a:r>
              <a:rPr lang="en-US" dirty="0"/>
              <a:t>MERCEDES,  AUDI,  VOLKSWAGEN, PAGANI</a:t>
            </a:r>
          </a:p>
          <a:p>
            <a:pPr marL="3240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59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7544-51BF-1022-273B-0B82D331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C698-F67F-08ED-EB79-0B107526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Short-hand metadata, to save compile time of execution</a:t>
            </a:r>
          </a:p>
          <a:p>
            <a:r>
              <a:rPr lang="en-US" dirty="0"/>
              <a:t>They provide data about the program that is not part of the program.</a:t>
            </a:r>
          </a:p>
          <a:p>
            <a:r>
              <a:rPr lang="en-US" dirty="0"/>
              <a:t>Ex: </a:t>
            </a:r>
            <a:r>
              <a:rPr lang="en-US" b="1" dirty="0"/>
              <a:t>@Override </a:t>
            </a:r>
            <a:r>
              <a:rPr lang="en-US" dirty="0"/>
              <a:t>– short-hand expression to tell the compiler that the method is overridden from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60913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A79C-0CAC-5F70-01CE-C0A4B50B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240B-9D0F-1103-74AC-518BB247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state of an object to byte stream and byte stream can be converted back to the copy of the object.</a:t>
            </a:r>
          </a:p>
          <a:p>
            <a:r>
              <a:rPr lang="en-US" dirty="0"/>
              <a:t>Object is serializable if the class or any of the subclasses implements serializable interface or it sub-interface Externalizable.</a:t>
            </a:r>
          </a:p>
          <a:p>
            <a:r>
              <a:rPr lang="en-US" dirty="0"/>
              <a:t>Package: java.io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7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4978-D70A-BBF2-0898-E788FC66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7800-1ADF-BC36-164F-0BA01101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built around an internal entity known as the intrinsic lock or monitor lock. </a:t>
            </a:r>
          </a:p>
          <a:p>
            <a:r>
              <a:rPr lang="en-US" dirty="0"/>
              <a:t>When lock is enabled on the thread, only that thread has access to the object. All other threads are prohibited from accessing the object.</a:t>
            </a:r>
          </a:p>
          <a:p>
            <a:r>
              <a:rPr lang="en-US" dirty="0"/>
              <a:t>Use of synchronized keyword</a:t>
            </a:r>
          </a:p>
        </p:txBody>
      </p:sp>
    </p:spTree>
    <p:extLst>
      <p:ext uri="{BB962C8B-B14F-4D97-AF65-F5344CB8AC3E}">
        <p14:creationId xmlns:p14="http://schemas.microsoft.com/office/powerpoint/2010/main" val="184168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2F44-475E-09B0-6155-64119C19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AA37-A3DC-AABD-FF55-CF181335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strong type checking language at compile time.</a:t>
            </a:r>
          </a:p>
          <a:p>
            <a:r>
              <a:rPr lang="en-US" dirty="0"/>
              <a:t>All are type checked during compilation and compile time errors are thrown if the code violates type safety.</a:t>
            </a:r>
          </a:p>
          <a:p>
            <a:r>
              <a:rPr lang="en-US" dirty="0"/>
              <a:t>Reuse the same code with different inputs.</a:t>
            </a:r>
          </a:p>
          <a:p>
            <a:r>
              <a:rPr lang="en-US" dirty="0"/>
              <a:t>Eliminate the casts.</a:t>
            </a:r>
          </a:p>
        </p:txBody>
      </p:sp>
    </p:spTree>
    <p:extLst>
      <p:ext uri="{BB962C8B-B14F-4D97-AF65-F5344CB8AC3E}">
        <p14:creationId xmlns:p14="http://schemas.microsoft.com/office/powerpoint/2010/main" val="9179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0F9B-BFED-BED8-F038-FF4E203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1971-D080-6A80-F9DD-A1F835ED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Package: java.net</a:t>
            </a:r>
          </a:p>
          <a:p>
            <a:r>
              <a:rPr lang="en-US" dirty="0"/>
              <a:t>Used to share data between two computing devices.</a:t>
            </a:r>
          </a:p>
          <a:p>
            <a:r>
              <a:rPr lang="en-US" dirty="0"/>
              <a:t>Use to get IPv4, IPv6 addresses.</a:t>
            </a:r>
          </a:p>
          <a:p>
            <a:r>
              <a:rPr lang="en-US" dirty="0"/>
              <a:t>Use of sockets, </a:t>
            </a:r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Documentation: https://docs.oracle.com/javase/tutorial/networking/overview/networking.html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9736-1947-BB8D-B465-8D6635E6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D689-1B97-9F80-988D-E32A9AA5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are described in height and width</a:t>
            </a:r>
          </a:p>
          <a:p>
            <a:r>
              <a:rPr lang="en-US" dirty="0"/>
              <a:t>Measured in pixels</a:t>
            </a:r>
          </a:p>
          <a:p>
            <a:r>
              <a:rPr lang="en-US" dirty="0"/>
              <a:t>They have a coordinate system that is independent of the drawing surface</a:t>
            </a:r>
          </a:p>
          <a:p>
            <a:r>
              <a:rPr lang="en-US" dirty="0"/>
              <a:t>Load </a:t>
            </a:r>
            <a:r>
              <a:rPr lang="en-US" dirty="0" err="1"/>
              <a:t>png</a:t>
            </a:r>
            <a:r>
              <a:rPr lang="en-US" dirty="0"/>
              <a:t>, jpg images. Convert to byte and extract information</a:t>
            </a:r>
          </a:p>
          <a:p>
            <a:r>
              <a:rPr lang="en-US" dirty="0"/>
              <a:t>Package: </a:t>
            </a:r>
            <a:r>
              <a:rPr lang="en-US" dirty="0" err="1"/>
              <a:t>java.awt.Image</a:t>
            </a:r>
            <a:endParaRPr lang="en-US" dirty="0"/>
          </a:p>
          <a:p>
            <a:r>
              <a:rPr lang="en-US" dirty="0"/>
              <a:t>Documentation: https://docs.oracle.com/javase/tutorial/2d/images/index.html</a:t>
            </a:r>
          </a:p>
        </p:txBody>
      </p:sp>
    </p:spTree>
    <p:extLst>
      <p:ext uri="{BB962C8B-B14F-4D97-AF65-F5344CB8AC3E}">
        <p14:creationId xmlns:p14="http://schemas.microsoft.com/office/powerpoint/2010/main" val="151039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522-AF7F-5634-27E6-70A3C4DC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B463-5B8E-FC4A-0F8E-DE308961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concurrent programming</a:t>
            </a:r>
          </a:p>
          <a:p>
            <a:r>
              <a:rPr lang="en-US" dirty="0"/>
              <a:t>Executors: Interface for defining custom thread-like sub-systems (thread pools, asynchronous I/O, lightweight tasks)</a:t>
            </a:r>
          </a:p>
          <a:p>
            <a:r>
              <a:rPr lang="en-US" dirty="0"/>
              <a:t>Executor Service: Provides more complex and complete asynchronous task execution framework.</a:t>
            </a:r>
          </a:p>
          <a:p>
            <a:r>
              <a:rPr lang="en-US" dirty="0"/>
              <a:t>Future: Fetch the result of a submitted task.</a:t>
            </a:r>
          </a:p>
          <a:p>
            <a:r>
              <a:rPr lang="en-US" dirty="0"/>
              <a:t>Documentation: https://docs.oracle.com/javase/tutorial/essential/concurrency/</a:t>
            </a:r>
          </a:p>
        </p:txBody>
      </p:sp>
    </p:spTree>
    <p:extLst>
      <p:ext uri="{BB962C8B-B14F-4D97-AF65-F5344CB8AC3E}">
        <p14:creationId xmlns:p14="http://schemas.microsoft.com/office/powerpoint/2010/main" val="35048540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582</TotalTime>
  <Words>635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ADVANCED JAVA</vt:lpstr>
      <vt:lpstr>Enum </vt:lpstr>
      <vt:lpstr>Annotations</vt:lpstr>
      <vt:lpstr>SERIALIZATION</vt:lpstr>
      <vt:lpstr>SYNCHRONIZATION</vt:lpstr>
      <vt:lpstr>GENERICS</vt:lpstr>
      <vt:lpstr>Networking</vt:lpstr>
      <vt:lpstr>IMAGE HANDLING</vt:lpstr>
      <vt:lpstr>Concurrency</vt:lpstr>
      <vt:lpstr>Java Beans</vt:lpstr>
      <vt:lpstr>JSP and Servlet</vt:lpstr>
      <vt:lpstr>Servlet Config and servlet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creator>Kondapalli, Bhavyanth</dc:creator>
  <cp:lastModifiedBy>Kondapalli, Bhavyanth</cp:lastModifiedBy>
  <cp:revision>74</cp:revision>
  <dcterms:created xsi:type="dcterms:W3CDTF">2023-10-29T05:14:24Z</dcterms:created>
  <dcterms:modified xsi:type="dcterms:W3CDTF">2023-11-05T05:24:06Z</dcterms:modified>
</cp:coreProperties>
</file>