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A54-4116-65A9-F21F-D2542EA98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ADVANCED JAVA</a:t>
            </a:r>
          </a:p>
        </p:txBody>
      </p:sp>
    </p:spTree>
    <p:extLst>
      <p:ext uri="{BB962C8B-B14F-4D97-AF65-F5344CB8AC3E}">
        <p14:creationId xmlns:p14="http://schemas.microsoft.com/office/powerpoint/2010/main" val="95203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C696-D583-5BCC-82E6-858DBA18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1418-8846-26F3-AD79-7722D459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variables which never change or rarely change. Ex: Time zones, Flower names, Animal names.</a:t>
            </a:r>
          </a:p>
          <a:p>
            <a:r>
              <a:rPr lang="en-US" dirty="0"/>
              <a:t>They are by-default constant. </a:t>
            </a:r>
          </a:p>
          <a:p>
            <a:r>
              <a:rPr lang="en-US" dirty="0"/>
              <a:t>A language construct that is used to define type-safe enumerations which can be used when a fixed set of named values is desired.</a:t>
            </a:r>
          </a:p>
          <a:p>
            <a:r>
              <a:rPr lang="en-US" dirty="0"/>
              <a:t>All </a:t>
            </a:r>
            <a:r>
              <a:rPr lang="en-US" dirty="0" err="1"/>
              <a:t>enums</a:t>
            </a:r>
            <a:r>
              <a:rPr lang="en-US" dirty="0"/>
              <a:t> extend </a:t>
            </a:r>
            <a:r>
              <a:rPr lang="en-US" dirty="0" err="1"/>
              <a:t>java.lang.Enum</a:t>
            </a:r>
            <a:r>
              <a:rPr lang="en-US" dirty="0"/>
              <a:t>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Car {</a:t>
            </a:r>
          </a:p>
          <a:p>
            <a:pPr marL="630000" lvl="2" indent="0">
              <a:buNone/>
            </a:pPr>
            <a:r>
              <a:rPr lang="en-US" dirty="0"/>
              <a:t>MERCEDES,  AUDI,  VOLKSWAGEN, PAGANI</a:t>
            </a:r>
          </a:p>
          <a:p>
            <a:pPr marL="3240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9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7544-51BF-1022-273B-0B82D331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C698-F67F-08ED-EB79-0B107526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Short-hand metadata, to save compile time of execution</a:t>
            </a:r>
          </a:p>
          <a:p>
            <a:r>
              <a:rPr lang="en-US" dirty="0"/>
              <a:t>They provide data about the program that is not part of the program.</a:t>
            </a:r>
          </a:p>
          <a:p>
            <a:r>
              <a:rPr lang="en-US" dirty="0"/>
              <a:t>Ex: </a:t>
            </a:r>
            <a:r>
              <a:rPr lang="en-US" b="1" dirty="0"/>
              <a:t>@Override </a:t>
            </a:r>
            <a:r>
              <a:rPr lang="en-US" dirty="0"/>
              <a:t>– short-hand expression to tell the compiler that the method is overridden from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60913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A79C-0CAC-5F70-01CE-C0A4B50B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240B-9D0F-1103-74AC-518BB247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state of an object to byte stream and byte stream can be converted back to the copy of the object.</a:t>
            </a:r>
          </a:p>
          <a:p>
            <a:r>
              <a:rPr lang="en-US" dirty="0"/>
              <a:t>Object is serializable if the class or any of the subclasses implements serializable interface or it sub-interface Externalizable.</a:t>
            </a:r>
          </a:p>
          <a:p>
            <a:r>
              <a:rPr lang="en-US" dirty="0"/>
              <a:t>Package: java.io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4978-D70A-BBF2-0898-E788FC66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7800-1ADF-BC36-164F-0BA01101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built around an internal entity known as the intrinsic lock or monitor lock. </a:t>
            </a:r>
          </a:p>
          <a:p>
            <a:r>
              <a:rPr lang="en-US" dirty="0"/>
              <a:t>When lock is enabled on the thread, only that thread has access to the object. All other threads are prohibited from accessing the object.</a:t>
            </a:r>
          </a:p>
          <a:p>
            <a:r>
              <a:rPr lang="en-US" dirty="0"/>
              <a:t>Use of synchronized keyword</a:t>
            </a:r>
          </a:p>
        </p:txBody>
      </p:sp>
    </p:spTree>
    <p:extLst>
      <p:ext uri="{BB962C8B-B14F-4D97-AF65-F5344CB8AC3E}">
        <p14:creationId xmlns:p14="http://schemas.microsoft.com/office/powerpoint/2010/main" val="184168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2F44-475E-09B0-6155-64119C19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AA37-A3DC-AABD-FF55-CF181335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strong type checking language at compile time.</a:t>
            </a:r>
          </a:p>
          <a:p>
            <a:r>
              <a:rPr lang="en-US" dirty="0"/>
              <a:t>All are type checked during compilation and compile time errors are thrown if the code violates type safety.</a:t>
            </a:r>
          </a:p>
          <a:p>
            <a:r>
              <a:rPr lang="en-US" dirty="0"/>
              <a:t>Reuse the same code with different inputs.</a:t>
            </a:r>
          </a:p>
          <a:p>
            <a:r>
              <a:rPr lang="en-US" dirty="0"/>
              <a:t>Eliminate the casts.</a:t>
            </a:r>
          </a:p>
        </p:txBody>
      </p:sp>
    </p:spTree>
    <p:extLst>
      <p:ext uri="{BB962C8B-B14F-4D97-AF65-F5344CB8AC3E}">
        <p14:creationId xmlns:p14="http://schemas.microsoft.com/office/powerpoint/2010/main" val="9179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0F9B-BFED-BED8-F038-FF4E203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1971-D080-6A80-F9DD-A1F835ED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Package: java.net</a:t>
            </a:r>
          </a:p>
          <a:p>
            <a:r>
              <a:rPr lang="en-US" dirty="0"/>
              <a:t>Used to share data between two computing devices.</a:t>
            </a:r>
          </a:p>
          <a:p>
            <a:r>
              <a:rPr lang="en-US" dirty="0"/>
              <a:t>Use to get IPv4, IPv6 addresses.</a:t>
            </a:r>
          </a:p>
          <a:p>
            <a:r>
              <a:rPr lang="en-US" dirty="0"/>
              <a:t>Use of sockets, </a:t>
            </a:r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Documentation: https://docs.oracle.com/javase/tutorial/networking/overview/networking.html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9736-1947-BB8D-B465-8D6635E6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D689-1B97-9F80-988D-E32A9AA5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described in height and width</a:t>
            </a:r>
          </a:p>
          <a:p>
            <a:r>
              <a:rPr lang="en-US" dirty="0"/>
              <a:t>Measured in pixels</a:t>
            </a:r>
          </a:p>
          <a:p>
            <a:r>
              <a:rPr lang="en-US" dirty="0"/>
              <a:t>They have a coordinate system that is independent of the drawing surface</a:t>
            </a:r>
          </a:p>
          <a:p>
            <a:r>
              <a:rPr lang="en-US" dirty="0"/>
              <a:t>Load </a:t>
            </a:r>
            <a:r>
              <a:rPr lang="en-US" dirty="0" err="1"/>
              <a:t>png</a:t>
            </a:r>
            <a:r>
              <a:rPr lang="en-US" dirty="0"/>
              <a:t>, jpg images. Convert to byte and extract information</a:t>
            </a:r>
          </a:p>
          <a:p>
            <a:r>
              <a:rPr lang="en-US" dirty="0"/>
              <a:t>Package: </a:t>
            </a:r>
            <a:r>
              <a:rPr lang="en-US" dirty="0" err="1"/>
              <a:t>java.awt.Image</a:t>
            </a:r>
            <a:endParaRPr lang="en-US" dirty="0"/>
          </a:p>
          <a:p>
            <a:r>
              <a:rPr lang="en-US" dirty="0"/>
              <a:t>Documentation: https://docs.oracle.com/javase/tutorial/2d/images/index.html</a:t>
            </a:r>
          </a:p>
        </p:txBody>
      </p:sp>
    </p:spTree>
    <p:extLst>
      <p:ext uri="{BB962C8B-B14F-4D97-AF65-F5344CB8AC3E}">
        <p14:creationId xmlns:p14="http://schemas.microsoft.com/office/powerpoint/2010/main" val="151039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B522-AF7F-5634-27E6-70A3C4DC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B463-5B8E-FC4A-0F8E-DE308961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concurrent programming</a:t>
            </a:r>
          </a:p>
          <a:p>
            <a:r>
              <a:rPr lang="en-US" dirty="0"/>
              <a:t>Executors: Interface for defining custom thread-like sub-systems (thread pools, asynchronous I/O, lightweight tasks)</a:t>
            </a:r>
          </a:p>
          <a:p>
            <a:r>
              <a:rPr lang="en-US" dirty="0"/>
              <a:t>Executor Service: Provides more complex and complete asynchronous task execution framework.</a:t>
            </a:r>
          </a:p>
          <a:p>
            <a:r>
              <a:rPr lang="en-US" dirty="0"/>
              <a:t>Future: Fetch the result of a submitted task.</a:t>
            </a:r>
          </a:p>
          <a:p>
            <a:r>
              <a:rPr lang="en-US" dirty="0"/>
              <a:t>Documentation: https://docs.oracle.com/javase/tutorial/essential/concurrency/</a:t>
            </a:r>
          </a:p>
        </p:txBody>
      </p:sp>
    </p:spTree>
    <p:extLst>
      <p:ext uri="{BB962C8B-B14F-4D97-AF65-F5344CB8AC3E}">
        <p14:creationId xmlns:p14="http://schemas.microsoft.com/office/powerpoint/2010/main" val="35048540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320</TotalTime>
  <Words>440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ADVANCED JAVA</vt:lpstr>
      <vt:lpstr>Enum </vt:lpstr>
      <vt:lpstr>Annotations</vt:lpstr>
      <vt:lpstr>SERIALIZATION</vt:lpstr>
      <vt:lpstr>SYNCHRONIZATION</vt:lpstr>
      <vt:lpstr>GENERICS</vt:lpstr>
      <vt:lpstr>Networking</vt:lpstr>
      <vt:lpstr>IMAGE HANDLING</vt:lpstr>
      <vt:lpstr>Concurrency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creator>Kondapalli, Bhavyanth</dc:creator>
  <cp:lastModifiedBy>Kondapalli, Bhavyanth</cp:lastModifiedBy>
  <cp:revision>52</cp:revision>
  <dcterms:created xsi:type="dcterms:W3CDTF">2023-10-29T05:14:24Z</dcterms:created>
  <dcterms:modified xsi:type="dcterms:W3CDTF">2023-11-04T23:54:33Z</dcterms:modified>
</cp:coreProperties>
</file>