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38AD-E844-A885-06C5-7ED35AC9B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96527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F6FA-71B8-9CD4-4665-FE49CB28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</a:t>
            </a:r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7ABCD-9040-30DD-6090-4AB91A7B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LinkedHashSet</a:t>
            </a:r>
            <a:r>
              <a:rPr lang="en-US" dirty="0"/>
              <a:t> class is a </a:t>
            </a:r>
            <a:r>
              <a:rPr lang="en-US" dirty="0" err="1"/>
              <a:t>Hashtable</a:t>
            </a:r>
            <a:r>
              <a:rPr lang="en-US" dirty="0"/>
              <a:t> and Linked list implementation of the Set interface. </a:t>
            </a:r>
          </a:p>
          <a:p>
            <a:r>
              <a:rPr lang="en-US" dirty="0"/>
              <a:t>It inherits the HashSet class and implements the Set interface.</a:t>
            </a:r>
          </a:p>
          <a:p>
            <a:r>
              <a:rPr lang="en-US" dirty="0"/>
              <a:t>Java </a:t>
            </a:r>
            <a:r>
              <a:rPr lang="en-US" dirty="0" err="1"/>
              <a:t>LinkedHashSet</a:t>
            </a:r>
            <a:r>
              <a:rPr lang="en-US" dirty="0"/>
              <a:t> class contains unique elements only like HashSet.</a:t>
            </a:r>
          </a:p>
          <a:p>
            <a:r>
              <a:rPr lang="en-US" dirty="0"/>
              <a:t>Java </a:t>
            </a:r>
            <a:r>
              <a:rPr lang="en-US" dirty="0" err="1"/>
              <a:t>LinkedHashSet</a:t>
            </a:r>
            <a:r>
              <a:rPr lang="en-US" dirty="0"/>
              <a:t> class provides all optional set operations and permits null elements.</a:t>
            </a:r>
          </a:p>
          <a:p>
            <a:r>
              <a:rPr lang="en-US" dirty="0"/>
              <a:t>Java </a:t>
            </a:r>
            <a:r>
              <a:rPr lang="en-US" dirty="0" err="1"/>
              <a:t>LinkedHashSet</a:t>
            </a:r>
            <a:r>
              <a:rPr lang="en-US" dirty="0"/>
              <a:t> class maintains insertion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29CA-F14D-15AE-6FBA-3A38960F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EE23-52F2-9C09-CB2B-5FBBFCCA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A map contains values on the basis of key, i.e. key and value pair. Each key and value pair is known as an entry. A Map contains unique keys.</a:t>
            </a:r>
          </a:p>
          <a:p>
            <a:pPr algn="just"/>
            <a:r>
              <a:rPr lang="en-US" dirty="0"/>
              <a:t>A Map is useful if you have to search, update or delete elements on the basis of a key.</a:t>
            </a:r>
          </a:p>
          <a:p>
            <a:pPr algn="just"/>
            <a:r>
              <a:rPr lang="en-US" dirty="0"/>
              <a:t>A Map doesn't allow duplicate keys, but you can have duplicate values. </a:t>
            </a:r>
          </a:p>
          <a:p>
            <a:pPr algn="just"/>
            <a:r>
              <a:rPr lang="en-US" dirty="0"/>
              <a:t>HashMap and </a:t>
            </a:r>
            <a:r>
              <a:rPr lang="en-US" dirty="0" err="1"/>
              <a:t>LinkedHashMap</a:t>
            </a:r>
            <a:r>
              <a:rPr lang="en-US" dirty="0"/>
              <a:t> allow null keys and values, but </a:t>
            </a:r>
            <a:r>
              <a:rPr lang="en-US" dirty="0" err="1"/>
              <a:t>TreeMap</a:t>
            </a:r>
            <a:r>
              <a:rPr lang="en-US" dirty="0"/>
              <a:t> doesn't allow any null key or value.</a:t>
            </a:r>
          </a:p>
          <a:p>
            <a:r>
              <a:rPr lang="en-US" dirty="0"/>
              <a:t>A Map can't be traversed, so you need to convert it into Set using </a:t>
            </a:r>
            <a:r>
              <a:rPr lang="en-US" dirty="0" err="1"/>
              <a:t>keySet</a:t>
            </a:r>
            <a:r>
              <a:rPr lang="en-US" dirty="0"/>
              <a:t>() or </a:t>
            </a:r>
            <a:r>
              <a:rPr lang="en-US" dirty="0" err="1"/>
              <a:t>entrySet</a:t>
            </a:r>
            <a:r>
              <a:rPr lang="en-US" dirty="0"/>
              <a:t>() method.</a:t>
            </a:r>
          </a:p>
        </p:txBody>
      </p:sp>
    </p:spTree>
    <p:extLst>
      <p:ext uri="{BB962C8B-B14F-4D97-AF65-F5344CB8AC3E}">
        <p14:creationId xmlns:p14="http://schemas.microsoft.com/office/powerpoint/2010/main" val="18123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F543-8190-9D79-9C41-B9276671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50D1-62CE-9554-A08F-3E3C53A6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27306" cy="40990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Java HashMap class implements the Map interface which allows us to store key and value pair, where keys should be unique. </a:t>
            </a:r>
          </a:p>
          <a:p>
            <a:r>
              <a:rPr lang="en-US" dirty="0"/>
              <a:t>If you try to insert the duplicate key, it will replace the element of the corresponding key. </a:t>
            </a:r>
          </a:p>
          <a:p>
            <a:r>
              <a:rPr lang="en-US" dirty="0"/>
              <a:t>It is easy to perform operations using the key index like updating, deletion, etc. </a:t>
            </a:r>
          </a:p>
          <a:p>
            <a:r>
              <a:rPr lang="en-US" dirty="0"/>
              <a:t>HashMap class is found in the </a:t>
            </a:r>
            <a:r>
              <a:rPr lang="en-US" dirty="0" err="1"/>
              <a:t>java.util</a:t>
            </a:r>
            <a:r>
              <a:rPr lang="en-US" dirty="0"/>
              <a:t> package.</a:t>
            </a:r>
          </a:p>
          <a:p>
            <a:r>
              <a:rPr lang="en-US" dirty="0"/>
              <a:t>Java HashMap contains values based on the key.</a:t>
            </a:r>
          </a:p>
          <a:p>
            <a:r>
              <a:rPr lang="en-US" dirty="0"/>
              <a:t>Java HashMap contains only unique keys.</a:t>
            </a:r>
          </a:p>
          <a:p>
            <a:r>
              <a:rPr lang="en-US" dirty="0"/>
              <a:t>Java HashMap may have one null key and multiple null values.</a:t>
            </a:r>
          </a:p>
          <a:p>
            <a:r>
              <a:rPr lang="en-US" dirty="0"/>
              <a:t>Java HashMap maintains no order.</a:t>
            </a:r>
          </a:p>
          <a:p>
            <a:r>
              <a:rPr lang="en-US" b="1" dirty="0"/>
              <a:t>HashSet</a:t>
            </a:r>
            <a:r>
              <a:rPr lang="en-US" dirty="0"/>
              <a:t> contains only values whereas </a:t>
            </a:r>
            <a:r>
              <a:rPr lang="en-US" b="1" dirty="0"/>
              <a:t>HashMap</a:t>
            </a:r>
            <a:r>
              <a:rPr lang="en-US" dirty="0"/>
              <a:t> contains an entry(key and value).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7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2D62-11C3-E0EC-0B1E-B6D5AFFF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14D3-2F23-0F52-1F29-7A63D222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Collection framework represents a unified architecture for storing and manipulating a group of objects. It has: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Interfaces and its implementations, i.e., classes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Algorithm</a:t>
            </a:r>
          </a:p>
          <a:p>
            <a:pPr algn="just"/>
            <a:r>
              <a:rPr lang="en-US" dirty="0"/>
              <a:t>The </a:t>
            </a:r>
            <a:r>
              <a:rPr lang="en-US" b="1" dirty="0" err="1"/>
              <a:t>java.util</a:t>
            </a:r>
            <a:r>
              <a:rPr lang="en-US" dirty="0"/>
              <a:t> package contains all the classes and interfaces for the Collection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6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1F9EF-17A2-6CBA-AE36-0754300C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Collection framework hierarchy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ABB12-B875-FEE9-9B0E-26BB9796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24" y="702156"/>
            <a:ext cx="6131621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7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564A-2E40-0314-3861-C118E0B8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4EC2-55F6-2AE8-07D5-9CD96160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Interface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Iterable</a:t>
            </a:r>
            <a:r>
              <a:rPr lang="en-US" dirty="0"/>
              <a:t> interface is the root interface for all the collection classes. The Collection interface extends the </a:t>
            </a:r>
            <a:r>
              <a:rPr lang="en-US" dirty="0" err="1"/>
              <a:t>Iterable</a:t>
            </a:r>
            <a:r>
              <a:rPr lang="en-US" dirty="0"/>
              <a:t> interface and therefore all the subclasses of Collection interface also implement the </a:t>
            </a:r>
            <a:r>
              <a:rPr lang="en-US" dirty="0" err="1"/>
              <a:t>Iterable</a:t>
            </a:r>
            <a:r>
              <a:rPr lang="en-US" dirty="0"/>
              <a:t> interface.</a:t>
            </a:r>
          </a:p>
          <a:p>
            <a:pPr algn="just"/>
            <a:r>
              <a:rPr lang="en-US" dirty="0"/>
              <a:t>It contains only one abstract method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/>
              <a:t>Iterator&lt;T&gt; iterator()  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5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5B3F-FD84-FDC3-C0E1-96B6A378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157C-82F6-C772-30B5-F5A72AC1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Collection interface is the interface which is implemented by all the classes in the collection framework. </a:t>
            </a:r>
          </a:p>
          <a:p>
            <a:r>
              <a:rPr lang="en-US" dirty="0"/>
              <a:t>It declares the methods that every collection will have. </a:t>
            </a:r>
          </a:p>
          <a:p>
            <a:r>
              <a:rPr lang="en-US" dirty="0"/>
              <a:t>Some of the methods of Collection interface are Boolean add ( Object obj), Boolean </a:t>
            </a:r>
            <a:r>
              <a:rPr lang="en-US" dirty="0" err="1"/>
              <a:t>addAll</a:t>
            </a:r>
            <a:r>
              <a:rPr lang="en-US" dirty="0"/>
              <a:t> ( Collection c), void clear(), etc. which are implemented by all the subclasses of Collection interface.</a:t>
            </a:r>
          </a:p>
        </p:txBody>
      </p:sp>
    </p:spTree>
    <p:extLst>
      <p:ext uri="{BB962C8B-B14F-4D97-AF65-F5344CB8AC3E}">
        <p14:creationId xmlns:p14="http://schemas.microsoft.com/office/powerpoint/2010/main" val="385368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09AD-E216-3F0E-719A-1E403BD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2259-346A-9EE8-D5E4-2D91F35C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7420"/>
            <a:ext cx="11138057" cy="46559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Java </a:t>
            </a:r>
            <a:r>
              <a:rPr lang="en-US" b="1" dirty="0" err="1"/>
              <a:t>ArrayList</a:t>
            </a:r>
            <a:r>
              <a:rPr lang="en-US" dirty="0"/>
              <a:t> class uses a dynamic array for storing the elements. </a:t>
            </a:r>
          </a:p>
          <a:p>
            <a:pPr algn="just"/>
            <a:r>
              <a:rPr lang="en-US" dirty="0"/>
              <a:t>It is like an array, but there is no size limit. We can add or remove elements anytime.</a:t>
            </a:r>
          </a:p>
          <a:p>
            <a:r>
              <a:rPr lang="en-US" dirty="0"/>
              <a:t>Comes from </a:t>
            </a:r>
            <a:r>
              <a:rPr lang="en-US" dirty="0" err="1"/>
              <a:t>java.util</a:t>
            </a:r>
            <a:r>
              <a:rPr lang="en-US" dirty="0"/>
              <a:t> package.</a:t>
            </a:r>
          </a:p>
          <a:p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in Java can have the duplicate elements also. </a:t>
            </a:r>
          </a:p>
          <a:p>
            <a:r>
              <a:rPr lang="en-US" dirty="0"/>
              <a:t>It implements the List interface so we can use all the methods of the List interface here. </a:t>
            </a:r>
          </a:p>
          <a:p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maintains the insertion order internally.</a:t>
            </a:r>
          </a:p>
          <a:p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> allows random access because the array works on an index basis.</a:t>
            </a:r>
          </a:p>
          <a:p>
            <a:r>
              <a:rPr lang="en-US" dirty="0"/>
              <a:t>In </a:t>
            </a:r>
            <a:r>
              <a:rPr lang="en-US" dirty="0" err="1"/>
              <a:t>ArrayList</a:t>
            </a:r>
            <a:r>
              <a:rPr lang="en-US" dirty="0"/>
              <a:t>, manipulation is a little bit slower than the LinkedList in Java because a lot of shifting needs to occur if any element is removed from the array list.</a:t>
            </a:r>
          </a:p>
          <a:p>
            <a:r>
              <a:rPr lang="en-US" dirty="0"/>
              <a:t>We can not create an array list of the primitive types, such as int, float, char, etc. It is required to use the required wrapper class in such cases. For example:</a:t>
            </a:r>
          </a:p>
          <a:p>
            <a:pPr lvl="1" algn="just">
              <a:buFont typeface="+mj-lt"/>
              <a:buAutoNum type="arabicPeriod"/>
            </a:pPr>
            <a:r>
              <a:rPr lang="en-US" dirty="0" err="1"/>
              <a:t>ArrayList</a:t>
            </a:r>
            <a:r>
              <a:rPr lang="en-US" dirty="0"/>
              <a:t>&lt;int&gt; al = </a:t>
            </a:r>
            <a:r>
              <a:rPr lang="en-US" dirty="0" err="1"/>
              <a:t>ArrayList</a:t>
            </a:r>
            <a:r>
              <a:rPr lang="en-US" dirty="0"/>
              <a:t>&lt;int&gt;();   </a:t>
            </a:r>
          </a:p>
          <a:p>
            <a:pPr lvl="1" algn="just">
              <a:buFont typeface="+mj-lt"/>
              <a:buAutoNum type="arabicPeriod"/>
            </a:pPr>
            <a:r>
              <a:rPr lang="en-US" dirty="0" err="1"/>
              <a:t>ArrayList</a:t>
            </a:r>
            <a:r>
              <a:rPr lang="en-US" dirty="0"/>
              <a:t>&lt;Integer&gt; al = new </a:t>
            </a:r>
            <a:r>
              <a:rPr lang="en-US" dirty="0" err="1"/>
              <a:t>ArrayList</a:t>
            </a:r>
            <a:r>
              <a:rPr lang="en-US" dirty="0"/>
              <a:t>&lt;Integer&gt;(); 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43938AC-F7FA-849C-C0D5-45B404718CEF}"/>
              </a:ext>
            </a:extLst>
          </p:cNvPr>
          <p:cNvSpPr/>
          <p:nvPr/>
        </p:nvSpPr>
        <p:spPr>
          <a:xfrm>
            <a:off x="4264089" y="5582942"/>
            <a:ext cx="233266" cy="23002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ACA1CB9-1340-4451-68CD-2232BFB60878}"/>
              </a:ext>
            </a:extLst>
          </p:cNvPr>
          <p:cNvSpPr/>
          <p:nvPr/>
        </p:nvSpPr>
        <p:spPr>
          <a:xfrm>
            <a:off x="5405534" y="5897010"/>
            <a:ext cx="233266" cy="230028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79E1-10A2-9C93-449C-FA57A795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2075-3C66-BB9A-BDB6-9B9070506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Java LinkedList class uses a doubly linked list to store the elements. </a:t>
            </a:r>
          </a:p>
          <a:p>
            <a:r>
              <a:rPr lang="en-US" dirty="0"/>
              <a:t>It provides a linked-list data structure. </a:t>
            </a:r>
          </a:p>
          <a:p>
            <a:r>
              <a:rPr lang="en-US" dirty="0"/>
              <a:t>It inherits the </a:t>
            </a:r>
            <a:r>
              <a:rPr lang="en-US" dirty="0" err="1"/>
              <a:t>AbstractList</a:t>
            </a:r>
            <a:r>
              <a:rPr lang="en-US" dirty="0"/>
              <a:t> class and implements List and Deque interfaces.</a:t>
            </a:r>
          </a:p>
          <a:p>
            <a:r>
              <a:rPr lang="en-US" dirty="0"/>
              <a:t>Java LinkedList class can contain duplicate elements.</a:t>
            </a:r>
          </a:p>
          <a:p>
            <a:r>
              <a:rPr lang="en-US" dirty="0"/>
              <a:t>Java LinkedList class maintains insertion order.</a:t>
            </a:r>
          </a:p>
          <a:p>
            <a:r>
              <a:rPr lang="en-US" dirty="0"/>
              <a:t>Java LinkedList class is non synchronized.</a:t>
            </a:r>
          </a:p>
          <a:p>
            <a:r>
              <a:rPr lang="en-US" dirty="0"/>
              <a:t>In Java LinkedList class, manipulation is fast because no shifting needs to occur.</a:t>
            </a:r>
          </a:p>
          <a:p>
            <a:r>
              <a:rPr lang="en-US" dirty="0"/>
              <a:t>Java LinkedList class can be used as a list, stack or queue.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6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FB3B-429C-42A7-4C0D-1EA3E65E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F2FD-32FB-45FF-AF6C-1945B1E8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b="1" dirty="0"/>
              <a:t>List</a:t>
            </a:r>
            <a:r>
              <a:rPr lang="en-US" dirty="0"/>
              <a:t> in Java provides the facility to maintain the ordered collection. It contains the index-based methods to insert, update, delete and search the elements. </a:t>
            </a:r>
          </a:p>
          <a:p>
            <a:pPr algn="just"/>
            <a:r>
              <a:rPr lang="en-US" dirty="0"/>
              <a:t>It can have the duplicate elements also. We can also store the null elements in the list.</a:t>
            </a:r>
          </a:p>
          <a:p>
            <a:pPr algn="just"/>
            <a:r>
              <a:rPr lang="en-US" dirty="0"/>
              <a:t>The List interface is found in the </a:t>
            </a:r>
            <a:r>
              <a:rPr lang="en-US" dirty="0" err="1"/>
              <a:t>java.util</a:t>
            </a:r>
            <a:r>
              <a:rPr lang="en-US" dirty="0"/>
              <a:t> package and inherits the Collection interface.</a:t>
            </a:r>
          </a:p>
          <a:p>
            <a:pPr algn="just"/>
            <a:r>
              <a:rPr lang="en-US" dirty="0"/>
              <a:t>List is an interface whereas </a:t>
            </a:r>
            <a:r>
              <a:rPr lang="en-US" dirty="0" err="1"/>
              <a:t>ArrayList</a:t>
            </a:r>
            <a:r>
              <a:rPr lang="en-US" dirty="0"/>
              <a:t> is the implementation class of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0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7C91-F537-4252-2478-49EA7BD7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B6D8-5E9E-1520-65A6-38584796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73959" cy="4182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Java HashSet class is used to create a collection that uses a hash table for storage. It inherits the </a:t>
            </a:r>
            <a:r>
              <a:rPr lang="en-US" dirty="0" err="1"/>
              <a:t>AbstractSet</a:t>
            </a:r>
            <a:r>
              <a:rPr lang="en-US" dirty="0"/>
              <a:t> class and implements Set interface.</a:t>
            </a:r>
          </a:p>
          <a:p>
            <a:pPr algn="just"/>
            <a:r>
              <a:rPr lang="en-US" dirty="0"/>
              <a:t>HashSet stores the elements by using a mechanism called hashing.</a:t>
            </a:r>
          </a:p>
          <a:p>
            <a:pPr algn="just"/>
            <a:r>
              <a:rPr lang="en-US" dirty="0"/>
              <a:t>HashSet contains unique elements only.</a:t>
            </a:r>
          </a:p>
          <a:p>
            <a:pPr algn="just"/>
            <a:r>
              <a:rPr lang="en-US" dirty="0"/>
              <a:t>HashSet allows null value.</a:t>
            </a:r>
          </a:p>
          <a:p>
            <a:pPr algn="just"/>
            <a:r>
              <a:rPr lang="en-US" dirty="0"/>
              <a:t>HashSet class is non synchronized.</a:t>
            </a:r>
          </a:p>
          <a:p>
            <a:pPr algn="just"/>
            <a:r>
              <a:rPr lang="en-US" dirty="0"/>
              <a:t>HashSet doesn't maintain the insertion order. Here, elements are inserted on the basis of their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HashSet is the best approach for search operations.</a:t>
            </a:r>
          </a:p>
          <a:p>
            <a:pPr algn="just"/>
            <a:r>
              <a:rPr lang="en-US" dirty="0"/>
              <a:t>A list can contain duplicate elements whereas Set contains unique elements only.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260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1025</TotalTime>
  <Words>903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 2</vt:lpstr>
      <vt:lpstr>Dividend</vt:lpstr>
      <vt:lpstr>COLLECTION FRAMEWORK</vt:lpstr>
      <vt:lpstr>PowerPoint Presentation</vt:lpstr>
      <vt:lpstr>Collection framework hierarchy</vt:lpstr>
      <vt:lpstr>Iterable interface</vt:lpstr>
      <vt:lpstr>Collection interface</vt:lpstr>
      <vt:lpstr>ARRAYLIST</vt:lpstr>
      <vt:lpstr>LINKED LIST</vt:lpstr>
      <vt:lpstr>LIST INTERFACE</vt:lpstr>
      <vt:lpstr>HASHSET</vt:lpstr>
      <vt:lpstr>Linked hashset</vt:lpstr>
      <vt:lpstr>MAP INTERFACE</vt:lpstr>
      <vt:lpstr>HASHMAP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FRAMEWORK</dc:title>
  <dc:creator>Bhavyanth Kondapalli</dc:creator>
  <cp:lastModifiedBy>Bhavyanth Kondapalli</cp:lastModifiedBy>
  <cp:revision>39</cp:revision>
  <dcterms:created xsi:type="dcterms:W3CDTF">2022-12-21T03:11:47Z</dcterms:created>
  <dcterms:modified xsi:type="dcterms:W3CDTF">2022-12-21T21:24:26Z</dcterms:modified>
</cp:coreProperties>
</file>