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BD56-FE6E-5847-F9BF-1D88650D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BCBDB-5855-B7E3-2A3E-3F7DACB2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 Exception Handling in Java is one of the powerful mechanism to handle the runtime errors so that the normal flow of the application can be maintained.</a:t>
            </a:r>
          </a:p>
          <a:p>
            <a:r>
              <a:rPr lang="en-US" dirty="0"/>
              <a:t>It is a mechanism to handle runtime errors such as </a:t>
            </a:r>
            <a:r>
              <a:rPr lang="en-US" dirty="0" err="1"/>
              <a:t>ClassNotFoundException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, </a:t>
            </a:r>
            <a:r>
              <a:rPr lang="en-US" dirty="0" err="1"/>
              <a:t>RemoteException</a:t>
            </a:r>
            <a:r>
              <a:rPr lang="en-US" dirty="0"/>
              <a:t>, etc.</a:t>
            </a:r>
          </a:p>
          <a:p>
            <a:r>
              <a:rPr lang="en-US" dirty="0"/>
              <a:t>The core advantage of exception handling is to </a:t>
            </a:r>
            <a:r>
              <a:rPr lang="en-US" b="1" dirty="0"/>
              <a:t>maintain the normal flow of the application</a:t>
            </a:r>
            <a:r>
              <a:rPr lang="en-US" dirty="0"/>
              <a:t>. An exception normally disrupts the normal flow of the application; that is why we need to handle exceptions.</a:t>
            </a:r>
          </a:p>
        </p:txBody>
      </p:sp>
    </p:spTree>
    <p:extLst>
      <p:ext uri="{BB962C8B-B14F-4D97-AF65-F5344CB8AC3E}">
        <p14:creationId xmlns:p14="http://schemas.microsoft.com/office/powerpoint/2010/main" val="7345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9D837-BDFB-B15E-5452-219C7E1B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Exception Hierarchy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0F2114-714F-2906-3A00-D29DE3D0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02753-618F-BCA8-4CB7-7EBD624D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80" y="702156"/>
            <a:ext cx="5626965" cy="52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257E-DBFC-FA2A-7753-251B91E9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1B4B-37D1-275D-58FA-50A68FD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There are mainly two types of exceptions: checked and unchecked. An error is considered as the unchecked exception. However, according to Oracle, there are three types of exceptions namely: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Checked Exception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Unchecked Exception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Error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4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6918-2E99-5ACC-BD13-6125ED72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D122-B2D4-002A-EA03-E6A58405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1819470"/>
            <a:ext cx="11569959" cy="472129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Checked Exception</a:t>
            </a:r>
          </a:p>
          <a:p>
            <a:pPr lvl="1" algn="just"/>
            <a:r>
              <a:rPr lang="en-US" dirty="0"/>
              <a:t>The classes that directly inherit the Throwable class except </a:t>
            </a:r>
            <a:r>
              <a:rPr lang="en-US" dirty="0" err="1"/>
              <a:t>RuntimeException</a:t>
            </a:r>
            <a:r>
              <a:rPr lang="en-US" dirty="0"/>
              <a:t> and Error are known as checked exceptions. For example,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, etc. </a:t>
            </a:r>
          </a:p>
          <a:p>
            <a:pPr lvl="1" algn="just"/>
            <a:r>
              <a:rPr lang="en-US" dirty="0"/>
              <a:t>Checked exceptions are checked at compile-time.</a:t>
            </a:r>
          </a:p>
          <a:p>
            <a:pPr algn="just"/>
            <a:r>
              <a:rPr lang="en-US" b="1" dirty="0"/>
              <a:t>Unchecked Exception</a:t>
            </a:r>
          </a:p>
          <a:p>
            <a:pPr lvl="1" algn="just"/>
            <a:r>
              <a:rPr lang="en-US" dirty="0"/>
              <a:t>The classes that inherit the </a:t>
            </a:r>
            <a:r>
              <a:rPr lang="en-US" dirty="0" err="1"/>
              <a:t>RuntimeException</a:t>
            </a:r>
            <a:r>
              <a:rPr lang="en-US" dirty="0"/>
              <a:t> are known as unchecked exceptions. </a:t>
            </a:r>
          </a:p>
          <a:p>
            <a:pPr lvl="1" algn="just"/>
            <a:r>
              <a:rPr lang="en-US" dirty="0"/>
              <a:t>For example,  </a:t>
            </a:r>
            <a:r>
              <a:rPr lang="en-US" dirty="0" err="1"/>
              <a:t>ArithmeticException</a:t>
            </a:r>
            <a:r>
              <a:rPr lang="en-US" dirty="0"/>
              <a:t>, </a:t>
            </a:r>
            <a:r>
              <a:rPr lang="en-US" dirty="0" err="1"/>
              <a:t>NullPointerException</a:t>
            </a:r>
            <a:r>
              <a:rPr lang="en-US" dirty="0"/>
              <a:t>,  </a:t>
            </a:r>
            <a:r>
              <a:rPr lang="en-US" dirty="0" err="1"/>
              <a:t>ArrayIndexOutOfBoundsException</a:t>
            </a:r>
            <a:r>
              <a:rPr lang="en-US" dirty="0"/>
              <a:t>, etc. </a:t>
            </a:r>
          </a:p>
          <a:p>
            <a:pPr lvl="1" algn="just"/>
            <a:r>
              <a:rPr lang="en-US" dirty="0"/>
              <a:t>Unchecked exceptions are not checked at compile-time, but they are checked at runtime.</a:t>
            </a:r>
          </a:p>
          <a:p>
            <a:pPr algn="just"/>
            <a:r>
              <a:rPr lang="en-US" b="1" dirty="0"/>
              <a:t>Error</a:t>
            </a:r>
          </a:p>
          <a:p>
            <a:pPr lvl="1" algn="just"/>
            <a:r>
              <a:rPr lang="en-US" dirty="0"/>
              <a:t>Error is irrecoverable. Some example of errors are </a:t>
            </a:r>
            <a:r>
              <a:rPr lang="en-US" dirty="0" err="1"/>
              <a:t>OutOfMemoryError</a:t>
            </a:r>
            <a:r>
              <a:rPr lang="en-US" dirty="0"/>
              <a:t>,  </a:t>
            </a:r>
            <a:r>
              <a:rPr lang="en-US" dirty="0" err="1"/>
              <a:t>VirtualMachineError</a:t>
            </a:r>
            <a:r>
              <a:rPr lang="en-US" dirty="0"/>
              <a:t>,  </a:t>
            </a:r>
            <a:r>
              <a:rPr lang="en-US" dirty="0" err="1"/>
              <a:t>AssertionError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9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5DD9-0D23-5BE0-CFDD-CEE42340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Exception keywords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E83D-7A0B-B473-ECEF-A4670EC9F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  <a:p>
            <a:r>
              <a:rPr lang="en-US" dirty="0"/>
              <a:t>Catch</a:t>
            </a:r>
          </a:p>
          <a:p>
            <a:r>
              <a:rPr lang="en-US" dirty="0"/>
              <a:t>Finally</a:t>
            </a:r>
          </a:p>
          <a:p>
            <a:r>
              <a:rPr lang="en-US" dirty="0"/>
              <a:t>Throw</a:t>
            </a:r>
          </a:p>
          <a:p>
            <a:r>
              <a:rPr lang="en-US" dirty="0"/>
              <a:t>throws</a:t>
            </a:r>
          </a:p>
        </p:txBody>
      </p:sp>
    </p:spTree>
    <p:extLst>
      <p:ext uri="{BB962C8B-B14F-4D97-AF65-F5344CB8AC3E}">
        <p14:creationId xmlns:p14="http://schemas.microsoft.com/office/powerpoint/2010/main" val="212518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9BEB-F760-FD1D-0E0A-15936A20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and throws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05F0-F68D-6A9B-F1FD-E6DCE1C2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throw keyword is used throw an exception explicitly in the code, inside the function or the block of code.</a:t>
            </a:r>
          </a:p>
          <a:p>
            <a:r>
              <a:rPr lang="en-US" dirty="0"/>
              <a:t>Java throws keyword is used in the method signature to declare an exception which might be thrown by the function while the execution of the code.</a:t>
            </a:r>
          </a:p>
        </p:txBody>
      </p:sp>
    </p:spTree>
    <p:extLst>
      <p:ext uri="{BB962C8B-B14F-4D97-AF65-F5344CB8AC3E}">
        <p14:creationId xmlns:p14="http://schemas.microsoft.com/office/powerpoint/2010/main" val="179016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48A-23D5-ED21-69ED-A4CEB75A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D1F1-44DA-20AC-2ACE-F61304A6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Multithreading in Java is a process of executing multiple threads simultaneously.</a:t>
            </a:r>
          </a:p>
          <a:p>
            <a:pPr algn="just"/>
            <a:r>
              <a:rPr lang="en-US" dirty="0"/>
              <a:t>A thread is a lightweight sub-process, the smallest unit of processing. Multiprocessing and multithreading, both are used to achieve multitasking.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Advantages of Java Multithreading</a:t>
            </a:r>
          </a:p>
          <a:p>
            <a:pPr lvl="1" algn="just"/>
            <a:r>
              <a:rPr lang="en-US" dirty="0"/>
              <a:t>It doesn't block the user because threads are independent and you can perform multiple operations at the same time.</a:t>
            </a:r>
          </a:p>
          <a:p>
            <a:pPr lvl="1" algn="just"/>
            <a:r>
              <a:rPr lang="en-US" dirty="0"/>
              <a:t>You can perform many operations together, so it saves time.</a:t>
            </a:r>
          </a:p>
          <a:p>
            <a:pPr lvl="1" algn="just"/>
            <a:r>
              <a:rPr lang="en-US" dirty="0"/>
              <a:t>Threads are independent, so it doesn't affect other threads if an exception occurs in a single thread.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4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F611-9A14-2E9B-C918-97A28528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BAE7-8935-891C-95FE-C98DD22D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two ways to create a thread: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By extending Thread class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By implementing Runnable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9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48EA-726F-72F9-0975-6B972BB7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BD34-C734-F81D-D8EE-FE49C81D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610808" cy="4332271"/>
          </a:xfrm>
        </p:spPr>
        <p:txBody>
          <a:bodyPr/>
          <a:lstStyle/>
          <a:p>
            <a:pPr algn="just"/>
            <a:r>
              <a:rPr lang="en-US" b="1" dirty="0"/>
              <a:t>Java I/O</a:t>
            </a:r>
            <a:r>
              <a:rPr lang="en-US" dirty="0"/>
              <a:t> (Input and Output) is used to process the input and produce the output.</a:t>
            </a:r>
          </a:p>
          <a:p>
            <a:pPr algn="just"/>
            <a:r>
              <a:rPr lang="en-US" dirty="0"/>
              <a:t>Java uses the concept of a stream to make I/O operation fast. The java.io package contains all the classes required for input and output operations.</a:t>
            </a:r>
          </a:p>
          <a:p>
            <a:pPr algn="just"/>
            <a:r>
              <a:rPr lang="en-US" dirty="0"/>
              <a:t>A stream is a sequence of data. In Java, a stream is composed of bytes. It's called a stream because it is like a stream of water that continues to flow.</a:t>
            </a:r>
          </a:p>
          <a:p>
            <a:pPr algn="just"/>
            <a:r>
              <a:rPr lang="en-US" dirty="0"/>
              <a:t>In Java, 3 streams are created for us automatically. All these streams are attached with the console.</a:t>
            </a:r>
          </a:p>
          <a:p>
            <a:pPr lvl="1" algn="just"/>
            <a:r>
              <a:rPr lang="en-US" dirty="0" err="1"/>
              <a:t>System.out</a:t>
            </a:r>
            <a:r>
              <a:rPr lang="en-US" dirty="0"/>
              <a:t>: standard output stream</a:t>
            </a:r>
          </a:p>
          <a:p>
            <a:pPr lvl="1" algn="just"/>
            <a:r>
              <a:rPr lang="en-US" dirty="0"/>
              <a:t>System.in: standard input stream</a:t>
            </a:r>
          </a:p>
          <a:p>
            <a:pPr lvl="1" algn="just"/>
            <a:r>
              <a:rPr lang="en-US" dirty="0" err="1"/>
              <a:t>System.err</a:t>
            </a:r>
            <a:r>
              <a:rPr lang="en-US" dirty="0"/>
              <a:t>: standard error stream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953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1544</TotalTime>
  <Words>532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EXCEPTIONAL HANDLING</vt:lpstr>
      <vt:lpstr>Exception Hierarchy</vt:lpstr>
      <vt:lpstr>Types of exceptions</vt:lpstr>
      <vt:lpstr>JAVA Exceptions</vt:lpstr>
      <vt:lpstr>JAVA Exception keywords </vt:lpstr>
      <vt:lpstr>Throw and throws</vt:lpstr>
      <vt:lpstr>MULTITHREADING</vt:lpstr>
      <vt:lpstr>Creation of thread</vt:lpstr>
      <vt:lpstr>JAVA I/O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Bhavyanth Kondapalli</dc:creator>
  <cp:lastModifiedBy>Bhavyanth Kondapalli</cp:lastModifiedBy>
  <cp:revision>30</cp:revision>
  <dcterms:created xsi:type="dcterms:W3CDTF">2022-11-16T21:36:44Z</dcterms:created>
  <dcterms:modified xsi:type="dcterms:W3CDTF">2022-11-17T23:21:26Z</dcterms:modified>
</cp:coreProperties>
</file>