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67B3-0E4E-C5E2-1FB5-A69F7B717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GIT AND SCM</a:t>
            </a:r>
          </a:p>
        </p:txBody>
      </p:sp>
    </p:spTree>
    <p:extLst>
      <p:ext uri="{BB962C8B-B14F-4D97-AF65-F5344CB8AC3E}">
        <p14:creationId xmlns:p14="http://schemas.microsoft.com/office/powerpoint/2010/main" val="189198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B630-C147-9C7A-AE60-2063D7E6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anD</a:t>
            </a:r>
            <a:r>
              <a:rPr lang="en-US" dirty="0"/>
              <a:t> CREATE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0FAF-7C86-2166-0754-9E624A53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links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sudo</a:t>
            </a:r>
            <a:r>
              <a:rPr lang="en-US" dirty="0"/>
              <a:t> apt-get install git</a:t>
            </a:r>
          </a:p>
          <a:p>
            <a:pPr lvl="1"/>
            <a:r>
              <a:rPr lang="en-US" dirty="0"/>
              <a:t>MAC: </a:t>
            </a:r>
            <a:r>
              <a:rPr lang="en-US" dirty="0">
                <a:hlinkClick r:id="rId2"/>
              </a:rPr>
              <a:t>http://git-scm.com/download/mac</a:t>
            </a:r>
            <a:endParaRPr lang="en-US" dirty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3"/>
              </a:rPr>
              <a:t>http://git-scm.com/download/win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 link: 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15741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A908-C878-4F32-A817-B56C465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D906-8635-1A49-5377-9BF0AB1D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keeps records of your changes</a:t>
            </a:r>
          </a:p>
          <a:p>
            <a:r>
              <a:rPr lang="en-US" dirty="0"/>
              <a:t>Allows for collaborative development</a:t>
            </a:r>
          </a:p>
          <a:p>
            <a:r>
              <a:rPr lang="en-US" dirty="0"/>
              <a:t>Allows you to know who made what changes and when</a:t>
            </a:r>
          </a:p>
          <a:p>
            <a:r>
              <a:rPr lang="en-US" dirty="0"/>
              <a:t>Allows you to revert any changes and go back to a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23440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E9CF-BDD3-8B99-9CFD-11954E5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99B4-C2BF-A245-1B42-B703ADE7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  <a:p>
            <a:r>
              <a:rPr lang="en-US" dirty="0"/>
              <a:t>The way git keeps track of your code history</a:t>
            </a:r>
          </a:p>
          <a:p>
            <a:r>
              <a:rPr lang="en-US" dirty="0"/>
              <a:t>Essentially records what all your files look like at a given point in time</a:t>
            </a:r>
          </a:p>
          <a:p>
            <a:r>
              <a:rPr lang="en-US" dirty="0"/>
              <a:t>You decide when to take a snapshot, and of what files</a:t>
            </a:r>
          </a:p>
          <a:p>
            <a:r>
              <a:rPr lang="en-US" dirty="0"/>
              <a:t>Have the ability to go back to visit </a:t>
            </a:r>
            <a:r>
              <a:rPr lang="en-US"/>
              <a:t>any snapshot</a:t>
            </a:r>
          </a:p>
          <a:p>
            <a:r>
              <a:rPr lang="en-US" dirty="0"/>
              <a:t>Your snapshots from later on will stay around, too</a:t>
            </a:r>
          </a:p>
          <a:p>
            <a:r>
              <a:rPr lang="en-US" dirty="0"/>
              <a:t>Users keep the entire code and history on their location machines</a:t>
            </a:r>
          </a:p>
          <a:p>
            <a:pPr lvl="1"/>
            <a:r>
              <a:rPr lang="en-US" dirty="0"/>
              <a:t>Users can make any changes without internet access (Except pushing and pulling changes from remote server)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109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143</TotalTime>
  <Words>174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GIT AND SCM</vt:lpstr>
      <vt:lpstr>INSTALL anD CREATE GITHUB ACCOUNT</vt:lpstr>
      <vt:lpstr>VERSION CONTROL</vt:lpstr>
      <vt:lpstr>WHY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SCM</dc:title>
  <dc:creator>Bhavyanth Kondapalli</dc:creator>
  <cp:lastModifiedBy>Bhavyanth Kondapalli</cp:lastModifiedBy>
  <cp:revision>6</cp:revision>
  <dcterms:created xsi:type="dcterms:W3CDTF">2022-11-09T19:36:15Z</dcterms:created>
  <dcterms:modified xsi:type="dcterms:W3CDTF">2022-11-09T21:59:45Z</dcterms:modified>
</cp:coreProperties>
</file>