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A6DD-6F24-C006-FD39-1CB83F4C8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IDE installations</a:t>
            </a:r>
          </a:p>
        </p:txBody>
      </p:sp>
    </p:spTree>
    <p:extLst>
      <p:ext uri="{BB962C8B-B14F-4D97-AF65-F5344CB8AC3E}">
        <p14:creationId xmlns:p14="http://schemas.microsoft.com/office/powerpoint/2010/main" val="109537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D54CC-CD1D-BF3C-8A52-C796C34C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FINISHING INSTALLATION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2D035A-F670-1A0E-A475-9EE5E9FE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finish to finish installation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4F19FA-92CD-9273-4A85-F5030C6D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88" y="1111641"/>
            <a:ext cx="554948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9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410A2-A465-45A4-5ECD-F63DA891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74D0-C2BA-6D84-BCDE-14683BDF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link: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https://code.visualstudio.com/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Download the installer based on PC configurations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F3ED0-8E14-8699-A2B3-E3D6EE80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508594"/>
            <a:ext cx="6489819" cy="38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0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31A8-31D7-4A89-B132-5801F6AD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11C40-B581-6D94-BBE5-48216381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604" y="2009775"/>
            <a:ext cx="4426792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382B9-5047-1E84-AA78-70053BD62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857" y="1819688"/>
            <a:ext cx="5250635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1C0C-D4BE-D740-0DBF-D0857CE1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install and launch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E3F34-E9D4-0FAF-32EE-8AD9003A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717" y="2162175"/>
            <a:ext cx="4513015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3B969-1814-F511-E6D9-F236D115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77" y="2133059"/>
            <a:ext cx="4513015" cy="37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4EBBF-2941-6F76-626A-A03FBEB0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NODE JS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D1D6-0601-014C-4D2C-BEB05CB4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link: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https://nodejs.org/en/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18.12.1 LTS version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01AE-7E5F-80B7-0095-13F7982C9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370686"/>
            <a:ext cx="6489819" cy="41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0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CE7D-9B5A-F455-67AC-354B455B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installer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6E90D-E534-9A06-5EFD-1698494D2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804" y="2122806"/>
            <a:ext cx="4625741" cy="36426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28DF7-38EB-0778-6DD4-0CA1AD6F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71" y="2145668"/>
            <a:ext cx="4595258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F91A-0B52-639E-A827-872574E7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2E0EF-8BF8-CBC8-6C94-7ED34136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94" y="2092327"/>
            <a:ext cx="4633362" cy="36274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6B25C-A276-AE52-0AF5-1545F7E5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428" y="2084706"/>
            <a:ext cx="4663844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7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3CC1-FA28-6D32-EE0A-9BB60C86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B6F9B-AF9B-0982-9FEC-DAB3E400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888" y="2218058"/>
            <a:ext cx="4656223" cy="3604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5290F-6A92-8DC4-74BC-97007550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98" y="2218058"/>
            <a:ext cx="4648603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2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79FF-F00E-8EA5-4E9E-C50E32BF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9B044-7574-51A2-4EAE-D243F9495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319" y="2214247"/>
            <a:ext cx="4633362" cy="3612193"/>
          </a:xfrm>
        </p:spPr>
      </p:pic>
    </p:spTree>
    <p:extLst>
      <p:ext uri="{BB962C8B-B14F-4D97-AF65-F5344CB8AC3E}">
        <p14:creationId xmlns:p14="http://schemas.microsoft.com/office/powerpoint/2010/main" val="122555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19109-22F4-B434-FD94-73AF9D13C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18" b="9090"/>
          <a:stretch/>
        </p:blipFill>
        <p:spPr>
          <a:xfrm>
            <a:off x="-72681" y="-855124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096FE-AAC0-665C-E6D1-B1808AC8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ECLIPSE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7E68-0B4A-B2FD-8883-1416E388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Download link: </a:t>
            </a:r>
            <a:r>
              <a:rPr lang="en-US">
                <a:solidFill>
                  <a:schemeClr val="bg1"/>
                </a:solidFill>
                <a:hlinkClick r:id="rId3"/>
              </a:rPr>
              <a:t>https://www.eclipse.org/downloads/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1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8AE37-F954-2D49-E31E-3427B0C3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Run the installer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78B599-EBEA-5B3F-7123-B9F3B9B0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select Eclipse IDE for Enterprise Java and Web Developers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64E0D-30FC-F83A-B12D-0178E000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99" y="1111641"/>
            <a:ext cx="4387665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16314-16E9-C6A9-AAB7-E2736D94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INSTALL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DB934D-D9E5-AF56-E9E1-1BD00455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Leave the settings as default and click Install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CC95B-C8C2-B0A7-1F4C-E610D367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18" y="1111641"/>
            <a:ext cx="437602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500EC-4A32-C08F-F05B-9ACA16C0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LAUNCH </a:t>
            </a:r>
            <a:r>
              <a:rPr lang="en-US" dirty="0" err="1"/>
              <a:t>anD</a:t>
            </a:r>
            <a:r>
              <a:rPr lang="en-US" dirty="0"/>
              <a:t> OPEN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46BAD0-F96F-8F28-47CB-F7AF39AB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launch to open the 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FF5C4-3CAA-CF87-E98A-E669982A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56" y="1111641"/>
            <a:ext cx="4352750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9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18BDE-87BF-F954-E18E-C579F0B8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ECLIPSE WINDOW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6BEEC9-A536-A182-0E6D-C2418D33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Once launched, this type of window is seen. </a:t>
            </a:r>
          </a:p>
          <a:p>
            <a:r>
              <a:rPr lang="en-US" dirty="0">
                <a:solidFill>
                  <a:schemeClr val="bg1"/>
                </a:solidFill>
              </a:rPr>
              <a:t>Projects can be created and imported.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F3654-D438-A780-384C-226F2050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719513"/>
            <a:ext cx="6489819" cy="34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7BF70-7254-E9DE-3D99-B86B53D7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GIT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EB27-FBA2-4705-80E5-2B2C15D1F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Download Link: </a:t>
            </a:r>
            <a:r>
              <a:rPr lang="en-US">
                <a:solidFill>
                  <a:schemeClr val="bg1"/>
                </a:solidFill>
                <a:hlinkClick r:id="rId2"/>
              </a:rPr>
              <a:t>https://git-scm.com/downloads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Choose Windows / Mac / Linux based on operating system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23210-14F1-3800-4A08-B5A62737D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22" y="1654615"/>
            <a:ext cx="6489819" cy="35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D2AE0-C7FE-E5A1-129D-BB4A9485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INSTALLERS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4FAA69-E673-2B21-948B-0A664373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windows – select the configuration of the system and choose the standalone installer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4856B-C66F-C361-A345-5C28E71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638390"/>
            <a:ext cx="6489819" cy="36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9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2A8A1-F331-3FB2-CD5F-00A09A50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RUN the installer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42633B-6D00-FC9E-A691-9926E81C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Run the installer </a:t>
            </a:r>
          </a:p>
          <a:p>
            <a:r>
              <a:rPr lang="en-US" dirty="0">
                <a:solidFill>
                  <a:schemeClr val="bg1"/>
                </a:solidFill>
              </a:rPr>
              <a:t>Click install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779D1-D500-29D7-E1AB-55EAFECA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32" y="1111641"/>
            <a:ext cx="5607799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365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31</TotalTime>
  <Words>172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</vt:lpstr>
      <vt:lpstr>IDE installations</vt:lpstr>
      <vt:lpstr>ECLIPSE </vt:lpstr>
      <vt:lpstr>Run the installer </vt:lpstr>
      <vt:lpstr>INSTALL</vt:lpstr>
      <vt:lpstr>LAUNCH anD OPEN </vt:lpstr>
      <vt:lpstr>ECLIPSE WINDOW </vt:lpstr>
      <vt:lpstr>GIT </vt:lpstr>
      <vt:lpstr>INSTALLERS</vt:lpstr>
      <vt:lpstr>RUN the installer </vt:lpstr>
      <vt:lpstr>FINISHING INSTALLATION</vt:lpstr>
      <vt:lpstr>Visual studio code</vt:lpstr>
      <vt:lpstr>PowerPoint Presentation</vt:lpstr>
      <vt:lpstr>Click install and launch</vt:lpstr>
      <vt:lpstr>NODE JS  </vt:lpstr>
      <vt:lpstr>Run the installer </vt:lpstr>
      <vt:lpstr>PowerPoint Presentation</vt:lpstr>
      <vt:lpstr>PowerPoint Presentation</vt:lpstr>
      <vt:lpstr>Finishing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 installations</dc:title>
  <dc:creator>Bhavyanth Kondapalli</dc:creator>
  <cp:lastModifiedBy>Bhavyanth Kondapalli</cp:lastModifiedBy>
  <cp:revision>22</cp:revision>
  <dcterms:created xsi:type="dcterms:W3CDTF">2022-11-11T18:59:05Z</dcterms:created>
  <dcterms:modified xsi:type="dcterms:W3CDTF">2022-11-11T19:30:51Z</dcterms:modified>
</cp:coreProperties>
</file>